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3" r:id="rId3"/>
    <p:sldId id="284" r:id="rId4"/>
    <p:sldId id="257" r:id="rId5"/>
    <p:sldId id="258" r:id="rId6"/>
    <p:sldId id="285" r:id="rId7"/>
    <p:sldId id="260" r:id="rId8"/>
    <p:sldId id="261" r:id="rId9"/>
    <p:sldId id="262" r:id="rId10"/>
    <p:sldId id="263" r:id="rId11"/>
    <p:sldId id="264" r:id="rId12"/>
    <p:sldId id="295" r:id="rId13"/>
    <p:sldId id="302" r:id="rId14"/>
    <p:sldId id="297" r:id="rId15"/>
    <p:sldId id="265" r:id="rId16"/>
    <p:sldId id="266" r:id="rId17"/>
    <p:sldId id="296" r:id="rId18"/>
    <p:sldId id="299" r:id="rId19"/>
    <p:sldId id="267" r:id="rId20"/>
    <p:sldId id="268" r:id="rId21"/>
    <p:sldId id="269" r:id="rId22"/>
    <p:sldId id="274" r:id="rId23"/>
    <p:sldId id="275" r:id="rId24"/>
    <p:sldId id="287" r:id="rId25"/>
    <p:sldId id="298" r:id="rId26"/>
    <p:sldId id="276" r:id="rId27"/>
    <p:sldId id="278" r:id="rId28"/>
    <p:sldId id="288" r:id="rId29"/>
    <p:sldId id="290" r:id="rId30"/>
    <p:sldId id="291" r:id="rId31"/>
    <p:sldId id="280" r:id="rId32"/>
    <p:sldId id="300" r:id="rId33"/>
    <p:sldId id="281" r:id="rId34"/>
    <p:sldId id="292" r:id="rId35"/>
    <p:sldId id="293" r:id="rId36"/>
    <p:sldId id="289" r:id="rId37"/>
    <p:sldId id="279" r:id="rId38"/>
    <p:sldId id="301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E02FA-2C06-4F56-B947-4CCEAA3162E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CD9155-5AC0-4711-8671-04AD2F3347DB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4D254D67-EE5A-48E4-B239-F4B665E2BE77}" type="parTrans" cxnId="{0657CA15-6E09-45ED-8250-A9872C584D65}">
      <dgm:prSet/>
      <dgm:spPr/>
      <dgm:t>
        <a:bodyPr/>
        <a:lstStyle/>
        <a:p>
          <a:endParaRPr lang="en-US"/>
        </a:p>
      </dgm:t>
    </dgm:pt>
    <dgm:pt modelId="{8988E55B-B41F-46C4-B9CB-7B12182E2191}" type="sibTrans" cxnId="{0657CA15-6E09-45ED-8250-A9872C584D65}">
      <dgm:prSet/>
      <dgm:spPr/>
      <dgm:t>
        <a:bodyPr/>
        <a:lstStyle/>
        <a:p>
          <a:endParaRPr lang="en-US"/>
        </a:p>
      </dgm:t>
    </dgm:pt>
    <dgm:pt modelId="{936B9107-CD26-4C32-879B-C0204060D438}">
      <dgm:prSet phldrT="[Text]"/>
      <dgm:spPr/>
      <dgm:t>
        <a:bodyPr/>
        <a:lstStyle/>
        <a:p>
          <a:r>
            <a:rPr lang="en-US" dirty="0" smtClean="0">
              <a:solidFill>
                <a:srgbClr val="7030A0"/>
              </a:solidFill>
            </a:rPr>
            <a:t>Project Management</a:t>
          </a:r>
          <a:endParaRPr lang="en-US" dirty="0">
            <a:solidFill>
              <a:srgbClr val="7030A0"/>
            </a:solidFill>
          </a:endParaRPr>
        </a:p>
      </dgm:t>
    </dgm:pt>
    <dgm:pt modelId="{201BB8D4-32F2-4ABC-AD9E-32C53EFC1FB4}" type="parTrans" cxnId="{B9680DE5-976B-4D34-9014-FF15F5556626}">
      <dgm:prSet/>
      <dgm:spPr/>
      <dgm:t>
        <a:bodyPr/>
        <a:lstStyle/>
        <a:p>
          <a:endParaRPr lang="en-US"/>
        </a:p>
      </dgm:t>
    </dgm:pt>
    <dgm:pt modelId="{B642E46E-9705-4A23-A59A-12CBD7F755C2}" type="sibTrans" cxnId="{B9680DE5-976B-4D34-9014-FF15F5556626}">
      <dgm:prSet/>
      <dgm:spPr/>
      <dgm:t>
        <a:bodyPr/>
        <a:lstStyle/>
        <a:p>
          <a:endParaRPr lang="en-US"/>
        </a:p>
      </dgm:t>
    </dgm:pt>
    <dgm:pt modelId="{023D2D57-A772-422B-B259-9A62EB9E0E56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Requirement Specifications</a:t>
          </a:r>
          <a:endParaRPr lang="en-US" dirty="0">
            <a:solidFill>
              <a:srgbClr val="002060"/>
            </a:solidFill>
          </a:endParaRPr>
        </a:p>
      </dgm:t>
    </dgm:pt>
    <dgm:pt modelId="{0DFFA173-BEBB-469C-8427-9FF98CA0B7E2}" type="parTrans" cxnId="{6D86CAF1-BC9C-47E0-8C58-330F63DEC771}">
      <dgm:prSet/>
      <dgm:spPr/>
      <dgm:t>
        <a:bodyPr/>
        <a:lstStyle/>
        <a:p>
          <a:endParaRPr lang="en-US"/>
        </a:p>
      </dgm:t>
    </dgm:pt>
    <dgm:pt modelId="{D2D3BE8D-D32F-470E-8237-FC5C49293D9F}" type="sibTrans" cxnId="{6D86CAF1-BC9C-47E0-8C58-330F63DEC771}">
      <dgm:prSet/>
      <dgm:spPr/>
      <dgm:t>
        <a:bodyPr/>
        <a:lstStyle/>
        <a:p>
          <a:endParaRPr lang="en-US"/>
        </a:p>
      </dgm:t>
    </dgm:pt>
    <dgm:pt modelId="{71D7DD6D-1E44-444B-A2AA-EBDF78E82FD8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Design Description</a:t>
          </a:r>
          <a:endParaRPr lang="en-US" dirty="0">
            <a:solidFill>
              <a:srgbClr val="0070C0"/>
            </a:solidFill>
          </a:endParaRPr>
        </a:p>
      </dgm:t>
    </dgm:pt>
    <dgm:pt modelId="{60834EE5-14DC-4C0B-A053-4917436770E8}" type="parTrans" cxnId="{2492ADD7-F49E-447A-BAC4-7FBD9085303C}">
      <dgm:prSet/>
      <dgm:spPr/>
      <dgm:t>
        <a:bodyPr/>
        <a:lstStyle/>
        <a:p>
          <a:endParaRPr lang="en-US"/>
        </a:p>
      </dgm:t>
    </dgm:pt>
    <dgm:pt modelId="{E682A87F-B30C-4AF1-B7F6-AD9108CFD011}" type="sibTrans" cxnId="{2492ADD7-F49E-447A-BAC4-7FBD9085303C}">
      <dgm:prSet/>
      <dgm:spPr/>
      <dgm:t>
        <a:bodyPr/>
        <a:lstStyle/>
        <a:p>
          <a:endParaRPr lang="en-US"/>
        </a:p>
      </dgm:t>
    </dgm:pt>
    <dgm:pt modelId="{41D8F25C-B485-45DB-B140-F926561C82D1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Test Documentation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E95BFB72-932B-44C3-92CA-FEDEBA50694D}" type="parTrans" cxnId="{DB2AA1F9-5283-42AB-843E-1597991F83E7}">
      <dgm:prSet/>
      <dgm:spPr/>
      <dgm:t>
        <a:bodyPr/>
        <a:lstStyle/>
        <a:p>
          <a:endParaRPr lang="en-US"/>
        </a:p>
      </dgm:t>
    </dgm:pt>
    <dgm:pt modelId="{693B8852-F23A-4180-921C-EB15DAEFA8BE}" type="sibTrans" cxnId="{DB2AA1F9-5283-42AB-843E-1597991F83E7}">
      <dgm:prSet/>
      <dgm:spPr/>
      <dgm:t>
        <a:bodyPr/>
        <a:lstStyle/>
        <a:p>
          <a:endParaRPr lang="en-US"/>
        </a:p>
      </dgm:t>
    </dgm:pt>
    <dgm:pt modelId="{AC129A32-EF74-4AB3-A625-860032D57B47}">
      <dgm:prSet phldrT="[Text]"/>
      <dgm:spPr/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Summary</a:t>
          </a:r>
          <a:endParaRPr lang="en-US" dirty="0">
            <a:solidFill>
              <a:srgbClr val="00B050"/>
            </a:solidFill>
          </a:endParaRPr>
        </a:p>
      </dgm:t>
    </dgm:pt>
    <dgm:pt modelId="{7A1B4A17-D7D7-4C4E-9B77-D8C26B8E418B}" type="parTrans" cxnId="{A7B83177-2ACE-465E-A77A-E2E023644FEB}">
      <dgm:prSet/>
      <dgm:spPr/>
      <dgm:t>
        <a:bodyPr/>
        <a:lstStyle/>
        <a:p>
          <a:endParaRPr lang="en-US"/>
        </a:p>
      </dgm:t>
    </dgm:pt>
    <dgm:pt modelId="{8760B5DC-5017-40CF-AA85-13F794916BAD}" type="sibTrans" cxnId="{A7B83177-2ACE-465E-A77A-E2E023644FEB}">
      <dgm:prSet/>
      <dgm:spPr/>
      <dgm:t>
        <a:bodyPr/>
        <a:lstStyle/>
        <a:p>
          <a:endParaRPr lang="en-US"/>
        </a:p>
      </dgm:t>
    </dgm:pt>
    <dgm:pt modelId="{06EF7A22-05CD-41F5-BCBC-C45F6E193DFB}">
      <dgm:prSet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Demo and Q&amp;A</a:t>
          </a:r>
        </a:p>
      </dgm:t>
    </dgm:pt>
    <dgm:pt modelId="{D760C1A6-E73B-4FBE-A80B-E968EB02661D}" type="parTrans" cxnId="{88245C84-5756-43B7-BC05-78D0A955A41D}">
      <dgm:prSet/>
      <dgm:spPr/>
      <dgm:t>
        <a:bodyPr/>
        <a:lstStyle/>
        <a:p>
          <a:endParaRPr lang="en-US"/>
        </a:p>
      </dgm:t>
    </dgm:pt>
    <dgm:pt modelId="{68EE2B91-694B-41EB-8290-436DEA3E1A40}" type="sibTrans" cxnId="{88245C84-5756-43B7-BC05-78D0A955A41D}">
      <dgm:prSet/>
      <dgm:spPr/>
      <dgm:t>
        <a:bodyPr/>
        <a:lstStyle/>
        <a:p>
          <a:endParaRPr lang="en-US"/>
        </a:p>
      </dgm:t>
    </dgm:pt>
    <dgm:pt modelId="{03904970-1E4B-4636-8F35-26006F3AD5DF}" type="pres">
      <dgm:prSet presAssocID="{500E02FA-2C06-4F56-B947-4CCEAA3162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7A840EE-7AA3-4CD2-9C88-9F899F3A9528}" type="pres">
      <dgm:prSet presAssocID="{500E02FA-2C06-4F56-B947-4CCEAA3162E4}" presName="Name1" presStyleCnt="0"/>
      <dgm:spPr/>
    </dgm:pt>
    <dgm:pt modelId="{CC5B3042-05A5-48E7-982E-3D8AE6B73A7D}" type="pres">
      <dgm:prSet presAssocID="{500E02FA-2C06-4F56-B947-4CCEAA3162E4}" presName="cycle" presStyleCnt="0"/>
      <dgm:spPr/>
    </dgm:pt>
    <dgm:pt modelId="{CCDA3954-A992-44CA-BEA7-86FF37730E2A}" type="pres">
      <dgm:prSet presAssocID="{500E02FA-2C06-4F56-B947-4CCEAA3162E4}" presName="srcNode" presStyleLbl="node1" presStyleIdx="0" presStyleCnt="7"/>
      <dgm:spPr/>
    </dgm:pt>
    <dgm:pt modelId="{337AFC9A-5C98-42F7-AA9D-DF66E2C3A761}" type="pres">
      <dgm:prSet presAssocID="{500E02FA-2C06-4F56-B947-4CCEAA3162E4}" presName="conn" presStyleLbl="parChTrans1D2" presStyleIdx="0" presStyleCnt="1"/>
      <dgm:spPr/>
      <dgm:t>
        <a:bodyPr/>
        <a:lstStyle/>
        <a:p>
          <a:endParaRPr lang="en-US"/>
        </a:p>
      </dgm:t>
    </dgm:pt>
    <dgm:pt modelId="{94270E8D-937B-461B-846A-A225E0CD8286}" type="pres">
      <dgm:prSet presAssocID="{500E02FA-2C06-4F56-B947-4CCEAA3162E4}" presName="extraNode" presStyleLbl="node1" presStyleIdx="0" presStyleCnt="7"/>
      <dgm:spPr/>
    </dgm:pt>
    <dgm:pt modelId="{5A0117D9-C90F-4AC3-9A51-7BDA8D2CC092}" type="pres">
      <dgm:prSet presAssocID="{500E02FA-2C06-4F56-B947-4CCEAA3162E4}" presName="dstNode" presStyleLbl="node1" presStyleIdx="0" presStyleCnt="7"/>
      <dgm:spPr/>
    </dgm:pt>
    <dgm:pt modelId="{9882A4F7-501B-4B04-BB02-879E5A1EC12B}" type="pres">
      <dgm:prSet presAssocID="{CBCD9155-5AC0-4711-8671-04AD2F3347D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92A96-238F-44DF-B690-2B1A5FCC8CB4}" type="pres">
      <dgm:prSet presAssocID="{CBCD9155-5AC0-4711-8671-04AD2F3347DB}" presName="accent_1" presStyleCnt="0"/>
      <dgm:spPr/>
    </dgm:pt>
    <dgm:pt modelId="{1BF16134-7127-45CD-8998-E2E4D0ED6EC2}" type="pres">
      <dgm:prSet presAssocID="{CBCD9155-5AC0-4711-8671-04AD2F3347DB}" presName="accentRepeatNode" presStyleLbl="solidFgAcc1" presStyleIdx="0" presStyleCnt="7"/>
      <dgm:spPr/>
    </dgm:pt>
    <dgm:pt modelId="{5E5DF881-5BDF-44C7-B887-194E34A03716}" type="pres">
      <dgm:prSet presAssocID="{936B9107-CD26-4C32-879B-C0204060D43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9D5AD-DC4E-45C9-B6FA-233D57F0665B}" type="pres">
      <dgm:prSet presAssocID="{936B9107-CD26-4C32-879B-C0204060D438}" presName="accent_2" presStyleCnt="0"/>
      <dgm:spPr/>
    </dgm:pt>
    <dgm:pt modelId="{F250F779-6686-4AF6-9B3F-E8DB0E04676A}" type="pres">
      <dgm:prSet presAssocID="{936B9107-CD26-4C32-879B-C0204060D438}" presName="accentRepeatNode" presStyleLbl="solidFgAcc1" presStyleIdx="1" presStyleCnt="7"/>
      <dgm:spPr/>
    </dgm:pt>
    <dgm:pt modelId="{CCB66D82-BE2C-4C76-B417-5B9B95079420}" type="pres">
      <dgm:prSet presAssocID="{023D2D57-A772-422B-B259-9A62EB9E0E5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F2FD2-796F-4CE1-BF4D-01450C487494}" type="pres">
      <dgm:prSet presAssocID="{023D2D57-A772-422B-B259-9A62EB9E0E56}" presName="accent_3" presStyleCnt="0"/>
      <dgm:spPr/>
    </dgm:pt>
    <dgm:pt modelId="{40B2A58E-0F3F-40AE-A595-AC373E94667D}" type="pres">
      <dgm:prSet presAssocID="{023D2D57-A772-422B-B259-9A62EB9E0E56}" presName="accentRepeatNode" presStyleLbl="solidFgAcc1" presStyleIdx="2" presStyleCnt="7"/>
      <dgm:spPr/>
    </dgm:pt>
    <dgm:pt modelId="{AE28C6C9-7619-46CD-B0EB-854F354AF26B}" type="pres">
      <dgm:prSet presAssocID="{71D7DD6D-1E44-444B-A2AA-EBDF78E82FD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7D91F-272F-416B-AF22-5673D31963DD}" type="pres">
      <dgm:prSet presAssocID="{71D7DD6D-1E44-444B-A2AA-EBDF78E82FD8}" presName="accent_4" presStyleCnt="0"/>
      <dgm:spPr/>
    </dgm:pt>
    <dgm:pt modelId="{D51ED398-46E1-4674-918A-131D61DD589E}" type="pres">
      <dgm:prSet presAssocID="{71D7DD6D-1E44-444B-A2AA-EBDF78E82FD8}" presName="accentRepeatNode" presStyleLbl="solidFgAcc1" presStyleIdx="3" presStyleCnt="7"/>
      <dgm:spPr/>
    </dgm:pt>
    <dgm:pt modelId="{189ADBF9-C7C2-40EF-A2DD-55DB322135CA}" type="pres">
      <dgm:prSet presAssocID="{41D8F25C-B485-45DB-B140-F926561C82D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17907-7CD6-428A-B362-D2BE6998F7F8}" type="pres">
      <dgm:prSet presAssocID="{41D8F25C-B485-45DB-B140-F926561C82D1}" presName="accent_5" presStyleCnt="0"/>
      <dgm:spPr/>
    </dgm:pt>
    <dgm:pt modelId="{547753FD-B86C-4364-890A-EF4075F9BDE2}" type="pres">
      <dgm:prSet presAssocID="{41D8F25C-B485-45DB-B140-F926561C82D1}" presName="accentRepeatNode" presStyleLbl="solidFgAcc1" presStyleIdx="4" presStyleCnt="7"/>
      <dgm:spPr/>
    </dgm:pt>
    <dgm:pt modelId="{238DA1E2-B159-476F-8CFA-6C3CB8E786E0}" type="pres">
      <dgm:prSet presAssocID="{AC129A32-EF74-4AB3-A625-860032D57B4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73E4C-E7B0-43B3-9673-A6E6CCBF9094}" type="pres">
      <dgm:prSet presAssocID="{AC129A32-EF74-4AB3-A625-860032D57B47}" presName="accent_6" presStyleCnt="0"/>
      <dgm:spPr/>
    </dgm:pt>
    <dgm:pt modelId="{84834DC8-5FEA-4220-BE9E-EDFE438CB554}" type="pres">
      <dgm:prSet presAssocID="{AC129A32-EF74-4AB3-A625-860032D57B47}" presName="accentRepeatNode" presStyleLbl="solidFgAcc1" presStyleIdx="5" presStyleCnt="7"/>
      <dgm:spPr/>
    </dgm:pt>
    <dgm:pt modelId="{B48CE437-FAA4-471A-B49C-1DD24A588EBA}" type="pres">
      <dgm:prSet presAssocID="{06EF7A22-05CD-41F5-BCBC-C45F6E193DF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D7521-D510-4867-9AA4-33D97DCC4C1F}" type="pres">
      <dgm:prSet presAssocID="{06EF7A22-05CD-41F5-BCBC-C45F6E193DFB}" presName="accent_7" presStyleCnt="0"/>
      <dgm:spPr/>
    </dgm:pt>
    <dgm:pt modelId="{699D9649-90D4-4F78-B550-263AD8EE6405}" type="pres">
      <dgm:prSet presAssocID="{06EF7A22-05CD-41F5-BCBC-C45F6E193DFB}" presName="accentRepeatNode" presStyleLbl="solidFgAcc1" presStyleIdx="6" presStyleCnt="7"/>
      <dgm:spPr/>
    </dgm:pt>
  </dgm:ptLst>
  <dgm:cxnLst>
    <dgm:cxn modelId="{D6904344-8FDC-4D84-B8DF-A82E4C3C4021}" type="presOf" srcId="{936B9107-CD26-4C32-879B-C0204060D438}" destId="{5E5DF881-5BDF-44C7-B887-194E34A03716}" srcOrd="0" destOrd="0" presId="urn:microsoft.com/office/officeart/2008/layout/VerticalCurvedList"/>
    <dgm:cxn modelId="{92A57DE8-83FC-48E3-83CE-09C6D4D87FF4}" type="presOf" srcId="{06EF7A22-05CD-41F5-BCBC-C45F6E193DFB}" destId="{B48CE437-FAA4-471A-B49C-1DD24A588EBA}" srcOrd="0" destOrd="0" presId="urn:microsoft.com/office/officeart/2008/layout/VerticalCurvedList"/>
    <dgm:cxn modelId="{2492ADD7-F49E-447A-BAC4-7FBD9085303C}" srcId="{500E02FA-2C06-4F56-B947-4CCEAA3162E4}" destId="{71D7DD6D-1E44-444B-A2AA-EBDF78E82FD8}" srcOrd="3" destOrd="0" parTransId="{60834EE5-14DC-4C0B-A053-4917436770E8}" sibTransId="{E682A87F-B30C-4AF1-B7F6-AD9108CFD011}"/>
    <dgm:cxn modelId="{8B7D3856-41BD-4031-9E14-E78BB33FCFBE}" type="presOf" srcId="{41D8F25C-B485-45DB-B140-F926561C82D1}" destId="{189ADBF9-C7C2-40EF-A2DD-55DB322135CA}" srcOrd="0" destOrd="0" presId="urn:microsoft.com/office/officeart/2008/layout/VerticalCurvedList"/>
    <dgm:cxn modelId="{88245C84-5756-43B7-BC05-78D0A955A41D}" srcId="{500E02FA-2C06-4F56-B947-4CCEAA3162E4}" destId="{06EF7A22-05CD-41F5-BCBC-C45F6E193DFB}" srcOrd="6" destOrd="0" parTransId="{D760C1A6-E73B-4FBE-A80B-E968EB02661D}" sibTransId="{68EE2B91-694B-41EB-8290-436DEA3E1A40}"/>
    <dgm:cxn modelId="{E1D25A44-D6D8-4AE0-B500-B83EF74D336F}" type="presOf" srcId="{AC129A32-EF74-4AB3-A625-860032D57B47}" destId="{238DA1E2-B159-476F-8CFA-6C3CB8E786E0}" srcOrd="0" destOrd="0" presId="urn:microsoft.com/office/officeart/2008/layout/VerticalCurvedList"/>
    <dgm:cxn modelId="{0657CA15-6E09-45ED-8250-A9872C584D65}" srcId="{500E02FA-2C06-4F56-B947-4CCEAA3162E4}" destId="{CBCD9155-5AC0-4711-8671-04AD2F3347DB}" srcOrd="0" destOrd="0" parTransId="{4D254D67-EE5A-48E4-B239-F4B665E2BE77}" sibTransId="{8988E55B-B41F-46C4-B9CB-7B12182E2191}"/>
    <dgm:cxn modelId="{B9680DE5-976B-4D34-9014-FF15F5556626}" srcId="{500E02FA-2C06-4F56-B947-4CCEAA3162E4}" destId="{936B9107-CD26-4C32-879B-C0204060D438}" srcOrd="1" destOrd="0" parTransId="{201BB8D4-32F2-4ABC-AD9E-32C53EFC1FB4}" sibTransId="{B642E46E-9705-4A23-A59A-12CBD7F755C2}"/>
    <dgm:cxn modelId="{A7B83177-2ACE-465E-A77A-E2E023644FEB}" srcId="{500E02FA-2C06-4F56-B947-4CCEAA3162E4}" destId="{AC129A32-EF74-4AB3-A625-860032D57B47}" srcOrd="5" destOrd="0" parTransId="{7A1B4A17-D7D7-4C4E-9B77-D8C26B8E418B}" sibTransId="{8760B5DC-5017-40CF-AA85-13F794916BAD}"/>
    <dgm:cxn modelId="{5F2B4161-337D-453D-96B1-B2566ACD8F10}" type="presOf" srcId="{71D7DD6D-1E44-444B-A2AA-EBDF78E82FD8}" destId="{AE28C6C9-7619-46CD-B0EB-854F354AF26B}" srcOrd="0" destOrd="0" presId="urn:microsoft.com/office/officeart/2008/layout/VerticalCurvedList"/>
    <dgm:cxn modelId="{6D86CAF1-BC9C-47E0-8C58-330F63DEC771}" srcId="{500E02FA-2C06-4F56-B947-4CCEAA3162E4}" destId="{023D2D57-A772-422B-B259-9A62EB9E0E56}" srcOrd="2" destOrd="0" parTransId="{0DFFA173-BEBB-469C-8427-9FF98CA0B7E2}" sibTransId="{D2D3BE8D-D32F-470E-8237-FC5C49293D9F}"/>
    <dgm:cxn modelId="{86530EDD-F411-4C8F-84C3-E1E4963F46D5}" type="presOf" srcId="{023D2D57-A772-422B-B259-9A62EB9E0E56}" destId="{CCB66D82-BE2C-4C76-B417-5B9B95079420}" srcOrd="0" destOrd="0" presId="urn:microsoft.com/office/officeart/2008/layout/VerticalCurvedList"/>
    <dgm:cxn modelId="{8479421E-AE1F-4E51-BC40-61E4ABFFB238}" type="presOf" srcId="{8988E55B-B41F-46C4-B9CB-7B12182E2191}" destId="{337AFC9A-5C98-42F7-AA9D-DF66E2C3A761}" srcOrd="0" destOrd="0" presId="urn:microsoft.com/office/officeart/2008/layout/VerticalCurvedList"/>
    <dgm:cxn modelId="{7C58D926-C053-46CC-9CD9-0BEBB5FE5071}" type="presOf" srcId="{500E02FA-2C06-4F56-B947-4CCEAA3162E4}" destId="{03904970-1E4B-4636-8F35-26006F3AD5DF}" srcOrd="0" destOrd="0" presId="urn:microsoft.com/office/officeart/2008/layout/VerticalCurvedList"/>
    <dgm:cxn modelId="{2B052B65-5698-4D13-BABB-3D04547E16D8}" type="presOf" srcId="{CBCD9155-5AC0-4711-8671-04AD2F3347DB}" destId="{9882A4F7-501B-4B04-BB02-879E5A1EC12B}" srcOrd="0" destOrd="0" presId="urn:microsoft.com/office/officeart/2008/layout/VerticalCurvedList"/>
    <dgm:cxn modelId="{DB2AA1F9-5283-42AB-843E-1597991F83E7}" srcId="{500E02FA-2C06-4F56-B947-4CCEAA3162E4}" destId="{41D8F25C-B485-45DB-B140-F926561C82D1}" srcOrd="4" destOrd="0" parTransId="{E95BFB72-932B-44C3-92CA-FEDEBA50694D}" sibTransId="{693B8852-F23A-4180-921C-EB15DAEFA8BE}"/>
    <dgm:cxn modelId="{01C8FCDC-4F48-47B1-8837-5DDB0E0EF5A5}" type="presParOf" srcId="{03904970-1E4B-4636-8F35-26006F3AD5DF}" destId="{17A840EE-7AA3-4CD2-9C88-9F899F3A9528}" srcOrd="0" destOrd="0" presId="urn:microsoft.com/office/officeart/2008/layout/VerticalCurvedList"/>
    <dgm:cxn modelId="{2B7BDBCB-05F9-4ED2-9B65-543CA4A26C56}" type="presParOf" srcId="{17A840EE-7AA3-4CD2-9C88-9F899F3A9528}" destId="{CC5B3042-05A5-48E7-982E-3D8AE6B73A7D}" srcOrd="0" destOrd="0" presId="urn:microsoft.com/office/officeart/2008/layout/VerticalCurvedList"/>
    <dgm:cxn modelId="{26CAFAF4-C02A-4755-9A20-22B36C383F02}" type="presParOf" srcId="{CC5B3042-05A5-48E7-982E-3D8AE6B73A7D}" destId="{CCDA3954-A992-44CA-BEA7-86FF37730E2A}" srcOrd="0" destOrd="0" presId="urn:microsoft.com/office/officeart/2008/layout/VerticalCurvedList"/>
    <dgm:cxn modelId="{9F40E787-E573-48FC-85BA-D09EFDEECF53}" type="presParOf" srcId="{CC5B3042-05A5-48E7-982E-3D8AE6B73A7D}" destId="{337AFC9A-5C98-42F7-AA9D-DF66E2C3A761}" srcOrd="1" destOrd="0" presId="urn:microsoft.com/office/officeart/2008/layout/VerticalCurvedList"/>
    <dgm:cxn modelId="{D24A6F5A-C8D6-4B67-B6C3-E45984F06F2A}" type="presParOf" srcId="{CC5B3042-05A5-48E7-982E-3D8AE6B73A7D}" destId="{94270E8D-937B-461B-846A-A225E0CD8286}" srcOrd="2" destOrd="0" presId="urn:microsoft.com/office/officeart/2008/layout/VerticalCurvedList"/>
    <dgm:cxn modelId="{99D97A58-F790-420D-BDA6-0CD6723B14C4}" type="presParOf" srcId="{CC5B3042-05A5-48E7-982E-3D8AE6B73A7D}" destId="{5A0117D9-C90F-4AC3-9A51-7BDA8D2CC092}" srcOrd="3" destOrd="0" presId="urn:microsoft.com/office/officeart/2008/layout/VerticalCurvedList"/>
    <dgm:cxn modelId="{F8B66AD6-82C3-43EE-B3C9-8458594AC32F}" type="presParOf" srcId="{17A840EE-7AA3-4CD2-9C88-9F899F3A9528}" destId="{9882A4F7-501B-4B04-BB02-879E5A1EC12B}" srcOrd="1" destOrd="0" presId="urn:microsoft.com/office/officeart/2008/layout/VerticalCurvedList"/>
    <dgm:cxn modelId="{5CF5B482-1EDB-4383-9478-6ABDA1B4D7DF}" type="presParOf" srcId="{17A840EE-7AA3-4CD2-9C88-9F899F3A9528}" destId="{59192A96-238F-44DF-B690-2B1A5FCC8CB4}" srcOrd="2" destOrd="0" presId="urn:microsoft.com/office/officeart/2008/layout/VerticalCurvedList"/>
    <dgm:cxn modelId="{254CD293-CF82-47D6-AB3F-5A6B9DE83D75}" type="presParOf" srcId="{59192A96-238F-44DF-B690-2B1A5FCC8CB4}" destId="{1BF16134-7127-45CD-8998-E2E4D0ED6EC2}" srcOrd="0" destOrd="0" presId="urn:microsoft.com/office/officeart/2008/layout/VerticalCurvedList"/>
    <dgm:cxn modelId="{44373E69-3C5B-4B9E-9B88-A7F3DE72E3EF}" type="presParOf" srcId="{17A840EE-7AA3-4CD2-9C88-9F899F3A9528}" destId="{5E5DF881-5BDF-44C7-B887-194E34A03716}" srcOrd="3" destOrd="0" presId="urn:microsoft.com/office/officeart/2008/layout/VerticalCurvedList"/>
    <dgm:cxn modelId="{AD77683C-2B72-4939-B297-516BE0806AC4}" type="presParOf" srcId="{17A840EE-7AA3-4CD2-9C88-9F899F3A9528}" destId="{E049D5AD-DC4E-45C9-B6FA-233D57F0665B}" srcOrd="4" destOrd="0" presId="urn:microsoft.com/office/officeart/2008/layout/VerticalCurvedList"/>
    <dgm:cxn modelId="{A663DAB9-F54E-4C07-A43C-93F87617D72E}" type="presParOf" srcId="{E049D5AD-DC4E-45C9-B6FA-233D57F0665B}" destId="{F250F779-6686-4AF6-9B3F-E8DB0E04676A}" srcOrd="0" destOrd="0" presId="urn:microsoft.com/office/officeart/2008/layout/VerticalCurvedList"/>
    <dgm:cxn modelId="{1C7E9921-7D28-4DFC-84AF-F7F23EDE0FA0}" type="presParOf" srcId="{17A840EE-7AA3-4CD2-9C88-9F899F3A9528}" destId="{CCB66D82-BE2C-4C76-B417-5B9B95079420}" srcOrd="5" destOrd="0" presId="urn:microsoft.com/office/officeart/2008/layout/VerticalCurvedList"/>
    <dgm:cxn modelId="{4C0B135A-E6CD-4AE4-8062-ABD54F5E9435}" type="presParOf" srcId="{17A840EE-7AA3-4CD2-9C88-9F899F3A9528}" destId="{E94F2FD2-796F-4CE1-BF4D-01450C487494}" srcOrd="6" destOrd="0" presId="urn:microsoft.com/office/officeart/2008/layout/VerticalCurvedList"/>
    <dgm:cxn modelId="{3443A986-8773-498F-A3E7-078F744D4C43}" type="presParOf" srcId="{E94F2FD2-796F-4CE1-BF4D-01450C487494}" destId="{40B2A58E-0F3F-40AE-A595-AC373E94667D}" srcOrd="0" destOrd="0" presId="urn:microsoft.com/office/officeart/2008/layout/VerticalCurvedList"/>
    <dgm:cxn modelId="{AD11FFEB-8D8A-4D55-A874-EDC3BA56E5F1}" type="presParOf" srcId="{17A840EE-7AA3-4CD2-9C88-9F899F3A9528}" destId="{AE28C6C9-7619-46CD-B0EB-854F354AF26B}" srcOrd="7" destOrd="0" presId="urn:microsoft.com/office/officeart/2008/layout/VerticalCurvedList"/>
    <dgm:cxn modelId="{C8871A60-4AA0-45B5-8F90-4844485C8F1F}" type="presParOf" srcId="{17A840EE-7AA3-4CD2-9C88-9F899F3A9528}" destId="{9547D91F-272F-416B-AF22-5673D31963DD}" srcOrd="8" destOrd="0" presId="urn:microsoft.com/office/officeart/2008/layout/VerticalCurvedList"/>
    <dgm:cxn modelId="{451A7DC1-3733-4762-AB7A-C27BF89AED66}" type="presParOf" srcId="{9547D91F-272F-416B-AF22-5673D31963DD}" destId="{D51ED398-46E1-4674-918A-131D61DD589E}" srcOrd="0" destOrd="0" presId="urn:microsoft.com/office/officeart/2008/layout/VerticalCurvedList"/>
    <dgm:cxn modelId="{5E42D025-513D-43EF-9E33-BF9FD64DDA38}" type="presParOf" srcId="{17A840EE-7AA3-4CD2-9C88-9F899F3A9528}" destId="{189ADBF9-C7C2-40EF-A2DD-55DB322135CA}" srcOrd="9" destOrd="0" presId="urn:microsoft.com/office/officeart/2008/layout/VerticalCurvedList"/>
    <dgm:cxn modelId="{85F607D4-A2CF-4223-BF76-61306CE74689}" type="presParOf" srcId="{17A840EE-7AA3-4CD2-9C88-9F899F3A9528}" destId="{5D717907-7CD6-428A-B362-D2BE6998F7F8}" srcOrd="10" destOrd="0" presId="urn:microsoft.com/office/officeart/2008/layout/VerticalCurvedList"/>
    <dgm:cxn modelId="{2A104D14-076D-4508-B2D3-03CC4308F5B1}" type="presParOf" srcId="{5D717907-7CD6-428A-B362-D2BE6998F7F8}" destId="{547753FD-B86C-4364-890A-EF4075F9BDE2}" srcOrd="0" destOrd="0" presId="urn:microsoft.com/office/officeart/2008/layout/VerticalCurvedList"/>
    <dgm:cxn modelId="{BC9E193D-FBEA-450A-A98B-A31FAEB6A838}" type="presParOf" srcId="{17A840EE-7AA3-4CD2-9C88-9F899F3A9528}" destId="{238DA1E2-B159-476F-8CFA-6C3CB8E786E0}" srcOrd="11" destOrd="0" presId="urn:microsoft.com/office/officeart/2008/layout/VerticalCurvedList"/>
    <dgm:cxn modelId="{0259EAEA-1AD7-42AE-8940-6F128FCEA92D}" type="presParOf" srcId="{17A840EE-7AA3-4CD2-9C88-9F899F3A9528}" destId="{E5373E4C-E7B0-43B3-9673-A6E6CCBF9094}" srcOrd="12" destOrd="0" presId="urn:microsoft.com/office/officeart/2008/layout/VerticalCurvedList"/>
    <dgm:cxn modelId="{8D164A37-4809-43CC-BA82-40D2F5EF0F88}" type="presParOf" srcId="{E5373E4C-E7B0-43B3-9673-A6E6CCBF9094}" destId="{84834DC8-5FEA-4220-BE9E-EDFE438CB554}" srcOrd="0" destOrd="0" presId="urn:microsoft.com/office/officeart/2008/layout/VerticalCurvedList"/>
    <dgm:cxn modelId="{B450B808-5ADD-403B-8FEB-4040504D741B}" type="presParOf" srcId="{17A840EE-7AA3-4CD2-9C88-9F899F3A9528}" destId="{B48CE437-FAA4-471A-B49C-1DD24A588EBA}" srcOrd="13" destOrd="0" presId="urn:microsoft.com/office/officeart/2008/layout/VerticalCurvedList"/>
    <dgm:cxn modelId="{9E13C94A-A691-4B53-8B91-DC0B89D93B05}" type="presParOf" srcId="{17A840EE-7AA3-4CD2-9C88-9F899F3A9528}" destId="{3FBD7521-D510-4867-9AA4-33D97DCC4C1F}" srcOrd="14" destOrd="0" presId="urn:microsoft.com/office/officeart/2008/layout/VerticalCurvedList"/>
    <dgm:cxn modelId="{80E5369A-D8B5-4961-B336-23B46C9A39C2}" type="presParOf" srcId="{3FBD7521-D510-4867-9AA4-33D97DCC4C1F}" destId="{699D9649-90D4-4F78-B550-263AD8EE64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6AF52E-DAE0-4639-BA66-1DA8EDEAA784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B0509E-8549-4844-82D0-41D5EACD354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Failed</a:t>
          </a:r>
          <a:endParaRPr lang="en-US" dirty="0"/>
        </a:p>
      </dgm:t>
    </dgm:pt>
    <dgm:pt modelId="{1F48DCC2-C215-4EAF-837A-9E9F23AC90A1}" type="parTrans" cxnId="{4C45EA94-E9B4-4C36-B2DA-22A1E168E4DB}">
      <dgm:prSet/>
      <dgm:spPr/>
      <dgm:t>
        <a:bodyPr/>
        <a:lstStyle/>
        <a:p>
          <a:endParaRPr lang="en-US"/>
        </a:p>
      </dgm:t>
    </dgm:pt>
    <dgm:pt modelId="{DFC377D4-E06D-4694-B63B-D9B6148A147F}" type="sibTrans" cxnId="{4C45EA94-E9B4-4C36-B2DA-22A1E168E4DB}">
      <dgm:prSet/>
      <dgm:spPr/>
      <dgm:t>
        <a:bodyPr/>
        <a:lstStyle/>
        <a:p>
          <a:endParaRPr lang="en-US"/>
        </a:p>
      </dgm:t>
    </dgm:pt>
    <dgm:pt modelId="{C060E4BD-543A-4D5E-96BA-8499DAF6286B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7B67F90F-C7DB-4B97-A767-DD837553B926}" type="parTrans" cxnId="{BC3B99FE-02E9-4E04-96FB-6195C8FA18D9}">
      <dgm:prSet/>
      <dgm:spPr/>
      <dgm:t>
        <a:bodyPr/>
        <a:lstStyle/>
        <a:p>
          <a:endParaRPr lang="en-US"/>
        </a:p>
      </dgm:t>
    </dgm:pt>
    <dgm:pt modelId="{A2F5BEA1-FDEC-4CC7-A82F-2D47AD8954FC}" type="sibTrans" cxnId="{BC3B99FE-02E9-4E04-96FB-6195C8FA18D9}">
      <dgm:prSet/>
      <dgm:spPr/>
      <dgm:t>
        <a:bodyPr/>
        <a:lstStyle/>
        <a:p>
          <a:endParaRPr lang="en-US"/>
        </a:p>
      </dgm:t>
    </dgm:pt>
    <dgm:pt modelId="{E55F7D28-B626-48B3-B23A-019D624578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Not Tested</a:t>
          </a:r>
          <a:endParaRPr lang="en-US" dirty="0">
            <a:solidFill>
              <a:schemeClr val="tx1"/>
            </a:solidFill>
          </a:endParaRPr>
        </a:p>
      </dgm:t>
    </dgm:pt>
    <dgm:pt modelId="{8AE9A0F4-F25F-486C-BCB3-AB0D6ED1CCED}" type="parTrans" cxnId="{5049C23F-9CFF-428D-ADED-3CEEDEB4AC08}">
      <dgm:prSet/>
      <dgm:spPr/>
      <dgm:t>
        <a:bodyPr/>
        <a:lstStyle/>
        <a:p>
          <a:endParaRPr lang="en-US"/>
        </a:p>
      </dgm:t>
    </dgm:pt>
    <dgm:pt modelId="{CA05F62D-C008-441F-9991-8CE28F05122B}" type="sibTrans" cxnId="{5049C23F-9CFF-428D-ADED-3CEEDEB4AC08}">
      <dgm:prSet/>
      <dgm:spPr/>
      <dgm:t>
        <a:bodyPr/>
        <a:lstStyle/>
        <a:p>
          <a:endParaRPr lang="en-US"/>
        </a:p>
      </dgm:t>
    </dgm:pt>
    <dgm:pt modelId="{E73C8032-257E-4BB8-A330-4507512E40B3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9FECC3EF-5304-4E58-B96A-73A80E07133A}" type="parTrans" cxnId="{D1C29D6E-9547-4374-9D4B-92303022FAD0}">
      <dgm:prSet/>
      <dgm:spPr/>
      <dgm:t>
        <a:bodyPr/>
        <a:lstStyle/>
        <a:p>
          <a:endParaRPr lang="en-US"/>
        </a:p>
      </dgm:t>
    </dgm:pt>
    <dgm:pt modelId="{A0E459CA-1320-49B3-98CF-D2C760B55D27}" type="sibTrans" cxnId="{D1C29D6E-9547-4374-9D4B-92303022FAD0}">
      <dgm:prSet/>
      <dgm:spPr/>
      <dgm:t>
        <a:bodyPr/>
        <a:lstStyle/>
        <a:p>
          <a:endParaRPr lang="en-US"/>
        </a:p>
      </dgm:t>
    </dgm:pt>
    <dgm:pt modelId="{F109BB7C-91B7-484E-8BCE-03B77A707999}">
      <dgm:prSet phldrT="[Text]"/>
      <dgm:spPr/>
      <dgm:t>
        <a:bodyPr/>
        <a:lstStyle/>
        <a:p>
          <a:r>
            <a:rPr lang="en-US" dirty="0" smtClean="0"/>
            <a:t>Passed</a:t>
          </a:r>
          <a:endParaRPr lang="en-US" dirty="0"/>
        </a:p>
      </dgm:t>
    </dgm:pt>
    <dgm:pt modelId="{3915F540-9C6C-4E7B-9B7F-A2DA8A652642}" type="parTrans" cxnId="{843A27E1-F569-4BF9-A353-746A0981A8E2}">
      <dgm:prSet/>
      <dgm:spPr/>
      <dgm:t>
        <a:bodyPr/>
        <a:lstStyle/>
        <a:p>
          <a:endParaRPr lang="en-US"/>
        </a:p>
      </dgm:t>
    </dgm:pt>
    <dgm:pt modelId="{4A64C98F-FA4C-4AF9-8689-D8052B094D75}" type="sibTrans" cxnId="{843A27E1-F569-4BF9-A353-746A0981A8E2}">
      <dgm:prSet/>
      <dgm:spPr/>
      <dgm:t>
        <a:bodyPr/>
        <a:lstStyle/>
        <a:p>
          <a:endParaRPr lang="en-US"/>
        </a:p>
      </dgm:t>
    </dgm:pt>
    <dgm:pt modelId="{F52132FC-52CE-4527-96CB-E098009B9DE3}">
      <dgm:prSet phldrT="[Text]"/>
      <dgm:spPr/>
      <dgm:t>
        <a:bodyPr/>
        <a:lstStyle/>
        <a:p>
          <a:r>
            <a:rPr lang="en-US" dirty="0" smtClean="0"/>
            <a:t>312</a:t>
          </a:r>
          <a:endParaRPr lang="en-US" dirty="0"/>
        </a:p>
      </dgm:t>
    </dgm:pt>
    <dgm:pt modelId="{2ECD19FD-D40A-43CE-9575-B0F034673B7A}" type="parTrans" cxnId="{FE39C618-FF32-463A-B816-067068748D37}">
      <dgm:prSet/>
      <dgm:spPr/>
      <dgm:t>
        <a:bodyPr/>
        <a:lstStyle/>
        <a:p>
          <a:endParaRPr lang="en-US"/>
        </a:p>
      </dgm:t>
    </dgm:pt>
    <dgm:pt modelId="{DE82D79D-BCAC-4084-A26A-93C5873A40BE}" type="sibTrans" cxnId="{FE39C618-FF32-463A-B816-067068748D37}">
      <dgm:prSet/>
      <dgm:spPr/>
      <dgm:t>
        <a:bodyPr/>
        <a:lstStyle/>
        <a:p>
          <a:endParaRPr lang="en-US"/>
        </a:p>
      </dgm:t>
    </dgm:pt>
    <dgm:pt modelId="{1408882B-4FFB-4CA7-92F5-C8EDA3EA15F4}">
      <dgm:prSet phldrT="[Text]"/>
      <dgm:spPr/>
      <dgm:t>
        <a:bodyPr/>
        <a:lstStyle/>
        <a:p>
          <a:r>
            <a:rPr lang="en-US" dirty="0" smtClean="0"/>
            <a:t>Tested</a:t>
          </a:r>
          <a:endParaRPr lang="en-US" dirty="0"/>
        </a:p>
      </dgm:t>
    </dgm:pt>
    <dgm:pt modelId="{5B16BFAA-039A-41B0-87A5-DF4DDEDDB1D6}" type="parTrans" cxnId="{A72186AB-254D-4F56-849C-F165D1530793}">
      <dgm:prSet/>
      <dgm:spPr/>
      <dgm:t>
        <a:bodyPr/>
        <a:lstStyle/>
        <a:p>
          <a:endParaRPr lang="en-US"/>
        </a:p>
      </dgm:t>
    </dgm:pt>
    <dgm:pt modelId="{351C73A9-8ADF-494A-990B-2DC57BF79A20}" type="sibTrans" cxnId="{A72186AB-254D-4F56-849C-F165D1530793}">
      <dgm:prSet/>
      <dgm:spPr/>
      <dgm:t>
        <a:bodyPr/>
        <a:lstStyle/>
        <a:p>
          <a:endParaRPr lang="en-US"/>
        </a:p>
      </dgm:t>
    </dgm:pt>
    <dgm:pt modelId="{35F623C8-DA44-4653-A72D-2239E4ACB071}">
      <dgm:prSet phldrT="[Text]"/>
      <dgm:spPr/>
      <dgm:t>
        <a:bodyPr/>
        <a:lstStyle/>
        <a:p>
          <a:r>
            <a:rPr lang="en-US" dirty="0" smtClean="0"/>
            <a:t>312 cases</a:t>
          </a:r>
          <a:endParaRPr lang="en-US" dirty="0"/>
        </a:p>
      </dgm:t>
    </dgm:pt>
    <dgm:pt modelId="{29C2C24B-49E6-47C3-9F89-FC93394E8664}" type="parTrans" cxnId="{7599D11E-C17B-43BD-A86A-447D56A9D993}">
      <dgm:prSet/>
      <dgm:spPr/>
      <dgm:t>
        <a:bodyPr/>
        <a:lstStyle/>
        <a:p>
          <a:endParaRPr lang="en-US"/>
        </a:p>
      </dgm:t>
    </dgm:pt>
    <dgm:pt modelId="{ABED2B5C-5745-4771-BCF6-4195E90228A7}" type="sibTrans" cxnId="{7599D11E-C17B-43BD-A86A-447D56A9D993}">
      <dgm:prSet/>
      <dgm:spPr/>
      <dgm:t>
        <a:bodyPr/>
        <a:lstStyle/>
        <a:p>
          <a:endParaRPr lang="en-US"/>
        </a:p>
      </dgm:t>
    </dgm:pt>
    <dgm:pt modelId="{365454B7-EE7D-481B-9139-3634C138A91C}" type="pres">
      <dgm:prSet presAssocID="{7C6AF52E-DAE0-4639-BA66-1DA8EDEAA784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108A83-54DD-4042-A913-798F086BDB8A}" type="pres">
      <dgm:prSet presAssocID="{1408882B-4FFB-4CA7-92F5-C8EDA3EA15F4}" presName="ChildAccent4" presStyleCnt="0"/>
      <dgm:spPr/>
    </dgm:pt>
    <dgm:pt modelId="{BDDB2615-55EA-470D-AE61-AFFF3936B48A}" type="pres">
      <dgm:prSet presAssocID="{1408882B-4FFB-4CA7-92F5-C8EDA3EA15F4}" presName="ChildAccent" presStyleLbl="alignImgPlace1" presStyleIdx="0" presStyleCnt="4"/>
      <dgm:spPr/>
      <dgm:t>
        <a:bodyPr/>
        <a:lstStyle/>
        <a:p>
          <a:endParaRPr lang="en-US"/>
        </a:p>
      </dgm:t>
    </dgm:pt>
    <dgm:pt modelId="{B04F5B87-DFAB-4219-A2A4-8D675836B86D}" type="pres">
      <dgm:prSet presAssocID="{1408882B-4FFB-4CA7-92F5-C8EDA3EA15F4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FFFA5-7B48-4596-85A2-FA75601DF2BD}" type="pres">
      <dgm:prSet presAssocID="{1408882B-4FFB-4CA7-92F5-C8EDA3EA15F4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3E4AC-DA92-433B-8FAA-044123C40D55}" type="pres">
      <dgm:prSet presAssocID="{F109BB7C-91B7-484E-8BCE-03B77A707999}" presName="ChildAccent3" presStyleCnt="0"/>
      <dgm:spPr/>
    </dgm:pt>
    <dgm:pt modelId="{48FFD8C2-B2F8-4215-8057-D5616E2EFBED}" type="pres">
      <dgm:prSet presAssocID="{F109BB7C-91B7-484E-8BCE-03B77A707999}" presName="ChildAccent" presStyleLbl="alignImgPlace1" presStyleIdx="1" presStyleCnt="4"/>
      <dgm:spPr/>
      <dgm:t>
        <a:bodyPr/>
        <a:lstStyle/>
        <a:p>
          <a:endParaRPr lang="en-US"/>
        </a:p>
      </dgm:t>
    </dgm:pt>
    <dgm:pt modelId="{F339197F-8F95-4390-8C81-EF67D4F71F67}" type="pres">
      <dgm:prSet presAssocID="{F109BB7C-91B7-484E-8BCE-03B77A707999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070EA-AAD1-498F-B375-B5C37D79DA6D}" type="pres">
      <dgm:prSet presAssocID="{F109BB7C-91B7-484E-8BCE-03B77A707999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6DF38-D251-4FA8-B347-2D8B3288AA64}" type="pres">
      <dgm:prSet presAssocID="{E55F7D28-B626-48B3-B23A-019D6245782F}" presName="ChildAccent2" presStyleCnt="0"/>
      <dgm:spPr/>
    </dgm:pt>
    <dgm:pt modelId="{D77B7A71-EDB0-433E-AB4E-1632D9675F53}" type="pres">
      <dgm:prSet presAssocID="{E55F7D28-B626-48B3-B23A-019D6245782F}" presName="ChildAccent" presStyleLbl="alignImgPlace1" presStyleIdx="2" presStyleCnt="4"/>
      <dgm:spPr/>
      <dgm:t>
        <a:bodyPr/>
        <a:lstStyle/>
        <a:p>
          <a:endParaRPr lang="en-US"/>
        </a:p>
      </dgm:t>
    </dgm:pt>
    <dgm:pt modelId="{5D1E3CD8-1C8F-453D-99BF-6748015259F5}" type="pres">
      <dgm:prSet presAssocID="{E55F7D28-B626-48B3-B23A-019D6245782F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BD09A-025C-445C-944C-570B9BF2A54E}" type="pres">
      <dgm:prSet presAssocID="{E55F7D28-B626-48B3-B23A-019D6245782F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7F282-E70C-426A-BDE2-81821F3EEEBB}" type="pres">
      <dgm:prSet presAssocID="{1AB0509E-8549-4844-82D0-41D5EACD3543}" presName="ChildAccent1" presStyleCnt="0"/>
      <dgm:spPr/>
    </dgm:pt>
    <dgm:pt modelId="{E3D24F0C-5DFB-4EAB-9C59-3CF4710E6104}" type="pres">
      <dgm:prSet presAssocID="{1AB0509E-8549-4844-82D0-41D5EACD3543}" presName="ChildAccent" presStyleLbl="alignImgPlace1" presStyleIdx="3" presStyleCnt="4"/>
      <dgm:spPr/>
      <dgm:t>
        <a:bodyPr/>
        <a:lstStyle/>
        <a:p>
          <a:endParaRPr lang="en-US"/>
        </a:p>
      </dgm:t>
    </dgm:pt>
    <dgm:pt modelId="{C2A43FE3-62A3-4061-8C6D-C2EF7D15A5C2}" type="pres">
      <dgm:prSet presAssocID="{1AB0509E-8549-4844-82D0-41D5EACD354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408CF-BC45-42FC-A921-1193B4503474}" type="pres">
      <dgm:prSet presAssocID="{1AB0509E-8549-4844-82D0-41D5EACD3543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AC481B-409C-406F-BE70-2B3B10F4B74C}" type="presOf" srcId="{E73C8032-257E-4BB8-A330-4507512E40B3}" destId="{D77B7A71-EDB0-433E-AB4E-1632D9675F53}" srcOrd="0" destOrd="0" presId="urn:microsoft.com/office/officeart/2011/layout/InterconnectedBlockProcess"/>
    <dgm:cxn modelId="{18CC2CC9-C944-495E-8D72-AC6A5FE2E8EB}" type="presOf" srcId="{1408882B-4FFB-4CA7-92F5-C8EDA3EA15F4}" destId="{149FFFA5-7B48-4596-85A2-FA75601DF2BD}" srcOrd="0" destOrd="0" presId="urn:microsoft.com/office/officeart/2011/layout/InterconnectedBlockProcess"/>
    <dgm:cxn modelId="{E1288314-EAF9-4A00-A2AC-5BFE7CC9E36B}" type="presOf" srcId="{35F623C8-DA44-4653-A72D-2239E4ACB071}" destId="{B04F5B87-DFAB-4219-A2A4-8D675836B86D}" srcOrd="1" destOrd="0" presId="urn:microsoft.com/office/officeart/2011/layout/InterconnectedBlockProcess"/>
    <dgm:cxn modelId="{843A27E1-F569-4BF9-A353-746A0981A8E2}" srcId="{7C6AF52E-DAE0-4639-BA66-1DA8EDEAA784}" destId="{F109BB7C-91B7-484E-8BCE-03B77A707999}" srcOrd="2" destOrd="0" parTransId="{3915F540-9C6C-4E7B-9B7F-A2DA8A652642}" sibTransId="{4A64C98F-FA4C-4AF9-8689-D8052B094D75}"/>
    <dgm:cxn modelId="{BC3B99FE-02E9-4E04-96FB-6195C8FA18D9}" srcId="{1AB0509E-8549-4844-82D0-41D5EACD3543}" destId="{C060E4BD-543A-4D5E-96BA-8499DAF6286B}" srcOrd="0" destOrd="0" parTransId="{7B67F90F-C7DB-4B97-A767-DD837553B926}" sibTransId="{A2F5BEA1-FDEC-4CC7-A82F-2D47AD8954FC}"/>
    <dgm:cxn modelId="{785807A3-659C-47C3-B055-63051DDF9F46}" type="presOf" srcId="{F52132FC-52CE-4527-96CB-E098009B9DE3}" destId="{48FFD8C2-B2F8-4215-8057-D5616E2EFBED}" srcOrd="0" destOrd="0" presId="urn:microsoft.com/office/officeart/2011/layout/InterconnectedBlockProcess"/>
    <dgm:cxn modelId="{5049C23F-9CFF-428D-ADED-3CEEDEB4AC08}" srcId="{7C6AF52E-DAE0-4639-BA66-1DA8EDEAA784}" destId="{E55F7D28-B626-48B3-B23A-019D6245782F}" srcOrd="1" destOrd="0" parTransId="{8AE9A0F4-F25F-486C-BCB3-AB0D6ED1CCED}" sibTransId="{CA05F62D-C008-441F-9991-8CE28F05122B}"/>
    <dgm:cxn modelId="{FE39C618-FF32-463A-B816-067068748D37}" srcId="{F109BB7C-91B7-484E-8BCE-03B77A707999}" destId="{F52132FC-52CE-4527-96CB-E098009B9DE3}" srcOrd="0" destOrd="0" parTransId="{2ECD19FD-D40A-43CE-9575-B0F034673B7A}" sibTransId="{DE82D79D-BCAC-4084-A26A-93C5873A40BE}"/>
    <dgm:cxn modelId="{D1C29D6E-9547-4374-9D4B-92303022FAD0}" srcId="{E55F7D28-B626-48B3-B23A-019D6245782F}" destId="{E73C8032-257E-4BB8-A330-4507512E40B3}" srcOrd="0" destOrd="0" parTransId="{9FECC3EF-5304-4E58-B96A-73A80E07133A}" sibTransId="{A0E459CA-1320-49B3-98CF-D2C760B55D27}"/>
    <dgm:cxn modelId="{18A631CB-D812-4AB7-BFB2-DBC0FBF131C8}" type="presOf" srcId="{35F623C8-DA44-4653-A72D-2239E4ACB071}" destId="{BDDB2615-55EA-470D-AE61-AFFF3936B48A}" srcOrd="0" destOrd="0" presId="urn:microsoft.com/office/officeart/2011/layout/InterconnectedBlockProcess"/>
    <dgm:cxn modelId="{86BB4EC6-6500-4863-B7EA-817C22C9A878}" type="presOf" srcId="{F52132FC-52CE-4527-96CB-E098009B9DE3}" destId="{F339197F-8F95-4390-8C81-EF67D4F71F67}" srcOrd="1" destOrd="0" presId="urn:microsoft.com/office/officeart/2011/layout/InterconnectedBlockProcess"/>
    <dgm:cxn modelId="{7599D11E-C17B-43BD-A86A-447D56A9D993}" srcId="{1408882B-4FFB-4CA7-92F5-C8EDA3EA15F4}" destId="{35F623C8-DA44-4653-A72D-2239E4ACB071}" srcOrd="0" destOrd="0" parTransId="{29C2C24B-49E6-47C3-9F89-FC93394E8664}" sibTransId="{ABED2B5C-5745-4771-BCF6-4195E90228A7}"/>
    <dgm:cxn modelId="{96EA969A-BC95-4BEE-A8DF-C4F7BFB3F9C4}" type="presOf" srcId="{F109BB7C-91B7-484E-8BCE-03B77A707999}" destId="{930070EA-AAD1-498F-B375-B5C37D79DA6D}" srcOrd="0" destOrd="0" presId="urn:microsoft.com/office/officeart/2011/layout/InterconnectedBlockProcess"/>
    <dgm:cxn modelId="{D87B3E0C-F245-4751-9087-D7BEECD4D189}" type="presOf" srcId="{E55F7D28-B626-48B3-B23A-019D6245782F}" destId="{3CDBD09A-025C-445C-944C-570B9BF2A54E}" srcOrd="0" destOrd="0" presId="urn:microsoft.com/office/officeart/2011/layout/InterconnectedBlockProcess"/>
    <dgm:cxn modelId="{12E978AB-90A3-455D-BA09-DBD1E3602CBE}" type="presOf" srcId="{1AB0509E-8549-4844-82D0-41D5EACD3543}" destId="{EB3408CF-BC45-42FC-A921-1193B4503474}" srcOrd="0" destOrd="0" presId="urn:microsoft.com/office/officeart/2011/layout/InterconnectedBlockProcess"/>
    <dgm:cxn modelId="{A72186AB-254D-4F56-849C-F165D1530793}" srcId="{7C6AF52E-DAE0-4639-BA66-1DA8EDEAA784}" destId="{1408882B-4FFB-4CA7-92F5-C8EDA3EA15F4}" srcOrd="3" destOrd="0" parTransId="{5B16BFAA-039A-41B0-87A5-DF4DDEDDB1D6}" sibTransId="{351C73A9-8ADF-494A-990B-2DC57BF79A20}"/>
    <dgm:cxn modelId="{D0EB2D75-FCAB-4616-9F4D-B4E40C08F092}" type="presOf" srcId="{7C6AF52E-DAE0-4639-BA66-1DA8EDEAA784}" destId="{365454B7-EE7D-481B-9139-3634C138A91C}" srcOrd="0" destOrd="0" presId="urn:microsoft.com/office/officeart/2011/layout/InterconnectedBlockProcess"/>
    <dgm:cxn modelId="{EFE45328-B1D9-4A02-AC33-BCAF5E751A62}" type="presOf" srcId="{E73C8032-257E-4BB8-A330-4507512E40B3}" destId="{5D1E3CD8-1C8F-453D-99BF-6748015259F5}" srcOrd="1" destOrd="0" presId="urn:microsoft.com/office/officeart/2011/layout/InterconnectedBlockProcess"/>
    <dgm:cxn modelId="{4C45EA94-E9B4-4C36-B2DA-22A1E168E4DB}" srcId="{7C6AF52E-DAE0-4639-BA66-1DA8EDEAA784}" destId="{1AB0509E-8549-4844-82D0-41D5EACD3543}" srcOrd="0" destOrd="0" parTransId="{1F48DCC2-C215-4EAF-837A-9E9F23AC90A1}" sibTransId="{DFC377D4-E06D-4694-B63B-D9B6148A147F}"/>
    <dgm:cxn modelId="{F8D0AF4E-1725-4A98-A541-4BCDADA8F3F1}" type="presOf" srcId="{C060E4BD-543A-4D5E-96BA-8499DAF6286B}" destId="{E3D24F0C-5DFB-4EAB-9C59-3CF4710E6104}" srcOrd="0" destOrd="0" presId="urn:microsoft.com/office/officeart/2011/layout/InterconnectedBlockProcess"/>
    <dgm:cxn modelId="{D39174B0-FEC1-4998-88CF-95ADB2F8472B}" type="presOf" srcId="{C060E4BD-543A-4D5E-96BA-8499DAF6286B}" destId="{C2A43FE3-62A3-4061-8C6D-C2EF7D15A5C2}" srcOrd="1" destOrd="0" presId="urn:microsoft.com/office/officeart/2011/layout/InterconnectedBlockProcess"/>
    <dgm:cxn modelId="{C1D363B2-023C-40E1-8261-C1EA862AC110}" type="presParOf" srcId="{365454B7-EE7D-481B-9139-3634C138A91C}" destId="{44108A83-54DD-4042-A913-798F086BDB8A}" srcOrd="0" destOrd="0" presId="urn:microsoft.com/office/officeart/2011/layout/InterconnectedBlockProcess"/>
    <dgm:cxn modelId="{75937CF1-DBC0-4064-9E00-65D7CDE507E0}" type="presParOf" srcId="{44108A83-54DD-4042-A913-798F086BDB8A}" destId="{BDDB2615-55EA-470D-AE61-AFFF3936B48A}" srcOrd="0" destOrd="0" presId="urn:microsoft.com/office/officeart/2011/layout/InterconnectedBlockProcess"/>
    <dgm:cxn modelId="{5F8F42C5-B12E-462E-A227-B57AB0F1D62B}" type="presParOf" srcId="{365454B7-EE7D-481B-9139-3634C138A91C}" destId="{B04F5B87-DFAB-4219-A2A4-8D675836B86D}" srcOrd="1" destOrd="0" presId="urn:microsoft.com/office/officeart/2011/layout/InterconnectedBlockProcess"/>
    <dgm:cxn modelId="{76F97E9A-0F93-470F-8E40-31C078602E23}" type="presParOf" srcId="{365454B7-EE7D-481B-9139-3634C138A91C}" destId="{149FFFA5-7B48-4596-85A2-FA75601DF2BD}" srcOrd="2" destOrd="0" presId="urn:microsoft.com/office/officeart/2011/layout/InterconnectedBlockProcess"/>
    <dgm:cxn modelId="{9D1D242B-95FE-4260-BBEC-E5DBE15948EB}" type="presParOf" srcId="{365454B7-EE7D-481B-9139-3634C138A91C}" destId="{3313E4AC-DA92-433B-8FAA-044123C40D55}" srcOrd="3" destOrd="0" presId="urn:microsoft.com/office/officeart/2011/layout/InterconnectedBlockProcess"/>
    <dgm:cxn modelId="{76503D43-6F86-4BA0-8F47-791CB2BC9AF2}" type="presParOf" srcId="{3313E4AC-DA92-433B-8FAA-044123C40D55}" destId="{48FFD8C2-B2F8-4215-8057-D5616E2EFBED}" srcOrd="0" destOrd="0" presId="urn:microsoft.com/office/officeart/2011/layout/InterconnectedBlockProcess"/>
    <dgm:cxn modelId="{EDF77569-BAF7-4AA1-8A1A-D68D031FBFF8}" type="presParOf" srcId="{365454B7-EE7D-481B-9139-3634C138A91C}" destId="{F339197F-8F95-4390-8C81-EF67D4F71F67}" srcOrd="4" destOrd="0" presId="urn:microsoft.com/office/officeart/2011/layout/InterconnectedBlockProcess"/>
    <dgm:cxn modelId="{A5F0F6D8-AE38-4396-AB91-0A1CF1689415}" type="presParOf" srcId="{365454B7-EE7D-481B-9139-3634C138A91C}" destId="{930070EA-AAD1-498F-B375-B5C37D79DA6D}" srcOrd="5" destOrd="0" presId="urn:microsoft.com/office/officeart/2011/layout/InterconnectedBlockProcess"/>
    <dgm:cxn modelId="{0D56BADA-AFB5-4B71-AF20-4B709F278887}" type="presParOf" srcId="{365454B7-EE7D-481B-9139-3634C138A91C}" destId="{ABF6DF38-D251-4FA8-B347-2D8B3288AA64}" srcOrd="6" destOrd="0" presId="urn:microsoft.com/office/officeart/2011/layout/InterconnectedBlockProcess"/>
    <dgm:cxn modelId="{23F6E786-A2A2-47EB-AD0C-638DCEA421C6}" type="presParOf" srcId="{ABF6DF38-D251-4FA8-B347-2D8B3288AA64}" destId="{D77B7A71-EDB0-433E-AB4E-1632D9675F53}" srcOrd="0" destOrd="0" presId="urn:microsoft.com/office/officeart/2011/layout/InterconnectedBlockProcess"/>
    <dgm:cxn modelId="{1AACF414-5FAC-4A1E-B583-00B7285CBD7F}" type="presParOf" srcId="{365454B7-EE7D-481B-9139-3634C138A91C}" destId="{5D1E3CD8-1C8F-453D-99BF-6748015259F5}" srcOrd="7" destOrd="0" presId="urn:microsoft.com/office/officeart/2011/layout/InterconnectedBlockProcess"/>
    <dgm:cxn modelId="{BC7E058C-0FA3-4530-82DA-4584AEF58328}" type="presParOf" srcId="{365454B7-EE7D-481B-9139-3634C138A91C}" destId="{3CDBD09A-025C-445C-944C-570B9BF2A54E}" srcOrd="8" destOrd="0" presId="urn:microsoft.com/office/officeart/2011/layout/InterconnectedBlockProcess"/>
    <dgm:cxn modelId="{469DE496-5467-465B-9DF2-BFF047BEC81B}" type="presParOf" srcId="{365454B7-EE7D-481B-9139-3634C138A91C}" destId="{1667F282-E70C-426A-BDE2-81821F3EEEBB}" srcOrd="9" destOrd="0" presId="urn:microsoft.com/office/officeart/2011/layout/InterconnectedBlockProcess"/>
    <dgm:cxn modelId="{EF21F548-695A-478A-888E-49E53E40F9A5}" type="presParOf" srcId="{1667F282-E70C-426A-BDE2-81821F3EEEBB}" destId="{E3D24F0C-5DFB-4EAB-9C59-3CF4710E6104}" srcOrd="0" destOrd="0" presId="urn:microsoft.com/office/officeart/2011/layout/InterconnectedBlockProcess"/>
    <dgm:cxn modelId="{E5A63716-116E-4BC4-8ED6-226C1F9FF015}" type="presParOf" srcId="{365454B7-EE7D-481B-9139-3634C138A91C}" destId="{C2A43FE3-62A3-4061-8C6D-C2EF7D15A5C2}" srcOrd="10" destOrd="0" presId="urn:microsoft.com/office/officeart/2011/layout/InterconnectedBlockProcess"/>
    <dgm:cxn modelId="{A6217F8F-1D4A-4829-9936-3A10367C296B}" type="presParOf" srcId="{365454B7-EE7D-481B-9139-3634C138A91C}" destId="{EB3408CF-BC45-42FC-A921-1193B4503474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1F6C6-EF9E-4E5F-B2F6-AC062BE9C61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8ACE7D-03CB-4A97-94F3-1DB0B49C4889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thangpa</a:t>
          </a:r>
          <a:endParaRPr lang="en-US" dirty="0">
            <a:solidFill>
              <a:schemeClr val="bg1"/>
            </a:solidFill>
          </a:endParaRPr>
        </a:p>
      </dgm:t>
    </dgm:pt>
    <dgm:pt modelId="{859CA08B-D199-4F98-ACC6-B6F94A9D472B}" type="parTrans" cxnId="{560CA235-6FF1-4A99-A3DF-E033265C0233}">
      <dgm:prSet/>
      <dgm:spPr/>
      <dgm:t>
        <a:bodyPr/>
        <a:lstStyle/>
        <a:p>
          <a:endParaRPr lang="en-US"/>
        </a:p>
      </dgm:t>
    </dgm:pt>
    <dgm:pt modelId="{20B04DE9-2C3C-457B-899F-BBFB831EA59A}" type="sibTrans" cxnId="{560CA235-6FF1-4A99-A3DF-E033265C0233}">
      <dgm:prSet/>
      <dgm:spPr/>
      <dgm:t>
        <a:bodyPr/>
        <a:lstStyle/>
        <a:p>
          <a:endParaRPr lang="en-US"/>
        </a:p>
      </dgm:t>
    </dgm:pt>
    <dgm:pt modelId="{31F4CB91-7EBA-4B25-84DB-E5E1EDE5657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Project Manager</a:t>
          </a:r>
          <a:endParaRPr lang="en-US" dirty="0">
            <a:solidFill>
              <a:schemeClr val="bg1"/>
            </a:solidFill>
          </a:endParaRPr>
        </a:p>
      </dgm:t>
    </dgm:pt>
    <dgm:pt modelId="{A5E1B87E-C66F-4307-A661-3EACBC2615AA}" type="parTrans" cxnId="{77958E3B-B98D-4818-AB8F-E72A40FE9BA2}">
      <dgm:prSet/>
      <dgm:spPr/>
      <dgm:t>
        <a:bodyPr/>
        <a:lstStyle/>
        <a:p>
          <a:endParaRPr lang="en-US"/>
        </a:p>
      </dgm:t>
    </dgm:pt>
    <dgm:pt modelId="{6E529F7F-9F5B-4EEE-853C-969AAFDC9A3B}" type="sibTrans" cxnId="{77958E3B-B98D-4818-AB8F-E72A40FE9BA2}">
      <dgm:prSet/>
      <dgm:spPr/>
      <dgm:t>
        <a:bodyPr/>
        <a:lstStyle/>
        <a:p>
          <a:endParaRPr lang="en-US"/>
        </a:p>
      </dgm:t>
    </dgm:pt>
    <dgm:pt modelId="{9EDA29E7-0120-46A5-8073-F765A486600A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dinhpc</a:t>
          </a:r>
          <a:endParaRPr lang="en-US" dirty="0">
            <a:solidFill>
              <a:schemeClr val="bg1"/>
            </a:solidFill>
          </a:endParaRPr>
        </a:p>
      </dgm:t>
    </dgm:pt>
    <dgm:pt modelId="{3638728D-4D42-402C-9027-3092E555ECE9}" type="parTrans" cxnId="{ACE036FA-5567-46CB-A8B6-E6AC35733532}">
      <dgm:prSet/>
      <dgm:spPr/>
      <dgm:t>
        <a:bodyPr/>
        <a:lstStyle/>
        <a:p>
          <a:endParaRPr lang="en-US"/>
        </a:p>
      </dgm:t>
    </dgm:pt>
    <dgm:pt modelId="{3AAF2E4E-75CA-41F3-BBC2-C72988133703}" type="sibTrans" cxnId="{ACE036FA-5567-46CB-A8B6-E6AC35733532}">
      <dgm:prSet/>
      <dgm:spPr/>
      <dgm:t>
        <a:bodyPr/>
        <a:lstStyle/>
        <a:p>
          <a:endParaRPr lang="en-US"/>
        </a:p>
      </dgm:t>
    </dgm:pt>
    <dgm:pt modelId="{70D4285E-6E2D-4487-8513-E5F454081A8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Technical Leader</a:t>
          </a:r>
          <a:endParaRPr lang="en-US" dirty="0">
            <a:solidFill>
              <a:schemeClr val="bg1"/>
            </a:solidFill>
          </a:endParaRPr>
        </a:p>
      </dgm:t>
    </dgm:pt>
    <dgm:pt modelId="{701B76F9-C560-400D-90F2-90ABC9EB228F}" type="parTrans" cxnId="{8C1FFB3C-8DF1-4CD8-A05F-D77EF0DAD7F6}">
      <dgm:prSet/>
      <dgm:spPr/>
      <dgm:t>
        <a:bodyPr/>
        <a:lstStyle/>
        <a:p>
          <a:endParaRPr lang="en-US"/>
        </a:p>
      </dgm:t>
    </dgm:pt>
    <dgm:pt modelId="{6D2154E7-1E13-4E46-8BDE-03178EBB6259}" type="sibTrans" cxnId="{8C1FFB3C-8DF1-4CD8-A05F-D77EF0DAD7F6}">
      <dgm:prSet/>
      <dgm:spPr/>
      <dgm:t>
        <a:bodyPr/>
        <a:lstStyle/>
        <a:p>
          <a:endParaRPr lang="en-US"/>
        </a:p>
      </dgm:t>
    </dgm:pt>
    <dgm:pt modelId="{47CD81BB-C429-49D0-9E84-621553853F02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kienn</a:t>
          </a:r>
          <a:endParaRPr lang="en-US" dirty="0">
            <a:solidFill>
              <a:schemeClr val="bg1"/>
            </a:solidFill>
          </a:endParaRPr>
        </a:p>
      </dgm:t>
    </dgm:pt>
    <dgm:pt modelId="{64BEE70D-1C59-4497-8704-B76E61CDBD98}" type="parTrans" cxnId="{9E55DB0B-4FAD-4010-B3F3-BA3A8F162E55}">
      <dgm:prSet/>
      <dgm:spPr/>
      <dgm:t>
        <a:bodyPr/>
        <a:lstStyle/>
        <a:p>
          <a:endParaRPr lang="en-US"/>
        </a:p>
      </dgm:t>
    </dgm:pt>
    <dgm:pt modelId="{EE050CA2-0700-40D2-9A80-EA2CD874ED7E}" type="sibTrans" cxnId="{9E55DB0B-4FAD-4010-B3F3-BA3A8F162E55}">
      <dgm:prSet/>
      <dgm:spPr/>
      <dgm:t>
        <a:bodyPr/>
        <a:lstStyle/>
        <a:p>
          <a:endParaRPr lang="en-US"/>
        </a:p>
      </dgm:t>
    </dgm:pt>
    <dgm:pt modelId="{47D42A06-5996-4AD9-BCFF-993A8E4FED8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Architecture designer</a:t>
          </a:r>
          <a:endParaRPr lang="en-US" dirty="0">
            <a:solidFill>
              <a:schemeClr val="bg1"/>
            </a:solidFill>
          </a:endParaRPr>
        </a:p>
      </dgm:t>
    </dgm:pt>
    <dgm:pt modelId="{3321E432-4183-4616-9C3B-A7BBE115AB44}" type="parTrans" cxnId="{BB1E36AA-702B-46BB-B297-7FEB515B9824}">
      <dgm:prSet/>
      <dgm:spPr/>
      <dgm:t>
        <a:bodyPr/>
        <a:lstStyle/>
        <a:p>
          <a:endParaRPr lang="en-US"/>
        </a:p>
      </dgm:t>
    </dgm:pt>
    <dgm:pt modelId="{E9609D0B-F25A-4AAA-8551-E7A2647E8BC9}" type="sibTrans" cxnId="{BB1E36AA-702B-46BB-B297-7FEB515B9824}">
      <dgm:prSet/>
      <dgm:spPr/>
      <dgm:t>
        <a:bodyPr/>
        <a:lstStyle/>
        <a:p>
          <a:endParaRPr lang="en-US"/>
        </a:p>
      </dgm:t>
    </dgm:pt>
    <dgm:pt modelId="{AE62B924-35E6-45DB-879C-D073A7FE0609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chaunm</a:t>
          </a:r>
          <a:endParaRPr lang="en-US" dirty="0">
            <a:solidFill>
              <a:schemeClr val="bg1"/>
            </a:solidFill>
          </a:endParaRPr>
        </a:p>
      </dgm:t>
    </dgm:pt>
    <dgm:pt modelId="{43B7B5C8-71B4-43FB-9808-196CF9190CA2}" type="parTrans" cxnId="{4864026C-EAC9-4D7F-9B78-232D4B1765A7}">
      <dgm:prSet/>
      <dgm:spPr/>
      <dgm:t>
        <a:bodyPr/>
        <a:lstStyle/>
        <a:p>
          <a:endParaRPr lang="en-US"/>
        </a:p>
      </dgm:t>
    </dgm:pt>
    <dgm:pt modelId="{D512C0E9-B53B-461C-BA7D-D749F877FF00}" type="sibTrans" cxnId="{4864026C-EAC9-4D7F-9B78-232D4B1765A7}">
      <dgm:prSet/>
      <dgm:spPr/>
      <dgm:t>
        <a:bodyPr/>
        <a:lstStyle/>
        <a:p>
          <a:endParaRPr lang="en-US"/>
        </a:p>
      </dgm:t>
    </dgm:pt>
    <dgm:pt modelId="{8B2915DF-1B6C-436F-AC6F-4DC8C3AC500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GUI designer</a:t>
          </a:r>
          <a:endParaRPr lang="en-US" dirty="0">
            <a:solidFill>
              <a:schemeClr val="bg1"/>
            </a:solidFill>
          </a:endParaRPr>
        </a:p>
      </dgm:t>
    </dgm:pt>
    <dgm:pt modelId="{29E0FC4E-5892-473B-8E45-5DBDAAF77D98}" type="parTrans" cxnId="{1B323AD5-D42B-4A75-BB0F-1E5F15B3EDC0}">
      <dgm:prSet/>
      <dgm:spPr/>
      <dgm:t>
        <a:bodyPr/>
        <a:lstStyle/>
        <a:p>
          <a:endParaRPr lang="en-US"/>
        </a:p>
      </dgm:t>
    </dgm:pt>
    <dgm:pt modelId="{9861C957-E737-4EF2-BDB8-67F3A9EC98E4}" type="sibTrans" cxnId="{1B323AD5-D42B-4A75-BB0F-1E5F15B3EDC0}">
      <dgm:prSet/>
      <dgm:spPr/>
      <dgm:t>
        <a:bodyPr/>
        <a:lstStyle/>
        <a:p>
          <a:endParaRPr lang="en-US"/>
        </a:p>
      </dgm:t>
    </dgm:pt>
    <dgm:pt modelId="{B124C130-EBA7-4A12-9446-86E5AD875B84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quynhnt</a:t>
          </a:r>
          <a:endParaRPr lang="en-US" dirty="0">
            <a:solidFill>
              <a:schemeClr val="bg1"/>
            </a:solidFill>
          </a:endParaRPr>
        </a:p>
      </dgm:t>
    </dgm:pt>
    <dgm:pt modelId="{15F3BE37-63C6-4A38-B399-A7E02EC350E6}" type="parTrans" cxnId="{7F4AFD5B-3BC6-4B37-B26C-A588096FD33B}">
      <dgm:prSet/>
      <dgm:spPr/>
      <dgm:t>
        <a:bodyPr/>
        <a:lstStyle/>
        <a:p>
          <a:endParaRPr lang="en-US"/>
        </a:p>
      </dgm:t>
    </dgm:pt>
    <dgm:pt modelId="{E9DF9863-E7FD-44F5-AC11-E063D27207AA}" type="sibTrans" cxnId="{7F4AFD5B-3BC6-4B37-B26C-A588096FD33B}">
      <dgm:prSet/>
      <dgm:spPr/>
      <dgm:t>
        <a:bodyPr/>
        <a:lstStyle/>
        <a:p>
          <a:endParaRPr lang="en-US"/>
        </a:p>
      </dgm:t>
    </dgm:pt>
    <dgm:pt modelId="{EEA69185-3C19-489D-A951-9AC18B9E743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Quality assurance and tester</a:t>
          </a:r>
          <a:endParaRPr lang="en-US" dirty="0">
            <a:solidFill>
              <a:schemeClr val="bg1"/>
            </a:solidFill>
          </a:endParaRPr>
        </a:p>
      </dgm:t>
    </dgm:pt>
    <dgm:pt modelId="{FDA78403-D20C-4B92-AC78-537DFD56B030}" type="parTrans" cxnId="{FDAD651F-386A-4B34-B489-D9EA8E4F3A08}">
      <dgm:prSet/>
      <dgm:spPr/>
      <dgm:t>
        <a:bodyPr/>
        <a:lstStyle/>
        <a:p>
          <a:endParaRPr lang="en-US"/>
        </a:p>
      </dgm:t>
    </dgm:pt>
    <dgm:pt modelId="{16AD4F3E-920A-4A1A-B4A0-BF9099A30103}" type="sibTrans" cxnId="{FDAD651F-386A-4B34-B489-D9EA8E4F3A08}">
      <dgm:prSet/>
      <dgm:spPr/>
      <dgm:t>
        <a:bodyPr/>
        <a:lstStyle/>
        <a:p>
          <a:endParaRPr lang="en-US"/>
        </a:p>
      </dgm:t>
    </dgm:pt>
    <dgm:pt modelId="{A08F3647-1578-4C5A-98CB-694A4F1FCD46}" type="pres">
      <dgm:prSet presAssocID="{9EB1F6C6-EF9E-4E5F-B2F6-AC062BE9C6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7A897B-592F-4021-8CEC-CB0E2E992FFA}" type="pres">
      <dgm:prSet presAssocID="{C18ACE7D-03CB-4A97-94F3-1DB0B49C4889}" presName="composite" presStyleCnt="0"/>
      <dgm:spPr/>
    </dgm:pt>
    <dgm:pt modelId="{0189D3AC-1B13-4953-BDA7-11B736A8BA05}" type="pres">
      <dgm:prSet presAssocID="{C18ACE7D-03CB-4A97-94F3-1DB0B49C4889}" presName="rect1" presStyleLbl="trAlignAcc1" presStyleIdx="0" presStyleCnt="5" custLinFactNeighborX="-11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4026C-958A-4621-8BEE-2BD005994F71}" type="pres">
      <dgm:prSet presAssocID="{C18ACE7D-03CB-4A97-94F3-1DB0B49C4889}" presName="rect2" presStyleLbl="fgImgPlace1" presStyleIdx="0" presStyleCnt="5" custLinFactNeighborX="-88919" custLinFactNeighborY="10530"/>
      <dgm:spPr/>
      <dgm:t>
        <a:bodyPr/>
        <a:lstStyle/>
        <a:p>
          <a:endParaRPr lang="en-US"/>
        </a:p>
      </dgm:t>
    </dgm:pt>
    <dgm:pt modelId="{B1DCB353-7FA0-45E0-A504-7BA7EAD15748}" type="pres">
      <dgm:prSet presAssocID="{20B04DE9-2C3C-457B-899F-BBFB831EA59A}" presName="sibTrans" presStyleCnt="0"/>
      <dgm:spPr/>
    </dgm:pt>
    <dgm:pt modelId="{F8FEE0E1-7588-497D-A781-2CA10E89C6C0}" type="pres">
      <dgm:prSet presAssocID="{9EDA29E7-0120-46A5-8073-F765A486600A}" presName="composite" presStyleCnt="0"/>
      <dgm:spPr/>
    </dgm:pt>
    <dgm:pt modelId="{2C5BDDA4-418B-40CC-9692-4E850763017E}" type="pres">
      <dgm:prSet presAssocID="{9EDA29E7-0120-46A5-8073-F765A486600A}" presName="rect1" presStyleLbl="trAlignAcc1" presStyleIdx="1" presStyleCnt="5" custLinFactNeighborX="11885" custLinFactNeighborY="6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31206-2DFA-48D7-8C1E-85A767E71620}" type="pres">
      <dgm:prSet presAssocID="{9EDA29E7-0120-46A5-8073-F765A486600A}" presName="rect2" presStyleLbl="fgImgPlace1" presStyleIdx="1" presStyleCnt="5"/>
      <dgm:spPr/>
    </dgm:pt>
    <dgm:pt modelId="{75F776CB-8E18-439E-9286-2085735D56E2}" type="pres">
      <dgm:prSet presAssocID="{3AAF2E4E-75CA-41F3-BBC2-C72988133703}" presName="sibTrans" presStyleCnt="0"/>
      <dgm:spPr/>
    </dgm:pt>
    <dgm:pt modelId="{9D807FC3-6E70-42F4-8FAF-5D23C81BBD67}" type="pres">
      <dgm:prSet presAssocID="{47CD81BB-C429-49D0-9E84-621553853F02}" presName="composite" presStyleCnt="0"/>
      <dgm:spPr/>
    </dgm:pt>
    <dgm:pt modelId="{70A5CD2E-0FB4-4BBF-8AE0-C462AD2A499E}" type="pres">
      <dgm:prSet presAssocID="{47CD81BB-C429-49D0-9E84-621553853F02}" presName="rect1" presStyleLbl="trAlignAcc1" presStyleIdx="2" presStyleCnt="5" custLinFactNeighborX="-11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4DA38-78BF-474C-A831-55C1015EF088}" type="pres">
      <dgm:prSet presAssocID="{47CD81BB-C429-49D0-9E84-621553853F02}" presName="rect2" presStyleLbl="fgImgPlace1" presStyleIdx="2" presStyleCnt="5" custLinFactNeighborX="-87491" custLinFactNeighborY="13175"/>
      <dgm:spPr/>
      <dgm:t>
        <a:bodyPr/>
        <a:lstStyle/>
        <a:p>
          <a:endParaRPr lang="en-US"/>
        </a:p>
      </dgm:t>
    </dgm:pt>
    <dgm:pt modelId="{CA84137B-8F10-4158-B3A8-D7B2D7827D49}" type="pres">
      <dgm:prSet presAssocID="{EE050CA2-0700-40D2-9A80-EA2CD874ED7E}" presName="sibTrans" presStyleCnt="0"/>
      <dgm:spPr/>
    </dgm:pt>
    <dgm:pt modelId="{39F0E42A-3604-4D3F-8C79-2971762B30DC}" type="pres">
      <dgm:prSet presAssocID="{AE62B924-35E6-45DB-879C-D073A7FE0609}" presName="composite" presStyleCnt="0"/>
      <dgm:spPr/>
    </dgm:pt>
    <dgm:pt modelId="{83C94E77-BF77-4B52-A20D-8B3161910089}" type="pres">
      <dgm:prSet presAssocID="{AE62B924-35E6-45DB-879C-D073A7FE0609}" presName="rect1" presStyleLbl="trAlignAcc1" presStyleIdx="3" presStyleCnt="5" custLinFactNeighborX="12055" custLinFactNeighborY="-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E49EF-CA4C-4820-BF14-05E9AB3EDB4E}" type="pres">
      <dgm:prSet presAssocID="{AE62B924-35E6-45DB-879C-D073A7FE0609}" presName="rect2" presStyleLbl="fgImgPlace1" presStyleIdx="3" presStyleCnt="5" custLinFactNeighborX="25590" custLinFactNeighborY="3333"/>
      <dgm:spPr/>
    </dgm:pt>
    <dgm:pt modelId="{C4254FE1-C04F-419C-A638-4554364E6578}" type="pres">
      <dgm:prSet presAssocID="{D512C0E9-B53B-461C-BA7D-D749F877FF00}" presName="sibTrans" presStyleCnt="0"/>
      <dgm:spPr/>
    </dgm:pt>
    <dgm:pt modelId="{360616C5-6A29-4040-ABE5-9EA0F80A54AD}" type="pres">
      <dgm:prSet presAssocID="{B124C130-EBA7-4A12-9446-86E5AD875B84}" presName="composite" presStyleCnt="0"/>
      <dgm:spPr/>
    </dgm:pt>
    <dgm:pt modelId="{7C4EADBD-21F8-41EF-99AE-D4BFF253EFDD}" type="pres">
      <dgm:prSet presAssocID="{B124C130-EBA7-4A12-9446-86E5AD875B84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F44BD-D10B-4523-B58E-2191DA6EE5F4}" type="pres">
      <dgm:prSet presAssocID="{B124C130-EBA7-4A12-9446-86E5AD875B84}" presName="rect2" presStyleLbl="fgImgPlace1" presStyleIdx="4" presStyleCnt="5" custLinFactNeighborY="18676"/>
      <dgm:spPr/>
    </dgm:pt>
  </dgm:ptLst>
  <dgm:cxnLst>
    <dgm:cxn modelId="{FDAD651F-386A-4B34-B489-D9EA8E4F3A08}" srcId="{B124C130-EBA7-4A12-9446-86E5AD875B84}" destId="{EEA69185-3C19-489D-A951-9AC18B9E743E}" srcOrd="0" destOrd="0" parTransId="{FDA78403-D20C-4B92-AC78-537DFD56B030}" sibTransId="{16AD4F3E-920A-4A1A-B4A0-BF9099A30103}"/>
    <dgm:cxn modelId="{ACE036FA-5567-46CB-A8B6-E6AC35733532}" srcId="{9EB1F6C6-EF9E-4E5F-B2F6-AC062BE9C618}" destId="{9EDA29E7-0120-46A5-8073-F765A486600A}" srcOrd="1" destOrd="0" parTransId="{3638728D-4D42-402C-9027-3092E555ECE9}" sibTransId="{3AAF2E4E-75CA-41F3-BBC2-C72988133703}"/>
    <dgm:cxn modelId="{342160B7-0CEE-4E02-BB5A-87116D6CD7C7}" type="presOf" srcId="{AE62B924-35E6-45DB-879C-D073A7FE0609}" destId="{83C94E77-BF77-4B52-A20D-8B3161910089}" srcOrd="0" destOrd="0" presId="urn:microsoft.com/office/officeart/2008/layout/PictureStrips"/>
    <dgm:cxn modelId="{A5CBF615-5894-4B76-BFCC-370C678C159A}" type="presOf" srcId="{47CD81BB-C429-49D0-9E84-621553853F02}" destId="{70A5CD2E-0FB4-4BBF-8AE0-C462AD2A499E}" srcOrd="0" destOrd="0" presId="urn:microsoft.com/office/officeart/2008/layout/PictureStrips"/>
    <dgm:cxn modelId="{4864026C-EAC9-4D7F-9B78-232D4B1765A7}" srcId="{9EB1F6C6-EF9E-4E5F-B2F6-AC062BE9C618}" destId="{AE62B924-35E6-45DB-879C-D073A7FE0609}" srcOrd="3" destOrd="0" parTransId="{43B7B5C8-71B4-43FB-9808-196CF9190CA2}" sibTransId="{D512C0E9-B53B-461C-BA7D-D749F877FF00}"/>
    <dgm:cxn modelId="{ECF8560A-209E-46C8-ADB7-C2E4F77E9FA3}" type="presOf" srcId="{C18ACE7D-03CB-4A97-94F3-1DB0B49C4889}" destId="{0189D3AC-1B13-4953-BDA7-11B736A8BA05}" srcOrd="0" destOrd="0" presId="urn:microsoft.com/office/officeart/2008/layout/PictureStrips"/>
    <dgm:cxn modelId="{D15FF753-A0E7-4974-AF64-C588EE11C423}" type="presOf" srcId="{B124C130-EBA7-4A12-9446-86E5AD875B84}" destId="{7C4EADBD-21F8-41EF-99AE-D4BFF253EFDD}" srcOrd="0" destOrd="0" presId="urn:microsoft.com/office/officeart/2008/layout/PictureStrips"/>
    <dgm:cxn modelId="{9727F562-7CB1-47F5-8A5A-8E46DAF8BDF5}" type="presOf" srcId="{9EDA29E7-0120-46A5-8073-F765A486600A}" destId="{2C5BDDA4-418B-40CC-9692-4E850763017E}" srcOrd="0" destOrd="0" presId="urn:microsoft.com/office/officeart/2008/layout/PictureStrips"/>
    <dgm:cxn modelId="{BB1E36AA-702B-46BB-B297-7FEB515B9824}" srcId="{47CD81BB-C429-49D0-9E84-621553853F02}" destId="{47D42A06-5996-4AD9-BCFF-993A8E4FED84}" srcOrd="0" destOrd="0" parTransId="{3321E432-4183-4616-9C3B-A7BBE115AB44}" sibTransId="{E9609D0B-F25A-4AAA-8551-E7A2647E8BC9}"/>
    <dgm:cxn modelId="{00F108BE-CE8D-4058-93AF-E681CDC8BD69}" type="presOf" srcId="{31F4CB91-7EBA-4B25-84DB-E5E1EDE56570}" destId="{0189D3AC-1B13-4953-BDA7-11B736A8BA05}" srcOrd="0" destOrd="1" presId="urn:microsoft.com/office/officeart/2008/layout/PictureStrips"/>
    <dgm:cxn modelId="{77958E3B-B98D-4818-AB8F-E72A40FE9BA2}" srcId="{C18ACE7D-03CB-4A97-94F3-1DB0B49C4889}" destId="{31F4CB91-7EBA-4B25-84DB-E5E1EDE56570}" srcOrd="0" destOrd="0" parTransId="{A5E1B87E-C66F-4307-A661-3EACBC2615AA}" sibTransId="{6E529F7F-9F5B-4EEE-853C-969AAFDC9A3B}"/>
    <dgm:cxn modelId="{8C1FFB3C-8DF1-4CD8-A05F-D77EF0DAD7F6}" srcId="{9EDA29E7-0120-46A5-8073-F765A486600A}" destId="{70D4285E-6E2D-4487-8513-E5F454081A81}" srcOrd="0" destOrd="0" parTransId="{701B76F9-C560-400D-90F2-90ABC9EB228F}" sibTransId="{6D2154E7-1E13-4E46-8BDE-03178EBB6259}"/>
    <dgm:cxn modelId="{9E55DB0B-4FAD-4010-B3F3-BA3A8F162E55}" srcId="{9EB1F6C6-EF9E-4E5F-B2F6-AC062BE9C618}" destId="{47CD81BB-C429-49D0-9E84-621553853F02}" srcOrd="2" destOrd="0" parTransId="{64BEE70D-1C59-4497-8704-B76E61CDBD98}" sibTransId="{EE050CA2-0700-40D2-9A80-EA2CD874ED7E}"/>
    <dgm:cxn modelId="{7F4AFD5B-3BC6-4B37-B26C-A588096FD33B}" srcId="{9EB1F6C6-EF9E-4E5F-B2F6-AC062BE9C618}" destId="{B124C130-EBA7-4A12-9446-86E5AD875B84}" srcOrd="4" destOrd="0" parTransId="{15F3BE37-63C6-4A38-B399-A7E02EC350E6}" sibTransId="{E9DF9863-E7FD-44F5-AC11-E063D27207AA}"/>
    <dgm:cxn modelId="{3BADFCE2-F56B-478A-A940-2D43B6533514}" type="presOf" srcId="{8B2915DF-1B6C-436F-AC6F-4DC8C3AC5000}" destId="{83C94E77-BF77-4B52-A20D-8B3161910089}" srcOrd="0" destOrd="1" presId="urn:microsoft.com/office/officeart/2008/layout/PictureStrips"/>
    <dgm:cxn modelId="{CAB63173-E91A-42A8-A159-38C761BE6ED9}" type="presOf" srcId="{9EB1F6C6-EF9E-4E5F-B2F6-AC062BE9C618}" destId="{A08F3647-1578-4C5A-98CB-694A4F1FCD46}" srcOrd="0" destOrd="0" presId="urn:microsoft.com/office/officeart/2008/layout/PictureStrips"/>
    <dgm:cxn modelId="{560CA235-6FF1-4A99-A3DF-E033265C0233}" srcId="{9EB1F6C6-EF9E-4E5F-B2F6-AC062BE9C618}" destId="{C18ACE7D-03CB-4A97-94F3-1DB0B49C4889}" srcOrd="0" destOrd="0" parTransId="{859CA08B-D199-4F98-ACC6-B6F94A9D472B}" sibTransId="{20B04DE9-2C3C-457B-899F-BBFB831EA59A}"/>
    <dgm:cxn modelId="{45FEAF89-609D-408D-80E0-7538F3DA1E13}" type="presOf" srcId="{47D42A06-5996-4AD9-BCFF-993A8E4FED84}" destId="{70A5CD2E-0FB4-4BBF-8AE0-C462AD2A499E}" srcOrd="0" destOrd="1" presId="urn:microsoft.com/office/officeart/2008/layout/PictureStrips"/>
    <dgm:cxn modelId="{1B323AD5-D42B-4A75-BB0F-1E5F15B3EDC0}" srcId="{AE62B924-35E6-45DB-879C-D073A7FE0609}" destId="{8B2915DF-1B6C-436F-AC6F-4DC8C3AC5000}" srcOrd="0" destOrd="0" parTransId="{29E0FC4E-5892-473B-8E45-5DBDAAF77D98}" sibTransId="{9861C957-E737-4EF2-BDB8-67F3A9EC98E4}"/>
    <dgm:cxn modelId="{C5B9A151-FBCF-499D-A85F-0294E34BD153}" type="presOf" srcId="{70D4285E-6E2D-4487-8513-E5F454081A81}" destId="{2C5BDDA4-418B-40CC-9692-4E850763017E}" srcOrd="0" destOrd="1" presId="urn:microsoft.com/office/officeart/2008/layout/PictureStrips"/>
    <dgm:cxn modelId="{A0BA93B7-0FF2-4C7A-A6AC-FD2EEBB6D347}" type="presOf" srcId="{EEA69185-3C19-489D-A951-9AC18B9E743E}" destId="{7C4EADBD-21F8-41EF-99AE-D4BFF253EFDD}" srcOrd="0" destOrd="1" presId="urn:microsoft.com/office/officeart/2008/layout/PictureStrips"/>
    <dgm:cxn modelId="{9973776B-A392-4D64-8B33-1D0DA635AEF1}" type="presParOf" srcId="{A08F3647-1578-4C5A-98CB-694A4F1FCD46}" destId="{7F7A897B-592F-4021-8CEC-CB0E2E992FFA}" srcOrd="0" destOrd="0" presId="urn:microsoft.com/office/officeart/2008/layout/PictureStrips"/>
    <dgm:cxn modelId="{19B9E6F2-C544-4516-91C9-D5F7BFC457C4}" type="presParOf" srcId="{7F7A897B-592F-4021-8CEC-CB0E2E992FFA}" destId="{0189D3AC-1B13-4953-BDA7-11B736A8BA05}" srcOrd="0" destOrd="0" presId="urn:microsoft.com/office/officeart/2008/layout/PictureStrips"/>
    <dgm:cxn modelId="{CCACCF61-2D5A-4BB6-AE67-13F20E57F882}" type="presParOf" srcId="{7F7A897B-592F-4021-8CEC-CB0E2E992FFA}" destId="{3A34026C-958A-4621-8BEE-2BD005994F71}" srcOrd="1" destOrd="0" presId="urn:microsoft.com/office/officeart/2008/layout/PictureStrips"/>
    <dgm:cxn modelId="{D5A919C2-CC80-4BEA-860D-5A8ED01692F8}" type="presParOf" srcId="{A08F3647-1578-4C5A-98CB-694A4F1FCD46}" destId="{B1DCB353-7FA0-45E0-A504-7BA7EAD15748}" srcOrd="1" destOrd="0" presId="urn:microsoft.com/office/officeart/2008/layout/PictureStrips"/>
    <dgm:cxn modelId="{DA4ACA77-7DD0-445F-B3C0-394983D92710}" type="presParOf" srcId="{A08F3647-1578-4C5A-98CB-694A4F1FCD46}" destId="{F8FEE0E1-7588-497D-A781-2CA10E89C6C0}" srcOrd="2" destOrd="0" presId="urn:microsoft.com/office/officeart/2008/layout/PictureStrips"/>
    <dgm:cxn modelId="{373ECBCB-0C81-41EF-B55B-0FAB9C309E2E}" type="presParOf" srcId="{F8FEE0E1-7588-497D-A781-2CA10E89C6C0}" destId="{2C5BDDA4-418B-40CC-9692-4E850763017E}" srcOrd="0" destOrd="0" presId="urn:microsoft.com/office/officeart/2008/layout/PictureStrips"/>
    <dgm:cxn modelId="{1C579E35-F8D0-4F58-95AC-2E0BFEF35726}" type="presParOf" srcId="{F8FEE0E1-7588-497D-A781-2CA10E89C6C0}" destId="{45631206-2DFA-48D7-8C1E-85A767E71620}" srcOrd="1" destOrd="0" presId="urn:microsoft.com/office/officeart/2008/layout/PictureStrips"/>
    <dgm:cxn modelId="{08171BEA-8D47-47C6-AD13-A09BB0E84BF7}" type="presParOf" srcId="{A08F3647-1578-4C5A-98CB-694A4F1FCD46}" destId="{75F776CB-8E18-439E-9286-2085735D56E2}" srcOrd="3" destOrd="0" presId="urn:microsoft.com/office/officeart/2008/layout/PictureStrips"/>
    <dgm:cxn modelId="{DC8D77BF-A3F8-4827-8BB6-42544EA4BF9E}" type="presParOf" srcId="{A08F3647-1578-4C5A-98CB-694A4F1FCD46}" destId="{9D807FC3-6E70-42F4-8FAF-5D23C81BBD67}" srcOrd="4" destOrd="0" presId="urn:microsoft.com/office/officeart/2008/layout/PictureStrips"/>
    <dgm:cxn modelId="{1648F67F-E162-4B88-9219-D54458403952}" type="presParOf" srcId="{9D807FC3-6E70-42F4-8FAF-5D23C81BBD67}" destId="{70A5CD2E-0FB4-4BBF-8AE0-C462AD2A499E}" srcOrd="0" destOrd="0" presId="urn:microsoft.com/office/officeart/2008/layout/PictureStrips"/>
    <dgm:cxn modelId="{BE313727-2799-40BB-86BE-90A8E60EB5F0}" type="presParOf" srcId="{9D807FC3-6E70-42F4-8FAF-5D23C81BBD67}" destId="{54B4DA38-78BF-474C-A831-55C1015EF088}" srcOrd="1" destOrd="0" presId="urn:microsoft.com/office/officeart/2008/layout/PictureStrips"/>
    <dgm:cxn modelId="{ECE36E9C-B6CB-487B-9B3E-88C2E070464F}" type="presParOf" srcId="{A08F3647-1578-4C5A-98CB-694A4F1FCD46}" destId="{CA84137B-8F10-4158-B3A8-D7B2D7827D49}" srcOrd="5" destOrd="0" presId="urn:microsoft.com/office/officeart/2008/layout/PictureStrips"/>
    <dgm:cxn modelId="{78ABCFB2-698A-4A5A-AEC1-446794B868A2}" type="presParOf" srcId="{A08F3647-1578-4C5A-98CB-694A4F1FCD46}" destId="{39F0E42A-3604-4D3F-8C79-2971762B30DC}" srcOrd="6" destOrd="0" presId="urn:microsoft.com/office/officeart/2008/layout/PictureStrips"/>
    <dgm:cxn modelId="{8CC57E1B-2DBF-45F3-8C41-E6ECADA87779}" type="presParOf" srcId="{39F0E42A-3604-4D3F-8C79-2971762B30DC}" destId="{83C94E77-BF77-4B52-A20D-8B3161910089}" srcOrd="0" destOrd="0" presId="urn:microsoft.com/office/officeart/2008/layout/PictureStrips"/>
    <dgm:cxn modelId="{D5F9FCAD-2E39-447B-80EE-A6A1506CB23A}" type="presParOf" srcId="{39F0E42A-3604-4D3F-8C79-2971762B30DC}" destId="{9F4E49EF-CA4C-4820-BF14-05E9AB3EDB4E}" srcOrd="1" destOrd="0" presId="urn:microsoft.com/office/officeart/2008/layout/PictureStrips"/>
    <dgm:cxn modelId="{958E0B9B-5232-4112-AC68-54FA2462E20A}" type="presParOf" srcId="{A08F3647-1578-4C5A-98CB-694A4F1FCD46}" destId="{C4254FE1-C04F-419C-A638-4554364E6578}" srcOrd="7" destOrd="0" presId="urn:microsoft.com/office/officeart/2008/layout/PictureStrips"/>
    <dgm:cxn modelId="{42D82366-53FF-422A-9A30-51F94205E2CE}" type="presParOf" srcId="{A08F3647-1578-4C5A-98CB-694A4F1FCD46}" destId="{360616C5-6A29-4040-ABE5-9EA0F80A54AD}" srcOrd="8" destOrd="0" presId="urn:microsoft.com/office/officeart/2008/layout/PictureStrips"/>
    <dgm:cxn modelId="{DEDA96DC-F164-45E1-9196-92DAD9FADFA1}" type="presParOf" srcId="{360616C5-6A29-4040-ABE5-9EA0F80A54AD}" destId="{7C4EADBD-21F8-41EF-99AE-D4BFF253EFDD}" srcOrd="0" destOrd="0" presId="urn:microsoft.com/office/officeart/2008/layout/PictureStrips"/>
    <dgm:cxn modelId="{59B880E6-5B02-45F0-B8B2-D8CB5B5C641F}" type="presParOf" srcId="{360616C5-6A29-4040-ABE5-9EA0F80A54AD}" destId="{3FBF44BD-D10B-4523-B58E-2191DA6EE5F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AB352-710C-4082-9897-586C6B1A07F8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CE80906-F04F-42B3-82BE-43DE6522E23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9940BC40-69FA-4AE9-9AC3-96BDF7275D7E}" type="parTrans" cxnId="{662C22FE-C0E0-4383-9535-B4F20AC972C9}">
      <dgm:prSet/>
      <dgm:spPr/>
      <dgm:t>
        <a:bodyPr/>
        <a:lstStyle/>
        <a:p>
          <a:endParaRPr lang="en-US"/>
        </a:p>
      </dgm:t>
    </dgm:pt>
    <dgm:pt modelId="{D55578C8-20F9-4ED6-B47E-79605698A230}" type="sibTrans" cxnId="{662C22FE-C0E0-4383-9535-B4F20AC972C9}">
      <dgm:prSet/>
      <dgm:spPr/>
      <dgm:t>
        <a:bodyPr/>
        <a:lstStyle/>
        <a:p>
          <a:endParaRPr lang="en-US"/>
        </a:p>
      </dgm:t>
    </dgm:pt>
    <dgm:pt modelId="{7C1D099D-9F67-4DAC-81DA-972A82C32B2D}">
      <dgm:prSet phldrT="[Text]" custT="1"/>
      <dgm:spPr/>
      <dgm:t>
        <a:bodyPr/>
        <a:lstStyle/>
        <a:p>
          <a:r>
            <a:rPr lang="en-US" sz="2400" b="1" dirty="0" smtClean="0"/>
            <a:t>300 Hundreds </a:t>
          </a:r>
          <a:r>
            <a:rPr lang="en-US" sz="2000" dirty="0" smtClean="0"/>
            <a:t>of website with more than </a:t>
          </a:r>
          <a:r>
            <a:rPr lang="en-US" sz="2400" b="1" dirty="0" smtClean="0"/>
            <a:t>30 millions </a:t>
          </a:r>
          <a:r>
            <a:rPr lang="en-US" sz="2000" dirty="0" smtClean="0"/>
            <a:t>readers</a:t>
          </a:r>
          <a:endParaRPr lang="en-US" sz="2000" dirty="0"/>
        </a:p>
      </dgm:t>
    </dgm:pt>
    <dgm:pt modelId="{28A192AE-B8E9-4A4F-A7DE-C5310CD17598}" type="parTrans" cxnId="{63C2C372-4CC7-43A2-A16A-89C5CF8A4B5D}">
      <dgm:prSet/>
      <dgm:spPr/>
      <dgm:t>
        <a:bodyPr/>
        <a:lstStyle/>
        <a:p>
          <a:endParaRPr lang="en-US"/>
        </a:p>
      </dgm:t>
    </dgm:pt>
    <dgm:pt modelId="{07D7A445-7852-490E-BB79-1CFB0F4A1AF6}" type="sibTrans" cxnId="{63C2C372-4CC7-43A2-A16A-89C5CF8A4B5D}">
      <dgm:prSet/>
      <dgm:spPr/>
      <dgm:t>
        <a:bodyPr/>
        <a:lstStyle/>
        <a:p>
          <a:endParaRPr lang="en-US"/>
        </a:p>
      </dgm:t>
    </dgm:pt>
    <dgm:pt modelId="{1E6BA236-4EC6-465D-A97C-C12A9F852C46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776DFA4-E7E7-4466-85DF-6253F11E3EFC}" type="parTrans" cxnId="{117B4FF4-2526-461C-BE5B-04FC5B576297}">
      <dgm:prSet/>
      <dgm:spPr/>
      <dgm:t>
        <a:bodyPr/>
        <a:lstStyle/>
        <a:p>
          <a:endParaRPr lang="en-US"/>
        </a:p>
      </dgm:t>
    </dgm:pt>
    <dgm:pt modelId="{FE15AA19-987F-4750-B004-4F3EED8C6DED}" type="sibTrans" cxnId="{117B4FF4-2526-461C-BE5B-04FC5B576297}">
      <dgm:prSet/>
      <dgm:spPr/>
      <dgm:t>
        <a:bodyPr/>
        <a:lstStyle/>
        <a:p>
          <a:endParaRPr lang="en-US"/>
        </a:p>
      </dgm:t>
    </dgm:pt>
    <dgm:pt modelId="{ACC2498F-3699-4723-949A-1DE3B501D236}">
      <dgm:prSet phldrT="[Text]" custT="1"/>
      <dgm:spPr/>
      <dgm:t>
        <a:bodyPr/>
        <a:lstStyle/>
        <a:p>
          <a:r>
            <a:rPr lang="en-US" sz="2000" dirty="0" smtClean="0"/>
            <a:t>Many of newspaper offices system are </a:t>
          </a:r>
          <a:r>
            <a:rPr lang="en-US" sz="2000" b="1" u="sng" dirty="0" smtClean="0"/>
            <a:t>old fashioned</a:t>
          </a:r>
          <a:r>
            <a:rPr lang="en-US" sz="2000" b="1" dirty="0" smtClean="0"/>
            <a:t> </a:t>
          </a:r>
          <a:r>
            <a:rPr lang="en-US" sz="2000" dirty="0" smtClean="0"/>
            <a:t>and not meet the current needs</a:t>
          </a:r>
          <a:endParaRPr lang="en-US" sz="2000" dirty="0"/>
        </a:p>
      </dgm:t>
    </dgm:pt>
    <dgm:pt modelId="{B3627464-DC1B-4B3E-95CD-09825D120D82}" type="parTrans" cxnId="{0074AF33-0058-4A20-B524-00F336C3E309}">
      <dgm:prSet/>
      <dgm:spPr/>
      <dgm:t>
        <a:bodyPr/>
        <a:lstStyle/>
        <a:p>
          <a:endParaRPr lang="en-US"/>
        </a:p>
      </dgm:t>
    </dgm:pt>
    <dgm:pt modelId="{54CBA800-69DC-48A3-B563-74E0C6291BBC}" type="sibTrans" cxnId="{0074AF33-0058-4A20-B524-00F336C3E309}">
      <dgm:prSet/>
      <dgm:spPr/>
      <dgm:t>
        <a:bodyPr/>
        <a:lstStyle/>
        <a:p>
          <a:endParaRPr lang="en-US"/>
        </a:p>
      </dgm:t>
    </dgm:pt>
    <dgm:pt modelId="{1507D881-FB5C-4937-9589-E15F19471C5E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0101C680-E60A-4915-B41C-B1D46536ED93}" type="parTrans" cxnId="{06FCE709-5A6C-4132-98D4-588234C1BE16}">
      <dgm:prSet/>
      <dgm:spPr/>
      <dgm:t>
        <a:bodyPr/>
        <a:lstStyle/>
        <a:p>
          <a:endParaRPr lang="en-US"/>
        </a:p>
      </dgm:t>
    </dgm:pt>
    <dgm:pt modelId="{E4AC18B3-D030-47D3-A5F7-C08B616D7615}" type="sibTrans" cxnId="{06FCE709-5A6C-4132-98D4-588234C1BE16}">
      <dgm:prSet/>
      <dgm:spPr/>
      <dgm:t>
        <a:bodyPr/>
        <a:lstStyle/>
        <a:p>
          <a:endParaRPr lang="en-US"/>
        </a:p>
      </dgm:t>
    </dgm:pt>
    <dgm:pt modelId="{E1C8CFAD-23F9-40B5-926C-FEAA9E465945}">
      <dgm:prSet phldrT="[Text]" custT="1"/>
      <dgm:spPr/>
      <dgm:t>
        <a:bodyPr/>
        <a:lstStyle/>
        <a:p>
          <a:r>
            <a:rPr lang="en-US" sz="2000" dirty="0" smtClean="0"/>
            <a:t>The need of </a:t>
          </a:r>
          <a:r>
            <a:rPr lang="en-US" sz="2000" b="1" u="sng" dirty="0" smtClean="0"/>
            <a:t>expansion</a:t>
          </a:r>
          <a:r>
            <a:rPr lang="en-US" sz="2000" b="1" dirty="0" smtClean="0"/>
            <a:t> </a:t>
          </a:r>
          <a:r>
            <a:rPr lang="en-US" sz="2000" b="0" dirty="0" smtClean="0"/>
            <a:t>and</a:t>
          </a:r>
          <a:r>
            <a:rPr lang="en-US" sz="2000" b="1" dirty="0" smtClean="0"/>
            <a:t> </a:t>
          </a:r>
          <a:r>
            <a:rPr lang="en-US" sz="2000" b="1" u="sng" dirty="0" smtClean="0"/>
            <a:t>upgrading </a:t>
          </a:r>
          <a:r>
            <a:rPr lang="en-US" sz="2000" dirty="0" smtClean="0"/>
            <a:t>system.</a:t>
          </a:r>
          <a:endParaRPr lang="en-US" sz="2000" dirty="0"/>
        </a:p>
      </dgm:t>
    </dgm:pt>
    <dgm:pt modelId="{B63A3FCA-0660-4133-95E2-DB55C52E1712}" type="parTrans" cxnId="{4BA09F61-8DC9-4DFF-AF5A-8DE88D50DAD8}">
      <dgm:prSet/>
      <dgm:spPr/>
      <dgm:t>
        <a:bodyPr/>
        <a:lstStyle/>
        <a:p>
          <a:endParaRPr lang="en-US"/>
        </a:p>
      </dgm:t>
    </dgm:pt>
    <dgm:pt modelId="{7FFEFC3B-A87B-446F-A0A5-8AE257C31111}" type="sibTrans" cxnId="{4BA09F61-8DC9-4DFF-AF5A-8DE88D50DAD8}">
      <dgm:prSet/>
      <dgm:spPr/>
      <dgm:t>
        <a:bodyPr/>
        <a:lstStyle/>
        <a:p>
          <a:endParaRPr lang="en-US"/>
        </a:p>
      </dgm:t>
    </dgm:pt>
    <dgm:pt modelId="{A3DE9E30-284C-40D7-89EC-2DFA6688B9C9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8FF22F41-9A75-4256-8A95-535D3680093A}" type="parTrans" cxnId="{01B67238-A90A-4697-9422-7290DA32CC22}">
      <dgm:prSet/>
      <dgm:spPr/>
      <dgm:t>
        <a:bodyPr/>
        <a:lstStyle/>
        <a:p>
          <a:endParaRPr lang="en-US"/>
        </a:p>
      </dgm:t>
    </dgm:pt>
    <dgm:pt modelId="{65AA42D4-DE75-441F-9F37-3658403E04F8}" type="sibTrans" cxnId="{01B67238-A90A-4697-9422-7290DA32CC22}">
      <dgm:prSet/>
      <dgm:spPr/>
      <dgm:t>
        <a:bodyPr/>
        <a:lstStyle/>
        <a:p>
          <a:endParaRPr lang="en-US"/>
        </a:p>
      </dgm:t>
    </dgm:pt>
    <dgm:pt modelId="{A25CDFE2-86A9-4673-9A99-695981659DF4}">
      <dgm:prSet custT="1"/>
      <dgm:spPr/>
      <dgm:t>
        <a:bodyPr/>
        <a:lstStyle/>
        <a:p>
          <a:r>
            <a:rPr lang="en-US" sz="2000" b="1" u="sng" dirty="0" smtClean="0"/>
            <a:t>The boom </a:t>
          </a:r>
          <a:r>
            <a:rPr lang="en-US" sz="2000" dirty="0" smtClean="0"/>
            <a:t>of Vietnamese </a:t>
          </a:r>
          <a:r>
            <a:rPr lang="en-US" sz="2000" dirty="0" smtClean="0"/>
            <a:t>online newspaper </a:t>
          </a:r>
          <a:endParaRPr lang="en-US" sz="2000" dirty="0"/>
        </a:p>
      </dgm:t>
    </dgm:pt>
    <dgm:pt modelId="{9E52A80D-57E5-4075-95F3-65225F6BBC12}" type="parTrans" cxnId="{2D7BD98B-AFB8-490F-ACB1-3663675AA834}">
      <dgm:prSet/>
      <dgm:spPr/>
      <dgm:t>
        <a:bodyPr/>
        <a:lstStyle/>
        <a:p>
          <a:endParaRPr lang="en-US"/>
        </a:p>
      </dgm:t>
    </dgm:pt>
    <dgm:pt modelId="{B4FF537F-1A0C-4065-BFF0-69279F7FC628}" type="sibTrans" cxnId="{2D7BD98B-AFB8-490F-ACB1-3663675AA834}">
      <dgm:prSet/>
      <dgm:spPr/>
      <dgm:t>
        <a:bodyPr/>
        <a:lstStyle/>
        <a:p>
          <a:endParaRPr lang="en-US"/>
        </a:p>
      </dgm:t>
    </dgm:pt>
    <dgm:pt modelId="{4BD49FB9-227F-477D-88D8-2290385E205B}" type="pres">
      <dgm:prSet presAssocID="{0D6AB352-710C-4082-9897-586C6B1A07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7C7FD9-764E-4F94-9D73-4E336A52D1AB}" type="pres">
      <dgm:prSet presAssocID="{A3DE9E30-284C-40D7-89EC-2DFA6688B9C9}" presName="composite" presStyleCnt="0"/>
      <dgm:spPr/>
    </dgm:pt>
    <dgm:pt modelId="{492389CB-9581-4A70-B527-2059181347D2}" type="pres">
      <dgm:prSet presAssocID="{A3DE9E30-284C-40D7-89EC-2DFA6688B9C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F9F12-4DE2-432F-BFD8-B5E6C4241E3A}" type="pres">
      <dgm:prSet presAssocID="{A3DE9E30-284C-40D7-89EC-2DFA6688B9C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2ABFA-36A4-48DA-BC3E-C8E2A50B4D28}" type="pres">
      <dgm:prSet presAssocID="{65AA42D4-DE75-441F-9F37-3658403E04F8}" presName="sp" presStyleCnt="0"/>
      <dgm:spPr/>
    </dgm:pt>
    <dgm:pt modelId="{3156F879-43DA-4F39-81C7-75AD5A746898}" type="pres">
      <dgm:prSet presAssocID="{2CE80906-F04F-42B3-82BE-43DE6522E23D}" presName="composite" presStyleCnt="0"/>
      <dgm:spPr/>
    </dgm:pt>
    <dgm:pt modelId="{9F762990-B136-4030-98DD-64643B353B10}" type="pres">
      <dgm:prSet presAssocID="{2CE80906-F04F-42B3-82BE-43DE6522E23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4F4C6-88E3-4D74-AC34-40C210685EE4}" type="pres">
      <dgm:prSet presAssocID="{2CE80906-F04F-42B3-82BE-43DE6522E23D}" presName="descendantText" presStyleLbl="alignAcc1" presStyleIdx="1" presStyleCnt="4" custLinFactNeighborX="-35" custLinFactNeighborY="-9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795B8-9FE7-4BD4-B83C-653758BB72CE}" type="pres">
      <dgm:prSet presAssocID="{D55578C8-20F9-4ED6-B47E-79605698A230}" presName="sp" presStyleCnt="0"/>
      <dgm:spPr/>
    </dgm:pt>
    <dgm:pt modelId="{5EDE2640-6CCE-483E-8C84-2045E48DFDA9}" type="pres">
      <dgm:prSet presAssocID="{1E6BA236-4EC6-465D-A97C-C12A9F852C46}" presName="composite" presStyleCnt="0"/>
      <dgm:spPr/>
    </dgm:pt>
    <dgm:pt modelId="{93AD22F3-CA47-44A6-A6AD-2083AAA560F0}" type="pres">
      <dgm:prSet presAssocID="{1E6BA236-4EC6-465D-A97C-C12A9F852C4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C8185-76A2-456C-A6C9-BB08F5BEC0E6}" type="pres">
      <dgm:prSet presAssocID="{1E6BA236-4EC6-465D-A97C-C12A9F852C4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E3C59-8F89-46A7-B7DD-76ADF851FDCF}" type="pres">
      <dgm:prSet presAssocID="{FE15AA19-987F-4750-B004-4F3EED8C6DED}" presName="sp" presStyleCnt="0"/>
      <dgm:spPr/>
    </dgm:pt>
    <dgm:pt modelId="{31FF89E1-7668-4231-8AB9-63D6453B437D}" type="pres">
      <dgm:prSet presAssocID="{1507D881-FB5C-4937-9589-E15F19471C5E}" presName="composite" presStyleCnt="0"/>
      <dgm:spPr/>
    </dgm:pt>
    <dgm:pt modelId="{A46DBC75-8BBE-4D61-B68D-2FFE8780C654}" type="pres">
      <dgm:prSet presAssocID="{1507D881-FB5C-4937-9589-E15F19471C5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254F3-2101-4C43-9769-2F565453C257}" type="pres">
      <dgm:prSet presAssocID="{1507D881-FB5C-4937-9589-E15F19471C5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94AFA-D29A-425A-BFF2-85A423A6F672}" type="presOf" srcId="{E1C8CFAD-23F9-40B5-926C-FEAA9E465945}" destId="{431254F3-2101-4C43-9769-2F565453C257}" srcOrd="0" destOrd="0" presId="urn:microsoft.com/office/officeart/2005/8/layout/chevron2"/>
    <dgm:cxn modelId="{18BB26AE-0429-4431-8823-8F8357253542}" type="presOf" srcId="{1507D881-FB5C-4937-9589-E15F19471C5E}" destId="{A46DBC75-8BBE-4D61-B68D-2FFE8780C654}" srcOrd="0" destOrd="0" presId="urn:microsoft.com/office/officeart/2005/8/layout/chevron2"/>
    <dgm:cxn modelId="{B0635676-2E7A-46FC-89A2-B514818D79E1}" type="presOf" srcId="{A25CDFE2-86A9-4673-9A99-695981659DF4}" destId="{2C6F9F12-4DE2-432F-BFD8-B5E6C4241E3A}" srcOrd="0" destOrd="0" presId="urn:microsoft.com/office/officeart/2005/8/layout/chevron2"/>
    <dgm:cxn modelId="{63C2C372-4CC7-43A2-A16A-89C5CF8A4B5D}" srcId="{2CE80906-F04F-42B3-82BE-43DE6522E23D}" destId="{7C1D099D-9F67-4DAC-81DA-972A82C32B2D}" srcOrd="0" destOrd="0" parTransId="{28A192AE-B8E9-4A4F-A7DE-C5310CD17598}" sibTransId="{07D7A445-7852-490E-BB79-1CFB0F4A1AF6}"/>
    <dgm:cxn modelId="{2D7BD98B-AFB8-490F-ACB1-3663675AA834}" srcId="{A3DE9E30-284C-40D7-89EC-2DFA6688B9C9}" destId="{A25CDFE2-86A9-4673-9A99-695981659DF4}" srcOrd="0" destOrd="0" parTransId="{9E52A80D-57E5-4075-95F3-65225F6BBC12}" sibTransId="{B4FF537F-1A0C-4065-BFF0-69279F7FC628}"/>
    <dgm:cxn modelId="{117B4FF4-2526-461C-BE5B-04FC5B576297}" srcId="{0D6AB352-710C-4082-9897-586C6B1A07F8}" destId="{1E6BA236-4EC6-465D-A97C-C12A9F852C46}" srcOrd="2" destOrd="0" parTransId="{7776DFA4-E7E7-4466-85DF-6253F11E3EFC}" sibTransId="{FE15AA19-987F-4750-B004-4F3EED8C6DED}"/>
    <dgm:cxn modelId="{1AA9AE6C-3704-45C2-981D-1A8E5158D245}" type="presOf" srcId="{ACC2498F-3699-4723-949A-1DE3B501D236}" destId="{577C8185-76A2-456C-A6C9-BB08F5BEC0E6}" srcOrd="0" destOrd="0" presId="urn:microsoft.com/office/officeart/2005/8/layout/chevron2"/>
    <dgm:cxn modelId="{81E9F55A-1975-4C89-A2CE-F0472323559E}" type="presOf" srcId="{2CE80906-F04F-42B3-82BE-43DE6522E23D}" destId="{9F762990-B136-4030-98DD-64643B353B10}" srcOrd="0" destOrd="0" presId="urn:microsoft.com/office/officeart/2005/8/layout/chevron2"/>
    <dgm:cxn modelId="{662C22FE-C0E0-4383-9535-B4F20AC972C9}" srcId="{0D6AB352-710C-4082-9897-586C6B1A07F8}" destId="{2CE80906-F04F-42B3-82BE-43DE6522E23D}" srcOrd="1" destOrd="0" parTransId="{9940BC40-69FA-4AE9-9AC3-96BDF7275D7E}" sibTransId="{D55578C8-20F9-4ED6-B47E-79605698A230}"/>
    <dgm:cxn modelId="{A5B93E23-5971-4FBD-A2BA-1BFA57E85ABB}" type="presOf" srcId="{7C1D099D-9F67-4DAC-81DA-972A82C32B2D}" destId="{DF54F4C6-88E3-4D74-AC34-40C210685EE4}" srcOrd="0" destOrd="0" presId="urn:microsoft.com/office/officeart/2005/8/layout/chevron2"/>
    <dgm:cxn modelId="{16615B77-DB10-48A8-813C-F56C2A3C2360}" type="presOf" srcId="{A3DE9E30-284C-40D7-89EC-2DFA6688B9C9}" destId="{492389CB-9581-4A70-B527-2059181347D2}" srcOrd="0" destOrd="0" presId="urn:microsoft.com/office/officeart/2005/8/layout/chevron2"/>
    <dgm:cxn modelId="{283AA28F-4DD4-4D46-9EDD-F845053DD8D4}" type="presOf" srcId="{1E6BA236-4EC6-465D-A97C-C12A9F852C46}" destId="{93AD22F3-CA47-44A6-A6AD-2083AAA560F0}" srcOrd="0" destOrd="0" presId="urn:microsoft.com/office/officeart/2005/8/layout/chevron2"/>
    <dgm:cxn modelId="{01B67238-A90A-4697-9422-7290DA32CC22}" srcId="{0D6AB352-710C-4082-9897-586C6B1A07F8}" destId="{A3DE9E30-284C-40D7-89EC-2DFA6688B9C9}" srcOrd="0" destOrd="0" parTransId="{8FF22F41-9A75-4256-8A95-535D3680093A}" sibTransId="{65AA42D4-DE75-441F-9F37-3658403E04F8}"/>
    <dgm:cxn modelId="{4BA09F61-8DC9-4DFF-AF5A-8DE88D50DAD8}" srcId="{1507D881-FB5C-4937-9589-E15F19471C5E}" destId="{E1C8CFAD-23F9-40B5-926C-FEAA9E465945}" srcOrd="0" destOrd="0" parTransId="{B63A3FCA-0660-4133-95E2-DB55C52E1712}" sibTransId="{7FFEFC3B-A87B-446F-A0A5-8AE257C31111}"/>
    <dgm:cxn modelId="{06FCE709-5A6C-4132-98D4-588234C1BE16}" srcId="{0D6AB352-710C-4082-9897-586C6B1A07F8}" destId="{1507D881-FB5C-4937-9589-E15F19471C5E}" srcOrd="3" destOrd="0" parTransId="{0101C680-E60A-4915-B41C-B1D46536ED93}" sibTransId="{E4AC18B3-D030-47D3-A5F7-C08B616D7615}"/>
    <dgm:cxn modelId="{0074AF33-0058-4A20-B524-00F336C3E309}" srcId="{1E6BA236-4EC6-465D-A97C-C12A9F852C46}" destId="{ACC2498F-3699-4723-949A-1DE3B501D236}" srcOrd="0" destOrd="0" parTransId="{B3627464-DC1B-4B3E-95CD-09825D120D82}" sibTransId="{54CBA800-69DC-48A3-B563-74E0C6291BBC}"/>
    <dgm:cxn modelId="{28C7DD89-EE97-40C4-9628-F73C18FF5693}" type="presOf" srcId="{0D6AB352-710C-4082-9897-586C6B1A07F8}" destId="{4BD49FB9-227F-477D-88D8-2290385E205B}" srcOrd="0" destOrd="0" presId="urn:microsoft.com/office/officeart/2005/8/layout/chevron2"/>
    <dgm:cxn modelId="{00E9E113-77FA-4116-9309-CE853EC4397D}" type="presParOf" srcId="{4BD49FB9-227F-477D-88D8-2290385E205B}" destId="{477C7FD9-764E-4F94-9D73-4E336A52D1AB}" srcOrd="0" destOrd="0" presId="urn:microsoft.com/office/officeart/2005/8/layout/chevron2"/>
    <dgm:cxn modelId="{DDF28BCD-9C4B-4729-8C76-D741B6B9C76F}" type="presParOf" srcId="{477C7FD9-764E-4F94-9D73-4E336A52D1AB}" destId="{492389CB-9581-4A70-B527-2059181347D2}" srcOrd="0" destOrd="0" presId="urn:microsoft.com/office/officeart/2005/8/layout/chevron2"/>
    <dgm:cxn modelId="{BCF380FA-1D7A-431F-8075-3E4078DF3BD7}" type="presParOf" srcId="{477C7FD9-764E-4F94-9D73-4E336A52D1AB}" destId="{2C6F9F12-4DE2-432F-BFD8-B5E6C4241E3A}" srcOrd="1" destOrd="0" presId="urn:microsoft.com/office/officeart/2005/8/layout/chevron2"/>
    <dgm:cxn modelId="{CBE42E2D-A3D1-4460-9D94-D0C544028C1A}" type="presParOf" srcId="{4BD49FB9-227F-477D-88D8-2290385E205B}" destId="{3892ABFA-36A4-48DA-BC3E-C8E2A50B4D28}" srcOrd="1" destOrd="0" presId="urn:microsoft.com/office/officeart/2005/8/layout/chevron2"/>
    <dgm:cxn modelId="{4938DB91-27ED-447B-82FA-06F420A796C2}" type="presParOf" srcId="{4BD49FB9-227F-477D-88D8-2290385E205B}" destId="{3156F879-43DA-4F39-81C7-75AD5A746898}" srcOrd="2" destOrd="0" presId="urn:microsoft.com/office/officeart/2005/8/layout/chevron2"/>
    <dgm:cxn modelId="{947B6DFD-43CF-4059-AAA8-B8961D3BDDE1}" type="presParOf" srcId="{3156F879-43DA-4F39-81C7-75AD5A746898}" destId="{9F762990-B136-4030-98DD-64643B353B10}" srcOrd="0" destOrd="0" presId="urn:microsoft.com/office/officeart/2005/8/layout/chevron2"/>
    <dgm:cxn modelId="{803EB31A-106A-4309-B510-D9000D997E1E}" type="presParOf" srcId="{3156F879-43DA-4F39-81C7-75AD5A746898}" destId="{DF54F4C6-88E3-4D74-AC34-40C210685EE4}" srcOrd="1" destOrd="0" presId="urn:microsoft.com/office/officeart/2005/8/layout/chevron2"/>
    <dgm:cxn modelId="{6A4D1FA7-6380-4E52-8D52-A45D85632DD4}" type="presParOf" srcId="{4BD49FB9-227F-477D-88D8-2290385E205B}" destId="{FC2795B8-9FE7-4BD4-B83C-653758BB72CE}" srcOrd="3" destOrd="0" presId="urn:microsoft.com/office/officeart/2005/8/layout/chevron2"/>
    <dgm:cxn modelId="{CFAF61DD-4FB3-48F6-8B85-1B2642DEC864}" type="presParOf" srcId="{4BD49FB9-227F-477D-88D8-2290385E205B}" destId="{5EDE2640-6CCE-483E-8C84-2045E48DFDA9}" srcOrd="4" destOrd="0" presId="urn:microsoft.com/office/officeart/2005/8/layout/chevron2"/>
    <dgm:cxn modelId="{BFEF6DE8-DC7B-4FEE-9FB8-A5C8C9BEE7B6}" type="presParOf" srcId="{5EDE2640-6CCE-483E-8C84-2045E48DFDA9}" destId="{93AD22F3-CA47-44A6-A6AD-2083AAA560F0}" srcOrd="0" destOrd="0" presId="urn:microsoft.com/office/officeart/2005/8/layout/chevron2"/>
    <dgm:cxn modelId="{F923024D-DD9A-4ED2-AFAA-68AA227C9AD4}" type="presParOf" srcId="{5EDE2640-6CCE-483E-8C84-2045E48DFDA9}" destId="{577C8185-76A2-456C-A6C9-BB08F5BEC0E6}" srcOrd="1" destOrd="0" presId="urn:microsoft.com/office/officeart/2005/8/layout/chevron2"/>
    <dgm:cxn modelId="{781B3D6A-D1C5-4532-A530-ABF785019003}" type="presParOf" srcId="{4BD49FB9-227F-477D-88D8-2290385E205B}" destId="{E5AE3C59-8F89-46A7-B7DD-76ADF851FDCF}" srcOrd="5" destOrd="0" presId="urn:microsoft.com/office/officeart/2005/8/layout/chevron2"/>
    <dgm:cxn modelId="{6CC9044C-15E2-4313-A507-A15485B87AE0}" type="presParOf" srcId="{4BD49FB9-227F-477D-88D8-2290385E205B}" destId="{31FF89E1-7668-4231-8AB9-63D6453B437D}" srcOrd="6" destOrd="0" presId="urn:microsoft.com/office/officeart/2005/8/layout/chevron2"/>
    <dgm:cxn modelId="{27697E60-B9C2-4FDF-B036-8B5E58DC451D}" type="presParOf" srcId="{31FF89E1-7668-4231-8AB9-63D6453B437D}" destId="{A46DBC75-8BBE-4D61-B68D-2FFE8780C654}" srcOrd="0" destOrd="0" presId="urn:microsoft.com/office/officeart/2005/8/layout/chevron2"/>
    <dgm:cxn modelId="{C995B91B-D41D-4905-AF2B-EAC2195927D0}" type="presParOf" srcId="{31FF89E1-7668-4231-8AB9-63D6453B437D}" destId="{431254F3-2101-4C43-9769-2F565453C257}" srcOrd="1" destOrd="0" presId="urn:microsoft.com/office/officeart/2005/8/layout/chevron2"/>
  </dgm:cxnLst>
  <dgm:bg>
    <a:noFill/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21AA60-A78F-4E36-BD4A-5736437E9CB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D13E5-3A2F-4D5F-8F80-A427040A0FBD}">
      <dgm:prSet phldrT="[Text]"/>
      <dgm:spPr/>
      <dgm:t>
        <a:bodyPr/>
        <a:lstStyle/>
        <a:p>
          <a:r>
            <a:rPr lang="en-US" dirty="0" smtClean="0"/>
            <a:t>Software process model</a:t>
          </a:r>
          <a:endParaRPr lang="en-US" dirty="0"/>
        </a:p>
      </dgm:t>
    </dgm:pt>
    <dgm:pt modelId="{A19F96C3-A60C-4437-B4ED-D58CE8D56683}" type="parTrans" cxnId="{89A921F4-8C34-4F9B-BD2D-600EC264F539}">
      <dgm:prSet/>
      <dgm:spPr/>
      <dgm:t>
        <a:bodyPr/>
        <a:lstStyle/>
        <a:p>
          <a:endParaRPr lang="en-US"/>
        </a:p>
      </dgm:t>
    </dgm:pt>
    <dgm:pt modelId="{9467A50E-B4E9-4FC9-AEBD-D60DA2F19846}" type="sibTrans" cxnId="{89A921F4-8C34-4F9B-BD2D-600EC264F539}">
      <dgm:prSet/>
      <dgm:spPr/>
      <dgm:t>
        <a:bodyPr/>
        <a:lstStyle/>
        <a:p>
          <a:endParaRPr lang="en-US"/>
        </a:p>
      </dgm:t>
    </dgm:pt>
    <dgm:pt modelId="{E84259AE-60B5-4C09-926F-E7DA14875321}">
      <dgm:prSet phldrT="[Text]"/>
      <dgm:spPr/>
      <dgm:t>
        <a:bodyPr/>
        <a:lstStyle/>
        <a:p>
          <a:r>
            <a:rPr lang="en-US" dirty="0" smtClean="0"/>
            <a:t>Project plan</a:t>
          </a:r>
          <a:endParaRPr lang="en-US" dirty="0"/>
        </a:p>
      </dgm:t>
    </dgm:pt>
    <dgm:pt modelId="{E024C224-9C74-480E-95ED-6D353CB3B3B1}" type="parTrans" cxnId="{E9FCB40F-958D-44B5-932E-0EDF56FD1073}">
      <dgm:prSet/>
      <dgm:spPr/>
      <dgm:t>
        <a:bodyPr/>
        <a:lstStyle/>
        <a:p>
          <a:endParaRPr lang="en-US"/>
        </a:p>
      </dgm:t>
    </dgm:pt>
    <dgm:pt modelId="{5A2D59D6-3BA1-4D1C-9910-A7EC252D1F6B}" type="sibTrans" cxnId="{E9FCB40F-958D-44B5-932E-0EDF56FD1073}">
      <dgm:prSet/>
      <dgm:spPr/>
      <dgm:t>
        <a:bodyPr/>
        <a:lstStyle/>
        <a:p>
          <a:endParaRPr lang="en-US"/>
        </a:p>
      </dgm:t>
    </dgm:pt>
    <dgm:pt modelId="{3CFFFAEE-4514-44E3-89AC-19E200BABC94}">
      <dgm:prSet phldrT="[Text]"/>
      <dgm:spPr/>
      <dgm:t>
        <a:bodyPr/>
        <a:lstStyle/>
        <a:p>
          <a:r>
            <a:rPr lang="en-US" dirty="0" smtClean="0"/>
            <a:t>Master Plan</a:t>
          </a:r>
          <a:endParaRPr lang="en-US" dirty="0"/>
        </a:p>
      </dgm:t>
    </dgm:pt>
    <dgm:pt modelId="{5E406D3D-CC66-4DBE-AC0F-9DC0025E9B6B}" type="parTrans" cxnId="{C675DACD-9A78-4974-928F-26105A09A350}">
      <dgm:prSet/>
      <dgm:spPr/>
      <dgm:t>
        <a:bodyPr/>
        <a:lstStyle/>
        <a:p>
          <a:endParaRPr lang="en-US"/>
        </a:p>
      </dgm:t>
    </dgm:pt>
    <dgm:pt modelId="{02A9B935-32C0-41E8-A36B-12DC73BD81A9}" type="sibTrans" cxnId="{C675DACD-9A78-4974-928F-26105A09A350}">
      <dgm:prSet/>
      <dgm:spPr/>
      <dgm:t>
        <a:bodyPr/>
        <a:lstStyle/>
        <a:p>
          <a:endParaRPr lang="en-US"/>
        </a:p>
      </dgm:t>
    </dgm:pt>
    <dgm:pt modelId="{5B09FAB8-9135-4359-A570-0EFBF8A9AC6E}">
      <dgm:prSet/>
      <dgm:spPr/>
      <dgm:t>
        <a:bodyPr/>
        <a:lstStyle/>
        <a:p>
          <a:r>
            <a:rPr lang="en-US" dirty="0" smtClean="0"/>
            <a:t>Tools and Techniques</a:t>
          </a:r>
          <a:endParaRPr lang="en-US" dirty="0"/>
        </a:p>
      </dgm:t>
    </dgm:pt>
    <dgm:pt modelId="{D4EC7520-B241-4BB9-A680-E489BB214F5F}" type="parTrans" cxnId="{16D7B2A1-113C-4704-9DFE-FE738E4A8340}">
      <dgm:prSet/>
      <dgm:spPr/>
      <dgm:t>
        <a:bodyPr/>
        <a:lstStyle/>
        <a:p>
          <a:endParaRPr lang="en-US"/>
        </a:p>
      </dgm:t>
    </dgm:pt>
    <dgm:pt modelId="{04E08649-496E-4E26-9BED-49520102687B}" type="sibTrans" cxnId="{16D7B2A1-113C-4704-9DFE-FE738E4A8340}">
      <dgm:prSet/>
      <dgm:spPr/>
      <dgm:t>
        <a:bodyPr/>
        <a:lstStyle/>
        <a:p>
          <a:endParaRPr lang="en-US"/>
        </a:p>
      </dgm:t>
    </dgm:pt>
    <dgm:pt modelId="{84898279-DDBD-4999-B9DB-7A812CE23F15}">
      <dgm:prSet/>
      <dgm:spPr/>
      <dgm:t>
        <a:bodyPr/>
        <a:lstStyle/>
        <a:p>
          <a:r>
            <a:rPr lang="en-US" dirty="0" smtClean="0"/>
            <a:t>Risks Management</a:t>
          </a:r>
          <a:endParaRPr lang="en-US" dirty="0"/>
        </a:p>
      </dgm:t>
    </dgm:pt>
    <dgm:pt modelId="{E886DBBD-3C52-4CC3-B96F-5F3F7EAF9999}" type="parTrans" cxnId="{AC5C2599-65CA-4289-B16D-672826E3C77B}">
      <dgm:prSet/>
      <dgm:spPr/>
      <dgm:t>
        <a:bodyPr/>
        <a:lstStyle/>
        <a:p>
          <a:endParaRPr lang="en-US"/>
        </a:p>
      </dgm:t>
    </dgm:pt>
    <dgm:pt modelId="{CBC34EDE-5871-4238-8A55-4809EEE5DAA2}" type="sibTrans" cxnId="{AC5C2599-65CA-4289-B16D-672826E3C77B}">
      <dgm:prSet/>
      <dgm:spPr/>
      <dgm:t>
        <a:bodyPr/>
        <a:lstStyle/>
        <a:p>
          <a:endParaRPr lang="en-US"/>
        </a:p>
      </dgm:t>
    </dgm:pt>
    <dgm:pt modelId="{5E253AA8-D43D-4580-9535-3CEEA7838937}">
      <dgm:prSet/>
      <dgm:spPr/>
      <dgm:t>
        <a:bodyPr/>
        <a:lstStyle/>
        <a:p>
          <a:endParaRPr lang="en-US"/>
        </a:p>
      </dgm:t>
    </dgm:pt>
    <dgm:pt modelId="{6D00241F-9163-4916-9F0C-CBDDB63BC7B6}" type="parTrans" cxnId="{ED034511-8201-4366-A82A-5D25C693B388}">
      <dgm:prSet/>
      <dgm:spPr/>
      <dgm:t>
        <a:bodyPr/>
        <a:lstStyle/>
        <a:p>
          <a:endParaRPr lang="en-US"/>
        </a:p>
      </dgm:t>
    </dgm:pt>
    <dgm:pt modelId="{CFDEE2D0-3585-4FDA-84D9-AA8694CFF975}" type="sibTrans" cxnId="{ED034511-8201-4366-A82A-5D25C693B388}">
      <dgm:prSet/>
      <dgm:spPr/>
      <dgm:t>
        <a:bodyPr/>
        <a:lstStyle/>
        <a:p>
          <a:endParaRPr lang="en-US"/>
        </a:p>
      </dgm:t>
    </dgm:pt>
    <dgm:pt modelId="{620BBC05-02E3-4DBC-A0A0-555206185906}">
      <dgm:prSet/>
      <dgm:spPr/>
      <dgm:t>
        <a:bodyPr/>
        <a:lstStyle/>
        <a:p>
          <a:r>
            <a:rPr lang="en-US" smtClean="0"/>
            <a:t>Develop environment</a:t>
          </a:r>
          <a:endParaRPr lang="en-US" dirty="0"/>
        </a:p>
      </dgm:t>
    </dgm:pt>
    <dgm:pt modelId="{45DFC27B-7B25-4C21-9C66-206B27A070D0}" type="parTrans" cxnId="{C56D6456-14F8-42E9-829D-1776F1F88104}">
      <dgm:prSet/>
      <dgm:spPr/>
      <dgm:t>
        <a:bodyPr/>
        <a:lstStyle/>
        <a:p>
          <a:endParaRPr lang="en-US"/>
        </a:p>
      </dgm:t>
    </dgm:pt>
    <dgm:pt modelId="{0103326D-27AE-4261-8D5E-3A907C55AC57}" type="sibTrans" cxnId="{C56D6456-14F8-42E9-829D-1776F1F88104}">
      <dgm:prSet/>
      <dgm:spPr/>
      <dgm:t>
        <a:bodyPr/>
        <a:lstStyle/>
        <a:p>
          <a:endParaRPr lang="en-US"/>
        </a:p>
      </dgm:t>
    </dgm:pt>
    <dgm:pt modelId="{EA6261BE-58AA-4BB0-8C5F-2A0FF1337190}">
      <dgm:prSet phldrT="[Text]"/>
      <dgm:spPr/>
      <dgm:t>
        <a:bodyPr/>
        <a:lstStyle/>
        <a:p>
          <a:r>
            <a:rPr lang="en-US" dirty="0" smtClean="0"/>
            <a:t>Working time and workplace</a:t>
          </a:r>
          <a:endParaRPr lang="en-US" dirty="0"/>
        </a:p>
      </dgm:t>
    </dgm:pt>
    <dgm:pt modelId="{1B752F37-FE76-4D2D-8C12-193FC702196C}" type="parTrans" cxnId="{5A18C4DB-E824-4B83-9C85-0412F7FF3D22}">
      <dgm:prSet/>
      <dgm:spPr/>
      <dgm:t>
        <a:bodyPr/>
        <a:lstStyle/>
        <a:p>
          <a:endParaRPr lang="en-US"/>
        </a:p>
      </dgm:t>
    </dgm:pt>
    <dgm:pt modelId="{EE82263A-A7F3-458A-823F-AFB451BAF16C}" type="sibTrans" cxnId="{5A18C4DB-E824-4B83-9C85-0412F7FF3D22}">
      <dgm:prSet/>
      <dgm:spPr/>
      <dgm:t>
        <a:bodyPr/>
        <a:lstStyle/>
        <a:p>
          <a:endParaRPr lang="en-US"/>
        </a:p>
      </dgm:t>
    </dgm:pt>
    <dgm:pt modelId="{018365A2-6CDB-4284-9A37-39097DF26021}" type="pres">
      <dgm:prSet presAssocID="{1921AA60-A78F-4E36-BD4A-5736437E9C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8ABB247-736E-42E7-AFF6-328F2E036549}" type="pres">
      <dgm:prSet presAssocID="{1921AA60-A78F-4E36-BD4A-5736437E9CB3}" presName="Name1" presStyleCnt="0"/>
      <dgm:spPr/>
    </dgm:pt>
    <dgm:pt modelId="{2E889446-F5A6-4E82-9AA5-F6B087146BC7}" type="pres">
      <dgm:prSet presAssocID="{1921AA60-A78F-4E36-BD4A-5736437E9CB3}" presName="cycle" presStyleCnt="0"/>
      <dgm:spPr/>
    </dgm:pt>
    <dgm:pt modelId="{6B08C7DA-DEB3-4ABA-AE9A-1F1B825AF658}" type="pres">
      <dgm:prSet presAssocID="{1921AA60-A78F-4E36-BD4A-5736437E9CB3}" presName="srcNode" presStyleLbl="node1" presStyleIdx="0" presStyleCnt="7"/>
      <dgm:spPr/>
    </dgm:pt>
    <dgm:pt modelId="{2BD0FB14-AE75-415D-A6A3-99DF8C8543A7}" type="pres">
      <dgm:prSet presAssocID="{1921AA60-A78F-4E36-BD4A-5736437E9CB3}" presName="conn" presStyleLbl="parChTrans1D2" presStyleIdx="0" presStyleCnt="1"/>
      <dgm:spPr/>
      <dgm:t>
        <a:bodyPr/>
        <a:lstStyle/>
        <a:p>
          <a:endParaRPr lang="en-US"/>
        </a:p>
      </dgm:t>
    </dgm:pt>
    <dgm:pt modelId="{DCFCA996-E1F4-43ED-A77C-C75A2FE62AC3}" type="pres">
      <dgm:prSet presAssocID="{1921AA60-A78F-4E36-BD4A-5736437E9CB3}" presName="extraNode" presStyleLbl="node1" presStyleIdx="0" presStyleCnt="7"/>
      <dgm:spPr/>
    </dgm:pt>
    <dgm:pt modelId="{33FAA68D-C5B9-414C-AF58-B1B5818298B2}" type="pres">
      <dgm:prSet presAssocID="{1921AA60-A78F-4E36-BD4A-5736437E9CB3}" presName="dstNode" presStyleLbl="node1" presStyleIdx="0" presStyleCnt="7"/>
      <dgm:spPr/>
    </dgm:pt>
    <dgm:pt modelId="{993B00C9-E7B1-4685-8B7C-864C46FE6B19}" type="pres">
      <dgm:prSet presAssocID="{276D13E5-3A2F-4D5F-8F80-A427040A0FB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12B04-3E4D-4EF0-9425-F89289FF686B}" type="pres">
      <dgm:prSet presAssocID="{276D13E5-3A2F-4D5F-8F80-A427040A0FBD}" presName="accent_1" presStyleCnt="0"/>
      <dgm:spPr/>
    </dgm:pt>
    <dgm:pt modelId="{F90E752A-4746-422C-A7A1-B10A9750D5C5}" type="pres">
      <dgm:prSet presAssocID="{276D13E5-3A2F-4D5F-8F80-A427040A0FBD}" presName="accentRepeatNode" presStyleLbl="solidFgAcc1" presStyleIdx="0" presStyleCnt="7"/>
      <dgm:spPr/>
    </dgm:pt>
    <dgm:pt modelId="{313AFC10-59B5-4016-A706-4DE29911ADD0}" type="pres">
      <dgm:prSet presAssocID="{E84259AE-60B5-4C09-926F-E7DA1487532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800FB-DFC2-4141-8560-37854AC76D91}" type="pres">
      <dgm:prSet presAssocID="{E84259AE-60B5-4C09-926F-E7DA14875321}" presName="accent_2" presStyleCnt="0"/>
      <dgm:spPr/>
    </dgm:pt>
    <dgm:pt modelId="{91C70943-761F-4CF4-B54F-79EFDE22FCD0}" type="pres">
      <dgm:prSet presAssocID="{E84259AE-60B5-4C09-926F-E7DA14875321}" presName="accentRepeatNode" presStyleLbl="solidFgAcc1" presStyleIdx="1" presStyleCnt="7"/>
      <dgm:spPr/>
    </dgm:pt>
    <dgm:pt modelId="{4926B9C8-BA0A-48AE-9EAF-30672A4A72DE}" type="pres">
      <dgm:prSet presAssocID="{3CFFFAEE-4514-44E3-89AC-19E200BABC9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95A9E-15D0-4147-B625-1ADF41AB6621}" type="pres">
      <dgm:prSet presAssocID="{3CFFFAEE-4514-44E3-89AC-19E200BABC94}" presName="accent_3" presStyleCnt="0"/>
      <dgm:spPr/>
    </dgm:pt>
    <dgm:pt modelId="{DFC74D27-1F5C-4EDD-A051-3937D6724C1E}" type="pres">
      <dgm:prSet presAssocID="{3CFFFAEE-4514-44E3-89AC-19E200BABC94}" presName="accentRepeatNode" presStyleLbl="solidFgAcc1" presStyleIdx="2" presStyleCnt="7"/>
      <dgm:spPr/>
    </dgm:pt>
    <dgm:pt modelId="{3E016DF9-CF7E-444B-AE2E-9357C07539CD}" type="pres">
      <dgm:prSet presAssocID="{EA6261BE-58AA-4BB0-8C5F-2A0FF133719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6DCB9-124B-4185-B038-43B9513E9FDC}" type="pres">
      <dgm:prSet presAssocID="{EA6261BE-58AA-4BB0-8C5F-2A0FF1337190}" presName="accent_4" presStyleCnt="0"/>
      <dgm:spPr/>
    </dgm:pt>
    <dgm:pt modelId="{663E1F67-7744-4EB1-94D6-8244CAD8BD91}" type="pres">
      <dgm:prSet presAssocID="{EA6261BE-58AA-4BB0-8C5F-2A0FF1337190}" presName="accentRepeatNode" presStyleLbl="solidFgAcc1" presStyleIdx="3" presStyleCnt="7"/>
      <dgm:spPr/>
    </dgm:pt>
    <dgm:pt modelId="{521EA5ED-BDE4-45B3-BA02-DD26DBF377F0}" type="pres">
      <dgm:prSet presAssocID="{620BBC05-02E3-4DBC-A0A0-55520618590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9747A-2B4E-46B6-841E-93F8E0462CB5}" type="pres">
      <dgm:prSet presAssocID="{620BBC05-02E3-4DBC-A0A0-555206185906}" presName="accent_5" presStyleCnt="0"/>
      <dgm:spPr/>
    </dgm:pt>
    <dgm:pt modelId="{DC240259-744E-40BD-8119-A402F1F39817}" type="pres">
      <dgm:prSet presAssocID="{620BBC05-02E3-4DBC-A0A0-555206185906}" presName="accentRepeatNode" presStyleLbl="solidFgAcc1" presStyleIdx="4" presStyleCnt="7"/>
      <dgm:spPr/>
    </dgm:pt>
    <dgm:pt modelId="{C8E80180-2E6B-4D44-9FBE-2DE2345D8054}" type="pres">
      <dgm:prSet presAssocID="{5B09FAB8-9135-4359-A570-0EFBF8A9AC6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5975E-E0A9-45BE-BC96-C2DC88DB0DD7}" type="pres">
      <dgm:prSet presAssocID="{5B09FAB8-9135-4359-A570-0EFBF8A9AC6E}" presName="accent_6" presStyleCnt="0"/>
      <dgm:spPr/>
    </dgm:pt>
    <dgm:pt modelId="{60315B8C-E807-4FC6-A5DA-99031F0B378E}" type="pres">
      <dgm:prSet presAssocID="{5B09FAB8-9135-4359-A570-0EFBF8A9AC6E}" presName="accentRepeatNode" presStyleLbl="solidFgAcc1" presStyleIdx="5" presStyleCnt="7"/>
      <dgm:spPr/>
    </dgm:pt>
    <dgm:pt modelId="{D0664BE2-6904-46FB-B9D1-0062519E7EC2}" type="pres">
      <dgm:prSet presAssocID="{84898279-DDBD-4999-B9DB-7A812CE23F1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D1CCB-438D-4815-A87F-991253702164}" type="pres">
      <dgm:prSet presAssocID="{84898279-DDBD-4999-B9DB-7A812CE23F15}" presName="accent_7" presStyleCnt="0"/>
      <dgm:spPr/>
    </dgm:pt>
    <dgm:pt modelId="{E9D4665E-964C-47C3-8C7C-B8036E5DCAE7}" type="pres">
      <dgm:prSet presAssocID="{84898279-DDBD-4999-B9DB-7A812CE23F15}" presName="accentRepeatNode" presStyleLbl="solidFgAcc1" presStyleIdx="6" presStyleCnt="7"/>
      <dgm:spPr/>
    </dgm:pt>
  </dgm:ptLst>
  <dgm:cxnLst>
    <dgm:cxn modelId="{E9FCB40F-958D-44B5-932E-0EDF56FD1073}" srcId="{1921AA60-A78F-4E36-BD4A-5736437E9CB3}" destId="{E84259AE-60B5-4C09-926F-E7DA14875321}" srcOrd="1" destOrd="0" parTransId="{E024C224-9C74-480E-95ED-6D353CB3B3B1}" sibTransId="{5A2D59D6-3BA1-4D1C-9910-A7EC252D1F6B}"/>
    <dgm:cxn modelId="{667AD572-4B85-417B-8D1D-968BE5299B1D}" type="presOf" srcId="{620BBC05-02E3-4DBC-A0A0-555206185906}" destId="{521EA5ED-BDE4-45B3-BA02-DD26DBF377F0}" srcOrd="0" destOrd="0" presId="urn:microsoft.com/office/officeart/2008/layout/VerticalCurvedList"/>
    <dgm:cxn modelId="{35145C95-CBD6-497A-A8F1-81C811DDBD5C}" type="presOf" srcId="{EA6261BE-58AA-4BB0-8C5F-2A0FF1337190}" destId="{3E016DF9-CF7E-444B-AE2E-9357C07539CD}" srcOrd="0" destOrd="0" presId="urn:microsoft.com/office/officeart/2008/layout/VerticalCurvedList"/>
    <dgm:cxn modelId="{6DCCAF76-7BA9-484B-AEC5-8182D2935417}" type="presOf" srcId="{9467A50E-B4E9-4FC9-AEBD-D60DA2F19846}" destId="{2BD0FB14-AE75-415D-A6A3-99DF8C8543A7}" srcOrd="0" destOrd="0" presId="urn:microsoft.com/office/officeart/2008/layout/VerticalCurvedList"/>
    <dgm:cxn modelId="{3BF0B18B-D864-4903-BECF-DAA53A5969C6}" type="presOf" srcId="{E84259AE-60B5-4C09-926F-E7DA14875321}" destId="{313AFC10-59B5-4016-A706-4DE29911ADD0}" srcOrd="0" destOrd="0" presId="urn:microsoft.com/office/officeart/2008/layout/VerticalCurvedList"/>
    <dgm:cxn modelId="{16D7B2A1-113C-4704-9DFE-FE738E4A8340}" srcId="{1921AA60-A78F-4E36-BD4A-5736437E9CB3}" destId="{5B09FAB8-9135-4359-A570-0EFBF8A9AC6E}" srcOrd="5" destOrd="0" parTransId="{D4EC7520-B241-4BB9-A680-E489BB214F5F}" sibTransId="{04E08649-496E-4E26-9BED-49520102687B}"/>
    <dgm:cxn modelId="{ED034511-8201-4366-A82A-5D25C693B388}" srcId="{1921AA60-A78F-4E36-BD4A-5736437E9CB3}" destId="{5E253AA8-D43D-4580-9535-3CEEA7838937}" srcOrd="7" destOrd="0" parTransId="{6D00241F-9163-4916-9F0C-CBDDB63BC7B6}" sibTransId="{CFDEE2D0-3585-4FDA-84D9-AA8694CFF975}"/>
    <dgm:cxn modelId="{89A921F4-8C34-4F9B-BD2D-600EC264F539}" srcId="{1921AA60-A78F-4E36-BD4A-5736437E9CB3}" destId="{276D13E5-3A2F-4D5F-8F80-A427040A0FBD}" srcOrd="0" destOrd="0" parTransId="{A19F96C3-A60C-4437-B4ED-D58CE8D56683}" sibTransId="{9467A50E-B4E9-4FC9-AEBD-D60DA2F19846}"/>
    <dgm:cxn modelId="{AC5C2599-65CA-4289-B16D-672826E3C77B}" srcId="{1921AA60-A78F-4E36-BD4A-5736437E9CB3}" destId="{84898279-DDBD-4999-B9DB-7A812CE23F15}" srcOrd="6" destOrd="0" parTransId="{E886DBBD-3C52-4CC3-B96F-5F3F7EAF9999}" sibTransId="{CBC34EDE-5871-4238-8A55-4809EEE5DAA2}"/>
    <dgm:cxn modelId="{5A18C4DB-E824-4B83-9C85-0412F7FF3D22}" srcId="{1921AA60-A78F-4E36-BD4A-5736437E9CB3}" destId="{EA6261BE-58AA-4BB0-8C5F-2A0FF1337190}" srcOrd="3" destOrd="0" parTransId="{1B752F37-FE76-4D2D-8C12-193FC702196C}" sibTransId="{EE82263A-A7F3-458A-823F-AFB451BAF16C}"/>
    <dgm:cxn modelId="{1BFE8125-A768-4CF6-8A61-2037B7CBE892}" type="presOf" srcId="{276D13E5-3A2F-4D5F-8F80-A427040A0FBD}" destId="{993B00C9-E7B1-4685-8B7C-864C46FE6B19}" srcOrd="0" destOrd="0" presId="urn:microsoft.com/office/officeart/2008/layout/VerticalCurvedList"/>
    <dgm:cxn modelId="{C675DACD-9A78-4974-928F-26105A09A350}" srcId="{1921AA60-A78F-4E36-BD4A-5736437E9CB3}" destId="{3CFFFAEE-4514-44E3-89AC-19E200BABC94}" srcOrd="2" destOrd="0" parTransId="{5E406D3D-CC66-4DBE-AC0F-9DC0025E9B6B}" sibTransId="{02A9B935-32C0-41E8-A36B-12DC73BD81A9}"/>
    <dgm:cxn modelId="{61EC98A9-0AAE-417F-BD69-9362CD7FAD93}" type="presOf" srcId="{3CFFFAEE-4514-44E3-89AC-19E200BABC94}" destId="{4926B9C8-BA0A-48AE-9EAF-30672A4A72DE}" srcOrd="0" destOrd="0" presId="urn:microsoft.com/office/officeart/2008/layout/VerticalCurvedList"/>
    <dgm:cxn modelId="{2C3BC49C-8EDF-4B7F-84B6-077EF27D2C86}" type="presOf" srcId="{5B09FAB8-9135-4359-A570-0EFBF8A9AC6E}" destId="{C8E80180-2E6B-4D44-9FBE-2DE2345D8054}" srcOrd="0" destOrd="0" presId="urn:microsoft.com/office/officeart/2008/layout/VerticalCurvedList"/>
    <dgm:cxn modelId="{C56D6456-14F8-42E9-829D-1776F1F88104}" srcId="{1921AA60-A78F-4E36-BD4A-5736437E9CB3}" destId="{620BBC05-02E3-4DBC-A0A0-555206185906}" srcOrd="4" destOrd="0" parTransId="{45DFC27B-7B25-4C21-9C66-206B27A070D0}" sibTransId="{0103326D-27AE-4261-8D5E-3A907C55AC57}"/>
    <dgm:cxn modelId="{B6997FE8-8DD4-4E18-8A76-603FAB75C267}" type="presOf" srcId="{84898279-DDBD-4999-B9DB-7A812CE23F15}" destId="{D0664BE2-6904-46FB-B9D1-0062519E7EC2}" srcOrd="0" destOrd="0" presId="urn:microsoft.com/office/officeart/2008/layout/VerticalCurvedList"/>
    <dgm:cxn modelId="{4896FA01-BD7A-458E-A8D2-4B820B6FE565}" type="presOf" srcId="{1921AA60-A78F-4E36-BD4A-5736437E9CB3}" destId="{018365A2-6CDB-4284-9A37-39097DF26021}" srcOrd="0" destOrd="0" presId="urn:microsoft.com/office/officeart/2008/layout/VerticalCurvedList"/>
    <dgm:cxn modelId="{99DA1F34-EC87-47A9-B00D-7B6332D5991C}" type="presParOf" srcId="{018365A2-6CDB-4284-9A37-39097DF26021}" destId="{18ABB247-736E-42E7-AFF6-328F2E036549}" srcOrd="0" destOrd="0" presId="urn:microsoft.com/office/officeart/2008/layout/VerticalCurvedList"/>
    <dgm:cxn modelId="{1B5AA4F9-95A2-4660-AD6E-6186BC242C92}" type="presParOf" srcId="{18ABB247-736E-42E7-AFF6-328F2E036549}" destId="{2E889446-F5A6-4E82-9AA5-F6B087146BC7}" srcOrd="0" destOrd="0" presId="urn:microsoft.com/office/officeart/2008/layout/VerticalCurvedList"/>
    <dgm:cxn modelId="{30DE78DA-C610-465B-A80F-9F6121247421}" type="presParOf" srcId="{2E889446-F5A6-4E82-9AA5-F6B087146BC7}" destId="{6B08C7DA-DEB3-4ABA-AE9A-1F1B825AF658}" srcOrd="0" destOrd="0" presId="urn:microsoft.com/office/officeart/2008/layout/VerticalCurvedList"/>
    <dgm:cxn modelId="{F4BF4F46-2CE8-4467-B8DD-6E155C1AEDF4}" type="presParOf" srcId="{2E889446-F5A6-4E82-9AA5-F6B087146BC7}" destId="{2BD0FB14-AE75-415D-A6A3-99DF8C8543A7}" srcOrd="1" destOrd="0" presId="urn:microsoft.com/office/officeart/2008/layout/VerticalCurvedList"/>
    <dgm:cxn modelId="{A03B2EA7-5880-476D-9414-4A2A26C8A17F}" type="presParOf" srcId="{2E889446-F5A6-4E82-9AA5-F6B087146BC7}" destId="{DCFCA996-E1F4-43ED-A77C-C75A2FE62AC3}" srcOrd="2" destOrd="0" presId="urn:microsoft.com/office/officeart/2008/layout/VerticalCurvedList"/>
    <dgm:cxn modelId="{A1B260FC-2AAD-47DD-AA42-ABBF04745EC7}" type="presParOf" srcId="{2E889446-F5A6-4E82-9AA5-F6B087146BC7}" destId="{33FAA68D-C5B9-414C-AF58-B1B5818298B2}" srcOrd="3" destOrd="0" presId="urn:microsoft.com/office/officeart/2008/layout/VerticalCurvedList"/>
    <dgm:cxn modelId="{579D210F-973C-4B93-9140-FB3462D01C74}" type="presParOf" srcId="{18ABB247-736E-42E7-AFF6-328F2E036549}" destId="{993B00C9-E7B1-4685-8B7C-864C46FE6B19}" srcOrd="1" destOrd="0" presId="urn:microsoft.com/office/officeart/2008/layout/VerticalCurvedList"/>
    <dgm:cxn modelId="{697EBA4D-176E-4CE0-B4CB-2ED3798BB07D}" type="presParOf" srcId="{18ABB247-736E-42E7-AFF6-328F2E036549}" destId="{39C12B04-3E4D-4EF0-9425-F89289FF686B}" srcOrd="2" destOrd="0" presId="urn:microsoft.com/office/officeart/2008/layout/VerticalCurvedList"/>
    <dgm:cxn modelId="{D78A2799-5681-4DBC-9542-13D6C36317E4}" type="presParOf" srcId="{39C12B04-3E4D-4EF0-9425-F89289FF686B}" destId="{F90E752A-4746-422C-A7A1-B10A9750D5C5}" srcOrd="0" destOrd="0" presId="urn:microsoft.com/office/officeart/2008/layout/VerticalCurvedList"/>
    <dgm:cxn modelId="{40E6D21F-6BD5-4DED-B499-83D757693617}" type="presParOf" srcId="{18ABB247-736E-42E7-AFF6-328F2E036549}" destId="{313AFC10-59B5-4016-A706-4DE29911ADD0}" srcOrd="3" destOrd="0" presId="urn:microsoft.com/office/officeart/2008/layout/VerticalCurvedList"/>
    <dgm:cxn modelId="{FF192E87-1A6D-43E4-8078-F9E3DD064B6F}" type="presParOf" srcId="{18ABB247-736E-42E7-AFF6-328F2E036549}" destId="{3A0800FB-DFC2-4141-8560-37854AC76D91}" srcOrd="4" destOrd="0" presId="urn:microsoft.com/office/officeart/2008/layout/VerticalCurvedList"/>
    <dgm:cxn modelId="{0A126ADE-7110-4F8F-9862-5FFB3FF457A6}" type="presParOf" srcId="{3A0800FB-DFC2-4141-8560-37854AC76D91}" destId="{91C70943-761F-4CF4-B54F-79EFDE22FCD0}" srcOrd="0" destOrd="0" presId="urn:microsoft.com/office/officeart/2008/layout/VerticalCurvedList"/>
    <dgm:cxn modelId="{5A3418AC-4BBD-4D6E-A909-A06C0DC2EF23}" type="presParOf" srcId="{18ABB247-736E-42E7-AFF6-328F2E036549}" destId="{4926B9C8-BA0A-48AE-9EAF-30672A4A72DE}" srcOrd="5" destOrd="0" presId="urn:microsoft.com/office/officeart/2008/layout/VerticalCurvedList"/>
    <dgm:cxn modelId="{884A9E93-34A1-49B2-8E83-89948C0CC386}" type="presParOf" srcId="{18ABB247-736E-42E7-AFF6-328F2E036549}" destId="{C2095A9E-15D0-4147-B625-1ADF41AB6621}" srcOrd="6" destOrd="0" presId="urn:microsoft.com/office/officeart/2008/layout/VerticalCurvedList"/>
    <dgm:cxn modelId="{20710E40-98E3-4890-913C-A89DBBF30E03}" type="presParOf" srcId="{C2095A9E-15D0-4147-B625-1ADF41AB6621}" destId="{DFC74D27-1F5C-4EDD-A051-3937D6724C1E}" srcOrd="0" destOrd="0" presId="urn:microsoft.com/office/officeart/2008/layout/VerticalCurvedList"/>
    <dgm:cxn modelId="{F415F748-F6B5-440C-BCB1-4F6F2E371FC0}" type="presParOf" srcId="{18ABB247-736E-42E7-AFF6-328F2E036549}" destId="{3E016DF9-CF7E-444B-AE2E-9357C07539CD}" srcOrd="7" destOrd="0" presId="urn:microsoft.com/office/officeart/2008/layout/VerticalCurvedList"/>
    <dgm:cxn modelId="{4911C055-1D5A-4A98-B800-7F189811DD2C}" type="presParOf" srcId="{18ABB247-736E-42E7-AFF6-328F2E036549}" destId="{E496DCB9-124B-4185-B038-43B9513E9FDC}" srcOrd="8" destOrd="0" presId="urn:microsoft.com/office/officeart/2008/layout/VerticalCurvedList"/>
    <dgm:cxn modelId="{4845F7F8-BD36-44C8-81E5-EEA314770203}" type="presParOf" srcId="{E496DCB9-124B-4185-B038-43B9513E9FDC}" destId="{663E1F67-7744-4EB1-94D6-8244CAD8BD91}" srcOrd="0" destOrd="0" presId="urn:microsoft.com/office/officeart/2008/layout/VerticalCurvedList"/>
    <dgm:cxn modelId="{DE377B48-61E3-4987-B54D-9FDE911F52B2}" type="presParOf" srcId="{18ABB247-736E-42E7-AFF6-328F2E036549}" destId="{521EA5ED-BDE4-45B3-BA02-DD26DBF377F0}" srcOrd="9" destOrd="0" presId="urn:microsoft.com/office/officeart/2008/layout/VerticalCurvedList"/>
    <dgm:cxn modelId="{A0E59036-D1C2-4ABE-84A7-51B17BBA7C51}" type="presParOf" srcId="{18ABB247-736E-42E7-AFF6-328F2E036549}" destId="{2E19747A-2B4E-46B6-841E-93F8E0462CB5}" srcOrd="10" destOrd="0" presId="urn:microsoft.com/office/officeart/2008/layout/VerticalCurvedList"/>
    <dgm:cxn modelId="{009FC504-4787-4B73-B0A1-0B6ADCBF8F17}" type="presParOf" srcId="{2E19747A-2B4E-46B6-841E-93F8E0462CB5}" destId="{DC240259-744E-40BD-8119-A402F1F39817}" srcOrd="0" destOrd="0" presId="urn:microsoft.com/office/officeart/2008/layout/VerticalCurvedList"/>
    <dgm:cxn modelId="{8BB0F0A3-E92F-47FD-99B3-48B8E0B975B8}" type="presParOf" srcId="{18ABB247-736E-42E7-AFF6-328F2E036549}" destId="{C8E80180-2E6B-4D44-9FBE-2DE2345D8054}" srcOrd="11" destOrd="0" presId="urn:microsoft.com/office/officeart/2008/layout/VerticalCurvedList"/>
    <dgm:cxn modelId="{5EBA684F-23A1-4E7A-B9C9-34D635BCFE5C}" type="presParOf" srcId="{18ABB247-736E-42E7-AFF6-328F2E036549}" destId="{A4C5975E-E0A9-45BE-BC96-C2DC88DB0DD7}" srcOrd="12" destOrd="0" presId="urn:microsoft.com/office/officeart/2008/layout/VerticalCurvedList"/>
    <dgm:cxn modelId="{CD5CB9CB-D057-47E9-9F64-76D7107B2227}" type="presParOf" srcId="{A4C5975E-E0A9-45BE-BC96-C2DC88DB0DD7}" destId="{60315B8C-E807-4FC6-A5DA-99031F0B378E}" srcOrd="0" destOrd="0" presId="urn:microsoft.com/office/officeart/2008/layout/VerticalCurvedList"/>
    <dgm:cxn modelId="{5C546417-2909-471C-9506-DA111D18337E}" type="presParOf" srcId="{18ABB247-736E-42E7-AFF6-328F2E036549}" destId="{D0664BE2-6904-46FB-B9D1-0062519E7EC2}" srcOrd="13" destOrd="0" presId="urn:microsoft.com/office/officeart/2008/layout/VerticalCurvedList"/>
    <dgm:cxn modelId="{A7B3A87C-4B79-4799-9F64-BB2F03E3E2A3}" type="presParOf" srcId="{18ABB247-736E-42E7-AFF6-328F2E036549}" destId="{3E2D1CCB-438D-4815-A87F-991253702164}" srcOrd="14" destOrd="0" presId="urn:microsoft.com/office/officeart/2008/layout/VerticalCurvedList"/>
    <dgm:cxn modelId="{95344155-8B96-49A5-B462-73B0CB5BE828}" type="presParOf" srcId="{3E2D1CCB-438D-4815-A87F-991253702164}" destId="{E9D4665E-964C-47C3-8C7C-B8036E5DCA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B9683B-DFE9-43BD-8896-55A65AE5CBB4}" type="doc">
      <dgm:prSet loTypeId="urn:microsoft.com/office/officeart/2005/8/layout/vProcess5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6EA56EF-525E-4F44-B4ED-AABFCA18D6BE}">
      <dgm:prSet phldrT="[Text]" custT="1"/>
      <dgm:spPr/>
      <dgm:t>
        <a:bodyPr/>
        <a:lstStyle/>
        <a:p>
          <a:r>
            <a:rPr lang="en-US" sz="2800" b="1" dirty="0" smtClean="0"/>
            <a:t>Initiating</a:t>
          </a:r>
          <a:r>
            <a:rPr lang="en-US" sz="2800" dirty="0" smtClean="0"/>
            <a:t>  </a:t>
          </a:r>
          <a:r>
            <a:rPr lang="en-US" sz="2400" dirty="0" smtClean="0"/>
            <a:t>8 days since  20/8</a:t>
          </a:r>
          <a:endParaRPr lang="en-US" sz="4000" dirty="0"/>
        </a:p>
      </dgm:t>
    </dgm:pt>
    <dgm:pt modelId="{2C30FD53-8E12-42E2-B697-70CCECD79215}" type="parTrans" cxnId="{3606D2C4-BBCA-4FA9-8D6B-7C6492AE3CC2}">
      <dgm:prSet/>
      <dgm:spPr/>
      <dgm:t>
        <a:bodyPr/>
        <a:lstStyle/>
        <a:p>
          <a:endParaRPr lang="en-US"/>
        </a:p>
      </dgm:t>
    </dgm:pt>
    <dgm:pt modelId="{EDE52F01-74F1-4A4A-A7C6-0C1701DC8622}" type="sibTrans" cxnId="{3606D2C4-BBCA-4FA9-8D6B-7C6492AE3CC2}">
      <dgm:prSet/>
      <dgm:spPr/>
      <dgm:t>
        <a:bodyPr/>
        <a:lstStyle/>
        <a:p>
          <a:endParaRPr lang="en-US"/>
        </a:p>
      </dgm:t>
    </dgm:pt>
    <dgm:pt modelId="{1763038D-AED1-47E3-BC0C-535711C30A7C}">
      <dgm:prSet phldrT="[Text]" custT="1"/>
      <dgm:spPr/>
      <dgm:t>
        <a:bodyPr/>
        <a:lstStyle/>
        <a:p>
          <a:r>
            <a:rPr lang="en-US" sz="3000" b="1" dirty="0" smtClean="0"/>
            <a:t>Planning </a:t>
          </a:r>
          <a:r>
            <a:rPr lang="en-US" sz="2400" b="0" dirty="0" smtClean="0"/>
            <a:t>20 days since 29/8</a:t>
          </a:r>
          <a:endParaRPr lang="en-US" sz="3000" b="1" dirty="0"/>
        </a:p>
      </dgm:t>
    </dgm:pt>
    <dgm:pt modelId="{03A6812E-72A8-4503-A599-4248F220D55A}" type="parTrans" cxnId="{5052C93D-E1EF-46B4-B559-5D8354887811}">
      <dgm:prSet/>
      <dgm:spPr/>
      <dgm:t>
        <a:bodyPr/>
        <a:lstStyle/>
        <a:p>
          <a:endParaRPr lang="en-US"/>
        </a:p>
      </dgm:t>
    </dgm:pt>
    <dgm:pt modelId="{42C84D59-2A79-46EE-9999-80E36BEA8C64}" type="sibTrans" cxnId="{5052C93D-E1EF-46B4-B559-5D8354887811}">
      <dgm:prSet/>
      <dgm:spPr/>
      <dgm:t>
        <a:bodyPr/>
        <a:lstStyle/>
        <a:p>
          <a:endParaRPr lang="en-US"/>
        </a:p>
      </dgm:t>
    </dgm:pt>
    <dgm:pt modelId="{BEE90E2C-DCA6-4F9C-8C65-440B9F65F2D7}">
      <dgm:prSet phldrT="[Text]" custT="1"/>
      <dgm:spPr/>
      <dgm:t>
        <a:bodyPr/>
        <a:lstStyle/>
        <a:p>
          <a:endParaRPr lang="en-US" sz="2400" b="1" dirty="0" smtClean="0"/>
        </a:p>
        <a:p>
          <a:r>
            <a:rPr lang="en-US" sz="2400" b="1" dirty="0" smtClean="0"/>
            <a:t>Implement and Development </a:t>
          </a:r>
          <a:r>
            <a:rPr lang="en-US" sz="2400" b="0" dirty="0" smtClean="0"/>
            <a:t>58 days since 17/9</a:t>
          </a:r>
          <a:br>
            <a:rPr lang="en-US" sz="2400" b="0" dirty="0" smtClean="0"/>
          </a:br>
          <a:r>
            <a:rPr lang="en-US" sz="2400" b="0" dirty="0" smtClean="0"/>
            <a:t>          </a:t>
          </a:r>
          <a:endParaRPr lang="en-US" sz="1800" b="0" dirty="0"/>
        </a:p>
      </dgm:t>
    </dgm:pt>
    <dgm:pt modelId="{BEA350E0-481C-42A1-BF82-86B221C4814E}" type="parTrans" cxnId="{0296DB50-5BD6-41C4-960D-D55B108E8141}">
      <dgm:prSet/>
      <dgm:spPr/>
      <dgm:t>
        <a:bodyPr/>
        <a:lstStyle/>
        <a:p>
          <a:endParaRPr lang="en-US"/>
        </a:p>
      </dgm:t>
    </dgm:pt>
    <dgm:pt modelId="{A0164AF7-37DB-482E-8F94-E3C7AE093F17}" type="sibTrans" cxnId="{0296DB50-5BD6-41C4-960D-D55B108E8141}">
      <dgm:prSet/>
      <dgm:spPr/>
      <dgm:t>
        <a:bodyPr/>
        <a:lstStyle/>
        <a:p>
          <a:endParaRPr lang="en-US"/>
        </a:p>
      </dgm:t>
    </dgm:pt>
    <dgm:pt modelId="{960F6B31-3FDF-401D-A08E-C902E4000F15}">
      <dgm:prSet phldrT="[Text]" custT="1"/>
      <dgm:spPr/>
      <dgm:t>
        <a:bodyPr/>
        <a:lstStyle/>
        <a:p>
          <a:r>
            <a:rPr lang="en-US" sz="3200" b="1" dirty="0" smtClean="0"/>
            <a:t>Testing </a:t>
          </a:r>
          <a:r>
            <a:rPr lang="en-US" sz="2400" b="0" dirty="0" smtClean="0"/>
            <a:t>35 days since 29/10	</a:t>
          </a:r>
          <a:endParaRPr lang="en-US" sz="4000" b="0" dirty="0"/>
        </a:p>
      </dgm:t>
    </dgm:pt>
    <dgm:pt modelId="{1AA58694-6662-4FEF-A674-27C13A274F7E}" type="parTrans" cxnId="{869FD098-C6DE-44CD-AC5D-BB474F45536A}">
      <dgm:prSet/>
      <dgm:spPr/>
      <dgm:t>
        <a:bodyPr/>
        <a:lstStyle/>
        <a:p>
          <a:endParaRPr lang="en-US"/>
        </a:p>
      </dgm:t>
    </dgm:pt>
    <dgm:pt modelId="{AC208419-8575-4CAE-A66B-6626B046E14F}" type="sibTrans" cxnId="{869FD098-C6DE-44CD-AC5D-BB474F45536A}">
      <dgm:prSet/>
      <dgm:spPr/>
      <dgm:t>
        <a:bodyPr/>
        <a:lstStyle/>
        <a:p>
          <a:endParaRPr lang="en-US"/>
        </a:p>
      </dgm:t>
    </dgm:pt>
    <dgm:pt modelId="{0BD7A64F-C55A-426C-A52A-5299A18B4B4C}" type="pres">
      <dgm:prSet presAssocID="{87B9683B-DFE9-43BD-8896-55A65AE5CBB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F3414B-04BF-4C1D-8D2E-8C5FF0A4FBAA}" type="pres">
      <dgm:prSet presAssocID="{87B9683B-DFE9-43BD-8896-55A65AE5CBB4}" presName="dummyMaxCanvas" presStyleCnt="0">
        <dgm:presLayoutVars/>
      </dgm:prSet>
      <dgm:spPr/>
    </dgm:pt>
    <dgm:pt modelId="{9BE7A552-4D89-46C8-B930-CE2F4E84465B}" type="pres">
      <dgm:prSet presAssocID="{87B9683B-DFE9-43BD-8896-55A65AE5CBB4}" presName="FourNodes_1" presStyleLbl="node1" presStyleIdx="0" presStyleCnt="4" custScaleY="62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418CE-BAE5-4245-91EC-F2D0B0C12958}" type="pres">
      <dgm:prSet presAssocID="{87B9683B-DFE9-43BD-8896-55A65AE5CBB4}" presName="FourNodes_2" presStyleLbl="node1" presStyleIdx="1" presStyleCnt="4" custScaleY="60389" custLinFactNeighborX="375" custLinFactNeighborY="-24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E3251-530C-4B82-9807-A1DECB7E3C60}" type="pres">
      <dgm:prSet presAssocID="{87B9683B-DFE9-43BD-8896-55A65AE5CBB4}" presName="FourNodes_3" presStyleLbl="node1" presStyleIdx="2" presStyleCnt="4" custScaleY="92858" custLinFactNeighborX="-1625" custLinFactNeighborY="-20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83CF7-9A10-4B59-8F48-0ACEA06C2DB3}" type="pres">
      <dgm:prSet presAssocID="{87B9683B-DFE9-43BD-8896-55A65AE5CBB4}" presName="FourNodes_4" presStyleLbl="node1" presStyleIdx="3" presStyleCnt="4" custScaleY="67858" custLinFactNeighborX="0" custLinFactNeighborY="-13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8D687-5609-4751-8750-C4D7D884ADAA}" type="pres">
      <dgm:prSet presAssocID="{87B9683B-DFE9-43BD-8896-55A65AE5CBB4}" presName="FourConn_1-2" presStyleLbl="fgAccFollowNode1" presStyleIdx="0" presStyleCnt="3" custLinFactNeighborX="-12388" custLinFactNeighborY="-17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91D74-B84E-4B75-BA85-9C9A5E395DEA}" type="pres">
      <dgm:prSet presAssocID="{87B9683B-DFE9-43BD-8896-55A65AE5CBB4}" presName="FourConn_2-3" presStyleLbl="fgAccFollowNode1" presStyleIdx="1" presStyleCnt="3" custLinFactNeighborX="3846" custLinFactNeighborY="-49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C9628-8AE8-422C-9436-4EE6B36FBAFC}" type="pres">
      <dgm:prSet presAssocID="{87B9683B-DFE9-43BD-8896-55A65AE5CBB4}" presName="FourConn_3-4" presStyleLbl="fgAccFollowNode1" presStyleIdx="2" presStyleCnt="3" custLinFactNeighborX="-53596" custLinFactNeighborY="-19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19AD6-301D-431F-A151-A1099A229F12}" type="pres">
      <dgm:prSet presAssocID="{87B9683B-DFE9-43BD-8896-55A65AE5CBB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5B4E7-7192-4C5F-A2B3-35A83A011600}" type="pres">
      <dgm:prSet presAssocID="{87B9683B-DFE9-43BD-8896-55A65AE5CBB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196BA-D15B-4254-9408-AEB84204E866}" type="pres">
      <dgm:prSet presAssocID="{87B9683B-DFE9-43BD-8896-55A65AE5CBB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F9F55-AFAA-4265-AD84-6C5CDC028073}" type="pres">
      <dgm:prSet presAssocID="{87B9683B-DFE9-43BD-8896-55A65AE5CBB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B1E985-D083-4594-8247-68AE845EF88A}" type="presOf" srcId="{EDE52F01-74F1-4A4A-A7C6-0C1701DC8622}" destId="{BA38D687-5609-4751-8750-C4D7D884ADAA}" srcOrd="0" destOrd="0" presId="urn:microsoft.com/office/officeart/2005/8/layout/vProcess5"/>
    <dgm:cxn modelId="{7A24FD0C-F038-4523-B96F-4D31AEC1A3E8}" type="presOf" srcId="{66EA56EF-525E-4F44-B4ED-AABFCA18D6BE}" destId="{C3719AD6-301D-431F-A151-A1099A229F12}" srcOrd="1" destOrd="0" presId="urn:microsoft.com/office/officeart/2005/8/layout/vProcess5"/>
    <dgm:cxn modelId="{0296DB50-5BD6-41C4-960D-D55B108E8141}" srcId="{87B9683B-DFE9-43BD-8896-55A65AE5CBB4}" destId="{BEE90E2C-DCA6-4F9C-8C65-440B9F65F2D7}" srcOrd="2" destOrd="0" parTransId="{BEA350E0-481C-42A1-BF82-86B221C4814E}" sibTransId="{A0164AF7-37DB-482E-8F94-E3C7AE093F17}"/>
    <dgm:cxn modelId="{3606D2C4-BBCA-4FA9-8D6B-7C6492AE3CC2}" srcId="{87B9683B-DFE9-43BD-8896-55A65AE5CBB4}" destId="{66EA56EF-525E-4F44-B4ED-AABFCA18D6BE}" srcOrd="0" destOrd="0" parTransId="{2C30FD53-8E12-42E2-B697-70CCECD79215}" sibTransId="{EDE52F01-74F1-4A4A-A7C6-0C1701DC8622}"/>
    <dgm:cxn modelId="{ECD8234F-7B06-4A0B-AA26-A4F57F68116E}" type="presOf" srcId="{A0164AF7-37DB-482E-8F94-E3C7AE093F17}" destId="{56EC9628-8AE8-422C-9436-4EE6B36FBAFC}" srcOrd="0" destOrd="0" presId="urn:microsoft.com/office/officeart/2005/8/layout/vProcess5"/>
    <dgm:cxn modelId="{5C6AB32D-6007-449D-B497-E79439DF647D}" type="presOf" srcId="{42C84D59-2A79-46EE-9999-80E36BEA8C64}" destId="{4C491D74-B84E-4B75-BA85-9C9A5E395DEA}" srcOrd="0" destOrd="0" presId="urn:microsoft.com/office/officeart/2005/8/layout/vProcess5"/>
    <dgm:cxn modelId="{F9BF80DB-176B-4EAF-8AF3-77BFFBA19943}" type="presOf" srcId="{87B9683B-DFE9-43BD-8896-55A65AE5CBB4}" destId="{0BD7A64F-C55A-426C-A52A-5299A18B4B4C}" srcOrd="0" destOrd="0" presId="urn:microsoft.com/office/officeart/2005/8/layout/vProcess5"/>
    <dgm:cxn modelId="{A4046A73-C1E2-4B4A-A434-181217F1328A}" type="presOf" srcId="{1763038D-AED1-47E3-BC0C-535711C30A7C}" destId="{7A35B4E7-7192-4C5F-A2B3-35A83A011600}" srcOrd="1" destOrd="0" presId="urn:microsoft.com/office/officeart/2005/8/layout/vProcess5"/>
    <dgm:cxn modelId="{26A2B329-BF21-490E-9A35-10AE04258028}" type="presOf" srcId="{66EA56EF-525E-4F44-B4ED-AABFCA18D6BE}" destId="{9BE7A552-4D89-46C8-B930-CE2F4E84465B}" srcOrd="0" destOrd="0" presId="urn:microsoft.com/office/officeart/2005/8/layout/vProcess5"/>
    <dgm:cxn modelId="{869FD098-C6DE-44CD-AC5D-BB474F45536A}" srcId="{87B9683B-DFE9-43BD-8896-55A65AE5CBB4}" destId="{960F6B31-3FDF-401D-A08E-C902E4000F15}" srcOrd="3" destOrd="0" parTransId="{1AA58694-6662-4FEF-A674-27C13A274F7E}" sibTransId="{AC208419-8575-4CAE-A66B-6626B046E14F}"/>
    <dgm:cxn modelId="{C3196034-961D-40F4-911A-D8360E65750A}" type="presOf" srcId="{960F6B31-3FDF-401D-A08E-C902E4000F15}" destId="{920F9F55-AFAA-4265-AD84-6C5CDC028073}" srcOrd="1" destOrd="0" presId="urn:microsoft.com/office/officeart/2005/8/layout/vProcess5"/>
    <dgm:cxn modelId="{5052C93D-E1EF-46B4-B559-5D8354887811}" srcId="{87B9683B-DFE9-43BD-8896-55A65AE5CBB4}" destId="{1763038D-AED1-47E3-BC0C-535711C30A7C}" srcOrd="1" destOrd="0" parTransId="{03A6812E-72A8-4503-A599-4248F220D55A}" sibTransId="{42C84D59-2A79-46EE-9999-80E36BEA8C64}"/>
    <dgm:cxn modelId="{3BBA0EB2-6A0A-4EAC-AE88-6C6CD8CD2B17}" type="presOf" srcId="{BEE90E2C-DCA6-4F9C-8C65-440B9F65F2D7}" destId="{984E3251-530C-4B82-9807-A1DECB7E3C60}" srcOrd="0" destOrd="0" presId="urn:microsoft.com/office/officeart/2005/8/layout/vProcess5"/>
    <dgm:cxn modelId="{F868CB4D-7C3B-4737-AADF-6A07499E7021}" type="presOf" srcId="{1763038D-AED1-47E3-BC0C-535711C30A7C}" destId="{EBD418CE-BAE5-4245-91EC-F2D0B0C12958}" srcOrd="0" destOrd="0" presId="urn:microsoft.com/office/officeart/2005/8/layout/vProcess5"/>
    <dgm:cxn modelId="{89731A26-974B-4520-A2C8-83DB56675C63}" type="presOf" srcId="{BEE90E2C-DCA6-4F9C-8C65-440B9F65F2D7}" destId="{816196BA-D15B-4254-9408-AEB84204E866}" srcOrd="1" destOrd="0" presId="urn:microsoft.com/office/officeart/2005/8/layout/vProcess5"/>
    <dgm:cxn modelId="{7920F9B0-D4A4-48EC-B7BD-A163B60110BB}" type="presOf" srcId="{960F6B31-3FDF-401D-A08E-C902E4000F15}" destId="{A4183CF7-9A10-4B59-8F48-0ACEA06C2DB3}" srcOrd="0" destOrd="0" presId="urn:microsoft.com/office/officeart/2005/8/layout/vProcess5"/>
    <dgm:cxn modelId="{971B1737-83F4-4627-AEC0-7BE7B12AA86E}" type="presParOf" srcId="{0BD7A64F-C55A-426C-A52A-5299A18B4B4C}" destId="{1CF3414B-04BF-4C1D-8D2E-8C5FF0A4FBAA}" srcOrd="0" destOrd="0" presId="urn:microsoft.com/office/officeart/2005/8/layout/vProcess5"/>
    <dgm:cxn modelId="{6ACDD533-6F9B-41F2-ABD4-99ED18AA566D}" type="presParOf" srcId="{0BD7A64F-C55A-426C-A52A-5299A18B4B4C}" destId="{9BE7A552-4D89-46C8-B930-CE2F4E84465B}" srcOrd="1" destOrd="0" presId="urn:microsoft.com/office/officeart/2005/8/layout/vProcess5"/>
    <dgm:cxn modelId="{4F14D1AE-7D8E-4262-8781-49BDB7DF06D7}" type="presParOf" srcId="{0BD7A64F-C55A-426C-A52A-5299A18B4B4C}" destId="{EBD418CE-BAE5-4245-91EC-F2D0B0C12958}" srcOrd="2" destOrd="0" presId="urn:microsoft.com/office/officeart/2005/8/layout/vProcess5"/>
    <dgm:cxn modelId="{2AC21D1D-E918-4CCA-9DFC-A4816217569F}" type="presParOf" srcId="{0BD7A64F-C55A-426C-A52A-5299A18B4B4C}" destId="{984E3251-530C-4B82-9807-A1DECB7E3C60}" srcOrd="3" destOrd="0" presId="urn:microsoft.com/office/officeart/2005/8/layout/vProcess5"/>
    <dgm:cxn modelId="{DD80AB42-DD5E-4522-9ED1-4766205505E2}" type="presParOf" srcId="{0BD7A64F-C55A-426C-A52A-5299A18B4B4C}" destId="{A4183CF7-9A10-4B59-8F48-0ACEA06C2DB3}" srcOrd="4" destOrd="0" presId="urn:microsoft.com/office/officeart/2005/8/layout/vProcess5"/>
    <dgm:cxn modelId="{5758B20D-5DFF-4ED6-85A4-4B126B89076B}" type="presParOf" srcId="{0BD7A64F-C55A-426C-A52A-5299A18B4B4C}" destId="{BA38D687-5609-4751-8750-C4D7D884ADAA}" srcOrd="5" destOrd="0" presId="urn:microsoft.com/office/officeart/2005/8/layout/vProcess5"/>
    <dgm:cxn modelId="{930D0DBB-983D-459A-84FC-EB717030A209}" type="presParOf" srcId="{0BD7A64F-C55A-426C-A52A-5299A18B4B4C}" destId="{4C491D74-B84E-4B75-BA85-9C9A5E395DEA}" srcOrd="6" destOrd="0" presId="urn:microsoft.com/office/officeart/2005/8/layout/vProcess5"/>
    <dgm:cxn modelId="{BF621114-FE2F-415A-8533-837A166D9491}" type="presParOf" srcId="{0BD7A64F-C55A-426C-A52A-5299A18B4B4C}" destId="{56EC9628-8AE8-422C-9436-4EE6B36FBAFC}" srcOrd="7" destOrd="0" presId="urn:microsoft.com/office/officeart/2005/8/layout/vProcess5"/>
    <dgm:cxn modelId="{F80E5A67-139B-4C90-9A1C-C97D2BFF5CF6}" type="presParOf" srcId="{0BD7A64F-C55A-426C-A52A-5299A18B4B4C}" destId="{C3719AD6-301D-431F-A151-A1099A229F12}" srcOrd="8" destOrd="0" presId="urn:microsoft.com/office/officeart/2005/8/layout/vProcess5"/>
    <dgm:cxn modelId="{A946200B-2802-4C7D-A531-01796DE591A6}" type="presParOf" srcId="{0BD7A64F-C55A-426C-A52A-5299A18B4B4C}" destId="{7A35B4E7-7192-4C5F-A2B3-35A83A011600}" srcOrd="9" destOrd="0" presId="urn:microsoft.com/office/officeart/2005/8/layout/vProcess5"/>
    <dgm:cxn modelId="{53EC0AFB-43A0-476C-B377-3B31C9AFAC22}" type="presParOf" srcId="{0BD7A64F-C55A-426C-A52A-5299A18B4B4C}" destId="{816196BA-D15B-4254-9408-AEB84204E866}" srcOrd="10" destOrd="0" presId="urn:microsoft.com/office/officeart/2005/8/layout/vProcess5"/>
    <dgm:cxn modelId="{46E6F671-09F7-449B-9F70-14E9A9B22D4E}" type="presParOf" srcId="{0BD7A64F-C55A-426C-A52A-5299A18B4B4C}" destId="{920F9F55-AFAA-4265-AD84-6C5CDC02807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38519B-0115-4547-9192-63ADA004D4A3}" type="doc">
      <dgm:prSet loTypeId="urn:diagrams.loki3.com/BracketList+Icon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B944E1-D2AD-4D6F-9D80-60DFA87D2D8D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People</a:t>
          </a:r>
          <a:endParaRPr lang="en-US" dirty="0"/>
        </a:p>
      </dgm:t>
    </dgm:pt>
    <dgm:pt modelId="{B2A36621-7ECB-413D-A1F3-F202A78F433D}" type="parTrans" cxnId="{A0A98310-3F60-46D5-B860-762FEC250BB3}">
      <dgm:prSet/>
      <dgm:spPr/>
      <dgm:t>
        <a:bodyPr/>
        <a:lstStyle/>
        <a:p>
          <a:endParaRPr lang="en-US"/>
        </a:p>
      </dgm:t>
    </dgm:pt>
    <dgm:pt modelId="{3518CCD6-2290-487B-AF80-7B7049C1F92A}" type="sibTrans" cxnId="{A0A98310-3F60-46D5-B860-762FEC250BB3}">
      <dgm:prSet/>
      <dgm:spPr/>
      <dgm:t>
        <a:bodyPr/>
        <a:lstStyle/>
        <a:p>
          <a:endParaRPr lang="en-US"/>
        </a:p>
      </dgm:t>
    </dgm:pt>
    <dgm:pt modelId="{13EF85D5-D39B-4A08-8B46-5FC4E215760F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Hardware</a:t>
          </a:r>
          <a:endParaRPr lang="en-US" dirty="0"/>
        </a:p>
      </dgm:t>
    </dgm:pt>
    <dgm:pt modelId="{FD0F19DD-BA44-4F0C-9D48-DD8131FBFF53}" type="parTrans" cxnId="{A745D820-276A-498C-A765-38ECD8C0B3B4}">
      <dgm:prSet/>
      <dgm:spPr/>
      <dgm:t>
        <a:bodyPr/>
        <a:lstStyle/>
        <a:p>
          <a:endParaRPr lang="en-US"/>
        </a:p>
      </dgm:t>
    </dgm:pt>
    <dgm:pt modelId="{AEF9DF8E-020E-46A3-81D9-936387AD48A6}" type="sibTrans" cxnId="{A745D820-276A-498C-A765-38ECD8C0B3B4}">
      <dgm:prSet/>
      <dgm:spPr/>
      <dgm:t>
        <a:bodyPr/>
        <a:lstStyle/>
        <a:p>
          <a:endParaRPr lang="en-US"/>
        </a:p>
      </dgm:t>
    </dgm:pt>
    <dgm:pt modelId="{13CB92F1-A1BD-4017-9175-328AEC17B113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Software</a:t>
          </a:r>
          <a:endParaRPr lang="en-US" dirty="0"/>
        </a:p>
      </dgm:t>
    </dgm:pt>
    <dgm:pt modelId="{ABC4CDB3-F15D-40FD-8C96-72D12AB199CC}" type="parTrans" cxnId="{E30F7F64-D78F-4CBA-A256-A07F9B0DBD0E}">
      <dgm:prSet/>
      <dgm:spPr/>
      <dgm:t>
        <a:bodyPr/>
        <a:lstStyle/>
        <a:p>
          <a:endParaRPr lang="en-US"/>
        </a:p>
      </dgm:t>
    </dgm:pt>
    <dgm:pt modelId="{CDAC08C7-483A-42C0-9A55-3311C4B59256}" type="sibTrans" cxnId="{E30F7F64-D78F-4CBA-A256-A07F9B0DBD0E}">
      <dgm:prSet/>
      <dgm:spPr/>
      <dgm:t>
        <a:bodyPr/>
        <a:lstStyle/>
        <a:p>
          <a:endParaRPr lang="en-US"/>
        </a:p>
      </dgm:t>
    </dgm:pt>
    <dgm:pt modelId="{65E2EF4C-2AC8-4FAD-9E21-CB06420B9FF6}">
      <dgm:prSet phldrT="[Text]"/>
      <dgm:spPr/>
      <dgm:t>
        <a:bodyPr/>
        <a:lstStyle/>
        <a:p>
          <a:r>
            <a:rPr lang="en-US" dirty="0" smtClean="0"/>
            <a:t>Sick, emergency stuff </a:t>
          </a:r>
          <a:endParaRPr lang="en-US" dirty="0"/>
        </a:p>
      </dgm:t>
    </dgm:pt>
    <dgm:pt modelId="{622BE69F-5E44-4D43-BE39-C07DD2B85C80}" type="parTrans" cxnId="{5B9E6207-E238-426F-AEFB-F5F1C7C1A023}">
      <dgm:prSet/>
      <dgm:spPr/>
      <dgm:t>
        <a:bodyPr/>
        <a:lstStyle/>
        <a:p>
          <a:endParaRPr lang="en-US"/>
        </a:p>
      </dgm:t>
    </dgm:pt>
    <dgm:pt modelId="{885E4EE4-6283-4FCD-94E8-CA802E650FDF}" type="sibTrans" cxnId="{5B9E6207-E238-426F-AEFB-F5F1C7C1A023}">
      <dgm:prSet/>
      <dgm:spPr/>
      <dgm:t>
        <a:bodyPr/>
        <a:lstStyle/>
        <a:p>
          <a:endParaRPr lang="en-US"/>
        </a:p>
      </dgm:t>
    </dgm:pt>
    <dgm:pt modelId="{12C7C235-4DE6-4DA7-B046-7883F0AF6BC2}">
      <dgm:prSet phldrT="[Text]"/>
      <dgm:spPr/>
      <dgm:t>
        <a:bodyPr/>
        <a:lstStyle/>
        <a:p>
          <a:r>
            <a:rPr lang="en-US" dirty="0" smtClean="0"/>
            <a:t>Conflict between members</a:t>
          </a:r>
          <a:endParaRPr lang="en-US" dirty="0"/>
        </a:p>
      </dgm:t>
    </dgm:pt>
    <dgm:pt modelId="{EAADF0DA-4BD1-448F-ADA2-43B4630339C4}" type="parTrans" cxnId="{68229446-9B59-4412-BF69-F18E7924CE07}">
      <dgm:prSet/>
      <dgm:spPr/>
      <dgm:t>
        <a:bodyPr/>
        <a:lstStyle/>
        <a:p>
          <a:endParaRPr lang="en-US"/>
        </a:p>
      </dgm:t>
    </dgm:pt>
    <dgm:pt modelId="{685D1B78-C830-4699-B56E-F6BA9087701A}" type="sibTrans" cxnId="{68229446-9B59-4412-BF69-F18E7924CE07}">
      <dgm:prSet/>
      <dgm:spPr/>
      <dgm:t>
        <a:bodyPr/>
        <a:lstStyle/>
        <a:p>
          <a:endParaRPr lang="en-US"/>
        </a:p>
      </dgm:t>
    </dgm:pt>
    <dgm:pt modelId="{B105385D-A2E5-469E-A153-147DF53CBF88}">
      <dgm:prSet phldrT="[Text]"/>
      <dgm:spPr/>
      <dgm:t>
        <a:bodyPr/>
        <a:lstStyle/>
        <a:p>
          <a:r>
            <a:rPr lang="en-US" dirty="0" smtClean="0"/>
            <a:t>Host not ensure availability</a:t>
          </a:r>
          <a:endParaRPr lang="en-US" dirty="0"/>
        </a:p>
      </dgm:t>
    </dgm:pt>
    <dgm:pt modelId="{31656654-707F-440F-BB0D-21C105047883}" type="parTrans" cxnId="{0CA2C923-7DA9-4335-A58C-E000CB41AB6F}">
      <dgm:prSet/>
      <dgm:spPr/>
      <dgm:t>
        <a:bodyPr/>
        <a:lstStyle/>
        <a:p>
          <a:endParaRPr lang="en-US"/>
        </a:p>
      </dgm:t>
    </dgm:pt>
    <dgm:pt modelId="{87611128-925E-49F0-AB75-B618D01D7DFE}" type="sibTrans" cxnId="{0CA2C923-7DA9-4335-A58C-E000CB41AB6F}">
      <dgm:prSet/>
      <dgm:spPr/>
      <dgm:t>
        <a:bodyPr/>
        <a:lstStyle/>
        <a:p>
          <a:endParaRPr lang="en-US"/>
        </a:p>
      </dgm:t>
    </dgm:pt>
    <dgm:pt modelId="{441E7E2C-0CF6-449B-AC3F-09905AD13434}">
      <dgm:prSet phldrT="[Text]"/>
      <dgm:spPr/>
      <dgm:t>
        <a:bodyPr/>
        <a:lstStyle/>
        <a:p>
          <a:r>
            <a:rPr lang="en-US" dirty="0" smtClean="0"/>
            <a:t>Demand expensive equipment</a:t>
          </a:r>
          <a:endParaRPr lang="en-US" dirty="0"/>
        </a:p>
      </dgm:t>
    </dgm:pt>
    <dgm:pt modelId="{F55D6D47-DA04-4DA5-9676-A4B56B9DB748}" type="parTrans" cxnId="{53320A24-11B7-4E17-9062-A16B9ECF3B53}">
      <dgm:prSet/>
      <dgm:spPr/>
      <dgm:t>
        <a:bodyPr/>
        <a:lstStyle/>
        <a:p>
          <a:endParaRPr lang="en-US"/>
        </a:p>
      </dgm:t>
    </dgm:pt>
    <dgm:pt modelId="{0D7ECCF6-1470-413A-AF3F-137447737D3D}" type="sibTrans" cxnId="{53320A24-11B7-4E17-9062-A16B9ECF3B53}">
      <dgm:prSet/>
      <dgm:spPr/>
      <dgm:t>
        <a:bodyPr/>
        <a:lstStyle/>
        <a:p>
          <a:endParaRPr lang="en-US"/>
        </a:p>
      </dgm:t>
    </dgm:pt>
    <dgm:pt modelId="{E31370B8-8211-4BDB-9F92-64577DEDB632}">
      <dgm:prSet phldrT="[Text]"/>
      <dgm:spPr/>
      <dgm:t>
        <a:bodyPr/>
        <a:lstStyle/>
        <a:p>
          <a:r>
            <a:rPr lang="en-US" dirty="0" smtClean="0"/>
            <a:t>Virus</a:t>
          </a:r>
          <a:endParaRPr lang="en-US" dirty="0"/>
        </a:p>
      </dgm:t>
    </dgm:pt>
    <dgm:pt modelId="{A598807D-B0D5-421F-B63F-38975C5897FB}" type="parTrans" cxnId="{8C08DA6F-C4D8-4B2A-85D4-6E68D9BC05BE}">
      <dgm:prSet/>
      <dgm:spPr/>
      <dgm:t>
        <a:bodyPr/>
        <a:lstStyle/>
        <a:p>
          <a:endParaRPr lang="en-US"/>
        </a:p>
      </dgm:t>
    </dgm:pt>
    <dgm:pt modelId="{86021BCC-8EA5-4636-9F67-A319FC2CADA0}" type="sibTrans" cxnId="{8C08DA6F-C4D8-4B2A-85D4-6E68D9BC05BE}">
      <dgm:prSet/>
      <dgm:spPr/>
      <dgm:t>
        <a:bodyPr/>
        <a:lstStyle/>
        <a:p>
          <a:endParaRPr lang="en-US"/>
        </a:p>
      </dgm:t>
    </dgm:pt>
    <dgm:pt modelId="{66A6368F-1C76-4663-9440-5719183494DB}">
      <dgm:prSet phldrT="[Text]"/>
      <dgm:spPr/>
      <dgm:t>
        <a:bodyPr/>
        <a:lstStyle/>
        <a:p>
          <a:r>
            <a:rPr lang="en-US" dirty="0" smtClean="0"/>
            <a:t>Workplace</a:t>
          </a:r>
          <a:endParaRPr lang="en-US" dirty="0"/>
        </a:p>
      </dgm:t>
    </dgm:pt>
    <dgm:pt modelId="{2C2CF9ED-EEC8-4A0E-B93F-2EFA6369EC4C}" type="parTrans" cxnId="{745AEF64-1405-4CFB-A114-2922BB987857}">
      <dgm:prSet/>
      <dgm:spPr/>
      <dgm:t>
        <a:bodyPr/>
        <a:lstStyle/>
        <a:p>
          <a:endParaRPr lang="en-US"/>
        </a:p>
      </dgm:t>
    </dgm:pt>
    <dgm:pt modelId="{B93FCF0C-3D16-49F6-AC4A-5676B803E859}" type="sibTrans" cxnId="{745AEF64-1405-4CFB-A114-2922BB987857}">
      <dgm:prSet/>
      <dgm:spPr/>
      <dgm:t>
        <a:bodyPr/>
        <a:lstStyle/>
        <a:p>
          <a:endParaRPr lang="en-US"/>
        </a:p>
      </dgm:t>
    </dgm:pt>
    <dgm:pt modelId="{C89E1A24-9CC2-483B-BBD8-5458399EBA40}">
      <dgm:prSet phldrT="[Text]"/>
      <dgm:spPr/>
      <dgm:t>
        <a:bodyPr/>
        <a:lstStyle/>
        <a:p>
          <a:r>
            <a:rPr lang="en-US" dirty="0" smtClean="0"/>
            <a:t>Experience in management</a:t>
          </a:r>
          <a:endParaRPr lang="en-US" dirty="0"/>
        </a:p>
      </dgm:t>
    </dgm:pt>
    <dgm:pt modelId="{CF88F9D4-722B-4C39-ABF3-C334B1990441}" type="sibTrans" cxnId="{CE3A332B-DBB2-45A3-AEED-8D0D7A78A113}">
      <dgm:prSet/>
      <dgm:spPr/>
      <dgm:t>
        <a:bodyPr/>
        <a:lstStyle/>
        <a:p>
          <a:endParaRPr lang="en-US"/>
        </a:p>
      </dgm:t>
    </dgm:pt>
    <dgm:pt modelId="{939FA823-4951-4EB8-A91C-7855DB2CC572}" type="parTrans" cxnId="{CE3A332B-DBB2-45A3-AEED-8D0D7A78A113}">
      <dgm:prSet/>
      <dgm:spPr/>
      <dgm:t>
        <a:bodyPr/>
        <a:lstStyle/>
        <a:p>
          <a:endParaRPr lang="en-US"/>
        </a:p>
      </dgm:t>
    </dgm:pt>
    <dgm:pt modelId="{A1040F07-75AA-4F08-867B-1AB22FB7675B}">
      <dgm:prSet phldrT="[Text]"/>
      <dgm:spPr/>
      <dgm:t>
        <a:bodyPr/>
        <a:lstStyle/>
        <a:p>
          <a:r>
            <a:rPr lang="en-US" dirty="0" smtClean="0"/>
            <a:t>Crash</a:t>
          </a:r>
          <a:endParaRPr lang="en-US" dirty="0"/>
        </a:p>
      </dgm:t>
    </dgm:pt>
    <dgm:pt modelId="{A741D846-EC72-497A-A973-037250EC6ADC}" type="parTrans" cxnId="{23F55469-4134-4B74-8D9B-6B33C345BD60}">
      <dgm:prSet/>
      <dgm:spPr/>
      <dgm:t>
        <a:bodyPr/>
        <a:lstStyle/>
        <a:p>
          <a:endParaRPr lang="en-US"/>
        </a:p>
      </dgm:t>
    </dgm:pt>
    <dgm:pt modelId="{3B31F2AF-9C16-47EE-AEB2-116A32A58F5C}" type="sibTrans" cxnId="{23F55469-4134-4B74-8D9B-6B33C345BD60}">
      <dgm:prSet/>
      <dgm:spPr/>
      <dgm:t>
        <a:bodyPr/>
        <a:lstStyle/>
        <a:p>
          <a:endParaRPr lang="en-US"/>
        </a:p>
      </dgm:t>
    </dgm:pt>
    <dgm:pt modelId="{074B0FFC-8221-4D4F-8E95-B01A09B327F3}" type="pres">
      <dgm:prSet presAssocID="{B738519B-0115-4547-9192-63ADA004D4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9B533-F42A-4DB0-B1A7-7336CB35392E}" type="pres">
      <dgm:prSet presAssocID="{03B944E1-D2AD-4D6F-9D80-60DFA87D2D8D}" presName="linNode" presStyleCnt="0"/>
      <dgm:spPr/>
      <dgm:t>
        <a:bodyPr/>
        <a:lstStyle/>
        <a:p>
          <a:endParaRPr lang="en-US"/>
        </a:p>
      </dgm:t>
    </dgm:pt>
    <dgm:pt modelId="{E64915BC-DF2D-43BA-8480-0EA749216C26}" type="pres">
      <dgm:prSet presAssocID="{03B944E1-D2AD-4D6F-9D80-60DFA87D2D8D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20BD7-CB2D-46BF-9DA1-024A36B703FF}" type="pres">
      <dgm:prSet presAssocID="{03B944E1-D2AD-4D6F-9D80-60DFA87D2D8D}" presName="bracket" presStyleLbl="parChTrans1D1" presStyleIdx="0" presStyleCnt="3"/>
      <dgm:spPr/>
      <dgm:t>
        <a:bodyPr/>
        <a:lstStyle/>
        <a:p>
          <a:endParaRPr lang="en-US"/>
        </a:p>
      </dgm:t>
    </dgm:pt>
    <dgm:pt modelId="{B5776382-A1D1-4A8A-A7AB-C795787A0F63}" type="pres">
      <dgm:prSet presAssocID="{03B944E1-D2AD-4D6F-9D80-60DFA87D2D8D}" presName="spH" presStyleCnt="0"/>
      <dgm:spPr/>
      <dgm:t>
        <a:bodyPr/>
        <a:lstStyle/>
        <a:p>
          <a:endParaRPr lang="en-US"/>
        </a:p>
      </dgm:t>
    </dgm:pt>
    <dgm:pt modelId="{FD9FA49C-235E-400A-931F-A7BF7AFE2B99}" type="pres">
      <dgm:prSet presAssocID="{03B944E1-D2AD-4D6F-9D80-60DFA87D2D8D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3D8FB-8F77-41E5-8726-D6508782F2CB}" type="pres">
      <dgm:prSet presAssocID="{3518CCD6-2290-487B-AF80-7B7049C1F92A}" presName="spV" presStyleCnt="0"/>
      <dgm:spPr/>
      <dgm:t>
        <a:bodyPr/>
        <a:lstStyle/>
        <a:p>
          <a:endParaRPr lang="en-US"/>
        </a:p>
      </dgm:t>
    </dgm:pt>
    <dgm:pt modelId="{1D3FFA43-CB6D-49AA-8ECF-A9A135E6540A}" type="pres">
      <dgm:prSet presAssocID="{13EF85D5-D39B-4A08-8B46-5FC4E215760F}" presName="linNode" presStyleCnt="0"/>
      <dgm:spPr/>
      <dgm:t>
        <a:bodyPr/>
        <a:lstStyle/>
        <a:p>
          <a:endParaRPr lang="en-US"/>
        </a:p>
      </dgm:t>
    </dgm:pt>
    <dgm:pt modelId="{66C286FC-4BB8-4F6F-81FB-1B76DF96B221}" type="pres">
      <dgm:prSet presAssocID="{13EF85D5-D39B-4A08-8B46-5FC4E215760F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613B8-824A-49AA-94BA-3BB089EC58FA}" type="pres">
      <dgm:prSet presAssocID="{13EF85D5-D39B-4A08-8B46-5FC4E215760F}" presName="bracket" presStyleLbl="parChTrans1D1" presStyleIdx="1" presStyleCnt="3"/>
      <dgm:spPr/>
      <dgm:t>
        <a:bodyPr/>
        <a:lstStyle/>
        <a:p>
          <a:endParaRPr lang="en-US"/>
        </a:p>
      </dgm:t>
    </dgm:pt>
    <dgm:pt modelId="{B07B9E84-72D8-482C-88C6-6FC9DB21DEA9}" type="pres">
      <dgm:prSet presAssocID="{13EF85D5-D39B-4A08-8B46-5FC4E215760F}" presName="spH" presStyleCnt="0"/>
      <dgm:spPr/>
      <dgm:t>
        <a:bodyPr/>
        <a:lstStyle/>
        <a:p>
          <a:endParaRPr lang="en-US"/>
        </a:p>
      </dgm:t>
    </dgm:pt>
    <dgm:pt modelId="{9DF092E2-400C-4EB4-A71E-E7C7908FC34D}" type="pres">
      <dgm:prSet presAssocID="{13EF85D5-D39B-4A08-8B46-5FC4E215760F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76F1D-0586-4EFA-8447-B56D113C8C9E}" type="pres">
      <dgm:prSet presAssocID="{AEF9DF8E-020E-46A3-81D9-936387AD48A6}" presName="spV" presStyleCnt="0"/>
      <dgm:spPr/>
      <dgm:t>
        <a:bodyPr/>
        <a:lstStyle/>
        <a:p>
          <a:endParaRPr lang="en-US"/>
        </a:p>
      </dgm:t>
    </dgm:pt>
    <dgm:pt modelId="{41C57987-88F0-4A88-811F-838FED3161B6}" type="pres">
      <dgm:prSet presAssocID="{13CB92F1-A1BD-4017-9175-328AEC17B113}" presName="linNode" presStyleCnt="0"/>
      <dgm:spPr/>
      <dgm:t>
        <a:bodyPr/>
        <a:lstStyle/>
        <a:p>
          <a:endParaRPr lang="en-US"/>
        </a:p>
      </dgm:t>
    </dgm:pt>
    <dgm:pt modelId="{E5405890-B7BD-446E-8934-A1042D80916A}" type="pres">
      <dgm:prSet presAssocID="{13CB92F1-A1BD-4017-9175-328AEC17B113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8B412-8278-4721-8A15-75791DDF82E9}" type="pres">
      <dgm:prSet presAssocID="{13CB92F1-A1BD-4017-9175-328AEC17B113}" presName="bracket" presStyleLbl="parChTrans1D1" presStyleIdx="2" presStyleCnt="3"/>
      <dgm:spPr/>
      <dgm:t>
        <a:bodyPr/>
        <a:lstStyle/>
        <a:p>
          <a:endParaRPr lang="en-US"/>
        </a:p>
      </dgm:t>
    </dgm:pt>
    <dgm:pt modelId="{044C780D-756A-4EBA-8308-B189D42D48DF}" type="pres">
      <dgm:prSet presAssocID="{13CB92F1-A1BD-4017-9175-328AEC17B113}" presName="spH" presStyleCnt="0"/>
      <dgm:spPr/>
      <dgm:t>
        <a:bodyPr/>
        <a:lstStyle/>
        <a:p>
          <a:endParaRPr lang="en-US"/>
        </a:p>
      </dgm:t>
    </dgm:pt>
    <dgm:pt modelId="{AA5942E5-79BA-42E1-AF94-29D0EBB08B37}" type="pres">
      <dgm:prSet presAssocID="{13CB92F1-A1BD-4017-9175-328AEC17B113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47D7F-1626-46D5-AB2F-0C6366FE06C5}" type="presOf" srcId="{B738519B-0115-4547-9192-63ADA004D4A3}" destId="{074B0FFC-8221-4D4F-8E95-B01A09B327F3}" srcOrd="0" destOrd="0" presId="urn:diagrams.loki3.com/BracketList+Icon"/>
    <dgm:cxn modelId="{745AEF64-1405-4CFB-A114-2922BB987857}" srcId="{13EF85D5-D39B-4A08-8B46-5FC4E215760F}" destId="{66A6368F-1C76-4663-9440-5719183494DB}" srcOrd="0" destOrd="0" parTransId="{2C2CF9ED-EEC8-4A0E-B93F-2EFA6369EC4C}" sibTransId="{B93FCF0C-3D16-49F6-AC4A-5676B803E859}"/>
    <dgm:cxn modelId="{A745D820-276A-498C-A765-38ECD8C0B3B4}" srcId="{B738519B-0115-4547-9192-63ADA004D4A3}" destId="{13EF85D5-D39B-4A08-8B46-5FC4E215760F}" srcOrd="1" destOrd="0" parTransId="{FD0F19DD-BA44-4F0C-9D48-DD8131FBFF53}" sibTransId="{AEF9DF8E-020E-46A3-81D9-936387AD48A6}"/>
    <dgm:cxn modelId="{8C08DA6F-C4D8-4B2A-85D4-6E68D9BC05BE}" srcId="{13CB92F1-A1BD-4017-9175-328AEC17B113}" destId="{E31370B8-8211-4BDB-9F92-64577DEDB632}" srcOrd="0" destOrd="0" parTransId="{A598807D-B0D5-421F-B63F-38975C5897FB}" sibTransId="{86021BCC-8EA5-4636-9F67-A319FC2CADA0}"/>
    <dgm:cxn modelId="{18CF8D7F-57DC-430F-916B-04B3E650478E}" type="presOf" srcId="{03B944E1-D2AD-4D6F-9D80-60DFA87D2D8D}" destId="{E64915BC-DF2D-43BA-8480-0EA749216C26}" srcOrd="0" destOrd="0" presId="urn:diagrams.loki3.com/BracketList+Icon"/>
    <dgm:cxn modelId="{A0A98310-3F60-46D5-B860-762FEC250BB3}" srcId="{B738519B-0115-4547-9192-63ADA004D4A3}" destId="{03B944E1-D2AD-4D6F-9D80-60DFA87D2D8D}" srcOrd="0" destOrd="0" parTransId="{B2A36621-7ECB-413D-A1F3-F202A78F433D}" sibTransId="{3518CCD6-2290-487B-AF80-7B7049C1F92A}"/>
    <dgm:cxn modelId="{079E0F19-80EA-4896-99E2-3A00BF82DEF4}" type="presOf" srcId="{13EF85D5-D39B-4A08-8B46-5FC4E215760F}" destId="{66C286FC-4BB8-4F6F-81FB-1B76DF96B221}" srcOrd="0" destOrd="0" presId="urn:diagrams.loki3.com/BracketList+Icon"/>
    <dgm:cxn modelId="{0CA2C923-7DA9-4335-A58C-E000CB41AB6F}" srcId="{13EF85D5-D39B-4A08-8B46-5FC4E215760F}" destId="{B105385D-A2E5-469E-A153-147DF53CBF88}" srcOrd="1" destOrd="0" parTransId="{31656654-707F-440F-BB0D-21C105047883}" sibTransId="{87611128-925E-49F0-AB75-B618D01D7DFE}"/>
    <dgm:cxn modelId="{E5F94C8F-21D3-4E89-A0D7-7ABB592684D7}" type="presOf" srcId="{66A6368F-1C76-4663-9440-5719183494DB}" destId="{9DF092E2-400C-4EB4-A71E-E7C7908FC34D}" srcOrd="0" destOrd="0" presId="urn:diagrams.loki3.com/BracketList+Icon"/>
    <dgm:cxn modelId="{A7DC137A-5C6A-4058-B17B-A8DE5E9D2E2F}" type="presOf" srcId="{65E2EF4C-2AC8-4FAD-9E21-CB06420B9FF6}" destId="{FD9FA49C-235E-400A-931F-A7BF7AFE2B99}" srcOrd="0" destOrd="0" presId="urn:diagrams.loki3.com/BracketList+Icon"/>
    <dgm:cxn modelId="{5B9E6207-E238-426F-AEFB-F5F1C7C1A023}" srcId="{03B944E1-D2AD-4D6F-9D80-60DFA87D2D8D}" destId="{65E2EF4C-2AC8-4FAD-9E21-CB06420B9FF6}" srcOrd="0" destOrd="0" parTransId="{622BE69F-5E44-4D43-BE39-C07DD2B85C80}" sibTransId="{885E4EE4-6283-4FCD-94E8-CA802E650FDF}"/>
    <dgm:cxn modelId="{73387862-714F-493A-B2D5-CC4E3C06EDA0}" type="presOf" srcId="{12C7C235-4DE6-4DA7-B046-7883F0AF6BC2}" destId="{FD9FA49C-235E-400A-931F-A7BF7AFE2B99}" srcOrd="0" destOrd="1" presId="urn:diagrams.loki3.com/BracketList+Icon"/>
    <dgm:cxn modelId="{D3B4FFFD-9334-492A-BD86-EDCCD31D3E65}" type="presOf" srcId="{441E7E2C-0CF6-449B-AC3F-09905AD13434}" destId="{9DF092E2-400C-4EB4-A71E-E7C7908FC34D}" srcOrd="0" destOrd="2" presId="urn:diagrams.loki3.com/BracketList+Icon"/>
    <dgm:cxn modelId="{0AA638EF-C5F0-4359-B8BA-50757C82C850}" type="presOf" srcId="{A1040F07-75AA-4F08-867B-1AB22FB7675B}" destId="{AA5942E5-79BA-42E1-AF94-29D0EBB08B37}" srcOrd="0" destOrd="1" presId="urn:diagrams.loki3.com/BracketList+Icon"/>
    <dgm:cxn modelId="{68229446-9B59-4412-BF69-F18E7924CE07}" srcId="{03B944E1-D2AD-4D6F-9D80-60DFA87D2D8D}" destId="{12C7C235-4DE6-4DA7-B046-7883F0AF6BC2}" srcOrd="1" destOrd="0" parTransId="{EAADF0DA-4BD1-448F-ADA2-43B4630339C4}" sibTransId="{685D1B78-C830-4699-B56E-F6BA9087701A}"/>
    <dgm:cxn modelId="{E30F7F64-D78F-4CBA-A256-A07F9B0DBD0E}" srcId="{B738519B-0115-4547-9192-63ADA004D4A3}" destId="{13CB92F1-A1BD-4017-9175-328AEC17B113}" srcOrd="2" destOrd="0" parTransId="{ABC4CDB3-F15D-40FD-8C96-72D12AB199CC}" sibTransId="{CDAC08C7-483A-42C0-9A55-3311C4B59256}"/>
    <dgm:cxn modelId="{A9DA6CCD-CB38-4FE7-BB23-F93C7149A2EB}" type="presOf" srcId="{E31370B8-8211-4BDB-9F92-64577DEDB632}" destId="{AA5942E5-79BA-42E1-AF94-29D0EBB08B37}" srcOrd="0" destOrd="0" presId="urn:diagrams.loki3.com/BracketList+Icon"/>
    <dgm:cxn modelId="{53320A24-11B7-4E17-9062-A16B9ECF3B53}" srcId="{13EF85D5-D39B-4A08-8B46-5FC4E215760F}" destId="{441E7E2C-0CF6-449B-AC3F-09905AD13434}" srcOrd="2" destOrd="0" parTransId="{F55D6D47-DA04-4DA5-9676-A4B56B9DB748}" sibTransId="{0D7ECCF6-1470-413A-AF3F-137447737D3D}"/>
    <dgm:cxn modelId="{CE3A332B-DBB2-45A3-AEED-8D0D7A78A113}" srcId="{03B944E1-D2AD-4D6F-9D80-60DFA87D2D8D}" destId="{C89E1A24-9CC2-483B-BBD8-5458399EBA40}" srcOrd="2" destOrd="0" parTransId="{939FA823-4951-4EB8-A91C-7855DB2CC572}" sibTransId="{CF88F9D4-722B-4C39-ABF3-C334B1990441}"/>
    <dgm:cxn modelId="{72A1CF1A-23B5-4808-9E17-78189EC8FEB9}" type="presOf" srcId="{B105385D-A2E5-469E-A153-147DF53CBF88}" destId="{9DF092E2-400C-4EB4-A71E-E7C7908FC34D}" srcOrd="0" destOrd="1" presId="urn:diagrams.loki3.com/BracketList+Icon"/>
    <dgm:cxn modelId="{23F55469-4134-4B74-8D9B-6B33C345BD60}" srcId="{13CB92F1-A1BD-4017-9175-328AEC17B113}" destId="{A1040F07-75AA-4F08-867B-1AB22FB7675B}" srcOrd="1" destOrd="0" parTransId="{A741D846-EC72-497A-A973-037250EC6ADC}" sibTransId="{3B31F2AF-9C16-47EE-AEB2-116A32A58F5C}"/>
    <dgm:cxn modelId="{61F0DA4C-D819-4F33-B444-62E9731AF3F3}" type="presOf" srcId="{C89E1A24-9CC2-483B-BBD8-5458399EBA40}" destId="{FD9FA49C-235E-400A-931F-A7BF7AFE2B99}" srcOrd="0" destOrd="2" presId="urn:diagrams.loki3.com/BracketList+Icon"/>
    <dgm:cxn modelId="{A55592C4-E566-4C94-874D-70E5795B4703}" type="presOf" srcId="{13CB92F1-A1BD-4017-9175-328AEC17B113}" destId="{E5405890-B7BD-446E-8934-A1042D80916A}" srcOrd="0" destOrd="0" presId="urn:diagrams.loki3.com/BracketList+Icon"/>
    <dgm:cxn modelId="{83AC7627-5F1E-464A-8788-C69D336011FB}" type="presParOf" srcId="{074B0FFC-8221-4D4F-8E95-B01A09B327F3}" destId="{4FF9B533-F42A-4DB0-B1A7-7336CB35392E}" srcOrd="0" destOrd="0" presId="urn:diagrams.loki3.com/BracketList+Icon"/>
    <dgm:cxn modelId="{431BD9AB-1679-42E0-81FD-147D7E252762}" type="presParOf" srcId="{4FF9B533-F42A-4DB0-B1A7-7336CB35392E}" destId="{E64915BC-DF2D-43BA-8480-0EA749216C26}" srcOrd="0" destOrd="0" presId="urn:diagrams.loki3.com/BracketList+Icon"/>
    <dgm:cxn modelId="{8DB5A9AE-F290-4773-86F5-83E9E9A760F6}" type="presParOf" srcId="{4FF9B533-F42A-4DB0-B1A7-7336CB35392E}" destId="{7AB20BD7-CB2D-46BF-9DA1-024A36B703FF}" srcOrd="1" destOrd="0" presId="urn:diagrams.loki3.com/BracketList+Icon"/>
    <dgm:cxn modelId="{449FB7FA-90B4-4940-9B80-0C47FDAF3525}" type="presParOf" srcId="{4FF9B533-F42A-4DB0-B1A7-7336CB35392E}" destId="{B5776382-A1D1-4A8A-A7AB-C795787A0F63}" srcOrd="2" destOrd="0" presId="urn:diagrams.loki3.com/BracketList+Icon"/>
    <dgm:cxn modelId="{6609D539-E0DE-4CAF-AA8D-2A7226B7F5E0}" type="presParOf" srcId="{4FF9B533-F42A-4DB0-B1A7-7336CB35392E}" destId="{FD9FA49C-235E-400A-931F-A7BF7AFE2B99}" srcOrd="3" destOrd="0" presId="urn:diagrams.loki3.com/BracketList+Icon"/>
    <dgm:cxn modelId="{5BACCAF3-D833-4E05-833D-6BCAE571E37B}" type="presParOf" srcId="{074B0FFC-8221-4D4F-8E95-B01A09B327F3}" destId="{0383D8FB-8F77-41E5-8726-D6508782F2CB}" srcOrd="1" destOrd="0" presId="urn:diagrams.loki3.com/BracketList+Icon"/>
    <dgm:cxn modelId="{E7A1F29D-43E8-4355-84F4-3772B32343B9}" type="presParOf" srcId="{074B0FFC-8221-4D4F-8E95-B01A09B327F3}" destId="{1D3FFA43-CB6D-49AA-8ECF-A9A135E6540A}" srcOrd="2" destOrd="0" presId="urn:diagrams.loki3.com/BracketList+Icon"/>
    <dgm:cxn modelId="{9361C09A-BBBB-45C3-BD4E-5E7148F1AAF2}" type="presParOf" srcId="{1D3FFA43-CB6D-49AA-8ECF-A9A135E6540A}" destId="{66C286FC-4BB8-4F6F-81FB-1B76DF96B221}" srcOrd="0" destOrd="0" presId="urn:diagrams.loki3.com/BracketList+Icon"/>
    <dgm:cxn modelId="{ADB219BE-0CEF-46E0-8622-0CC9940B4CE9}" type="presParOf" srcId="{1D3FFA43-CB6D-49AA-8ECF-A9A135E6540A}" destId="{117613B8-824A-49AA-94BA-3BB089EC58FA}" srcOrd="1" destOrd="0" presId="urn:diagrams.loki3.com/BracketList+Icon"/>
    <dgm:cxn modelId="{B243F769-0DAE-41BF-B369-2F051FD72C51}" type="presParOf" srcId="{1D3FFA43-CB6D-49AA-8ECF-A9A135E6540A}" destId="{B07B9E84-72D8-482C-88C6-6FC9DB21DEA9}" srcOrd="2" destOrd="0" presId="urn:diagrams.loki3.com/BracketList+Icon"/>
    <dgm:cxn modelId="{78953636-1AB2-4A5F-97FC-A9E1E9B68CE2}" type="presParOf" srcId="{1D3FFA43-CB6D-49AA-8ECF-A9A135E6540A}" destId="{9DF092E2-400C-4EB4-A71E-E7C7908FC34D}" srcOrd="3" destOrd="0" presId="urn:diagrams.loki3.com/BracketList+Icon"/>
    <dgm:cxn modelId="{C6BFC72C-B5C3-4340-92AF-AFFF1BAC764E}" type="presParOf" srcId="{074B0FFC-8221-4D4F-8E95-B01A09B327F3}" destId="{B2576F1D-0586-4EFA-8447-B56D113C8C9E}" srcOrd="3" destOrd="0" presId="urn:diagrams.loki3.com/BracketList+Icon"/>
    <dgm:cxn modelId="{447E616C-B459-4118-B92C-21733AF349BD}" type="presParOf" srcId="{074B0FFC-8221-4D4F-8E95-B01A09B327F3}" destId="{41C57987-88F0-4A88-811F-838FED3161B6}" srcOrd="4" destOrd="0" presId="urn:diagrams.loki3.com/BracketList+Icon"/>
    <dgm:cxn modelId="{F2425408-CAE0-49E7-9E40-2E62E838D1BD}" type="presParOf" srcId="{41C57987-88F0-4A88-811F-838FED3161B6}" destId="{E5405890-B7BD-446E-8934-A1042D80916A}" srcOrd="0" destOrd="0" presId="urn:diagrams.loki3.com/BracketList+Icon"/>
    <dgm:cxn modelId="{7911FA7C-43EB-4ECB-986C-D7ECEA782D1D}" type="presParOf" srcId="{41C57987-88F0-4A88-811F-838FED3161B6}" destId="{E908B412-8278-4721-8A15-75791DDF82E9}" srcOrd="1" destOrd="0" presId="urn:diagrams.loki3.com/BracketList+Icon"/>
    <dgm:cxn modelId="{C7D31C4F-E6D4-4193-B7D9-8D0FAB13C794}" type="presParOf" srcId="{41C57987-88F0-4A88-811F-838FED3161B6}" destId="{044C780D-756A-4EBA-8308-B189D42D48DF}" srcOrd="2" destOrd="0" presId="urn:diagrams.loki3.com/BracketList+Icon"/>
    <dgm:cxn modelId="{1989197F-FF03-40A2-A565-1DF3E8027B70}" type="presParOf" srcId="{41C57987-88F0-4A88-811F-838FED3161B6}" destId="{AA5942E5-79BA-42E1-AF94-29D0EBB08B37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EFC8E7-0786-4B14-812B-785C2A36D0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FD2D0F-1CF3-40C2-ABF6-A9304A99C820}">
      <dgm:prSet phldrT="[Text]"/>
      <dgm:spPr/>
      <dgm:t>
        <a:bodyPr/>
        <a:lstStyle/>
        <a:p>
          <a:r>
            <a:rPr lang="en-US" dirty="0" smtClean="0"/>
            <a:t>Business Model</a:t>
          </a:r>
          <a:endParaRPr lang="en-US" dirty="0"/>
        </a:p>
      </dgm:t>
    </dgm:pt>
    <dgm:pt modelId="{468D3141-B29D-4685-B44E-E6259B392E33}" type="parTrans" cxnId="{91144564-77DE-4390-AF05-C3B15AFB1FD5}">
      <dgm:prSet/>
      <dgm:spPr/>
      <dgm:t>
        <a:bodyPr/>
        <a:lstStyle/>
        <a:p>
          <a:endParaRPr lang="en-US"/>
        </a:p>
      </dgm:t>
    </dgm:pt>
    <dgm:pt modelId="{17960D0E-493D-4190-87F7-041C096F4639}" type="sibTrans" cxnId="{91144564-77DE-4390-AF05-C3B15AFB1FD5}">
      <dgm:prSet/>
      <dgm:spPr/>
      <dgm:t>
        <a:bodyPr/>
        <a:lstStyle/>
        <a:p>
          <a:endParaRPr lang="en-US"/>
        </a:p>
      </dgm:t>
    </dgm:pt>
    <dgm:pt modelId="{9E8B2573-6C4B-4A43-9ED3-BE7EBC6D8477}">
      <dgm:prSet phldrT="[Text]"/>
      <dgm:spPr/>
      <dgm:t>
        <a:bodyPr/>
        <a:lstStyle/>
        <a:p>
          <a:r>
            <a:rPr lang="en-US" dirty="0" smtClean="0"/>
            <a:t>Function Requirement</a:t>
          </a:r>
        </a:p>
      </dgm:t>
    </dgm:pt>
    <dgm:pt modelId="{FA3115D7-1926-46E4-8E21-4B054E4F1ADA}" type="parTrans" cxnId="{D6646835-B208-49C4-A1B8-59A41FBD1CF0}">
      <dgm:prSet/>
      <dgm:spPr/>
      <dgm:t>
        <a:bodyPr/>
        <a:lstStyle/>
        <a:p>
          <a:endParaRPr lang="en-US"/>
        </a:p>
      </dgm:t>
    </dgm:pt>
    <dgm:pt modelId="{E8FE4119-5FCE-421C-808A-3E40292B6AC6}" type="sibTrans" cxnId="{D6646835-B208-49C4-A1B8-59A41FBD1CF0}">
      <dgm:prSet/>
      <dgm:spPr/>
      <dgm:t>
        <a:bodyPr/>
        <a:lstStyle/>
        <a:p>
          <a:endParaRPr lang="en-US"/>
        </a:p>
      </dgm:t>
    </dgm:pt>
    <dgm:pt modelId="{E69E1328-73AB-4A94-A1C4-AB123CFF097B}">
      <dgm:prSet phldrT="[Text]"/>
      <dgm:spPr/>
      <dgm:t>
        <a:bodyPr/>
        <a:lstStyle/>
        <a:p>
          <a:r>
            <a:rPr lang="en-US" dirty="0" smtClean="0"/>
            <a:t>Non-Function Requirement</a:t>
          </a:r>
        </a:p>
      </dgm:t>
    </dgm:pt>
    <dgm:pt modelId="{3B657154-6AE5-4F29-B996-B89BB8C62EBC}" type="parTrans" cxnId="{ABF3CA5A-8116-4CAF-90A8-8461DFABAD7D}">
      <dgm:prSet/>
      <dgm:spPr/>
      <dgm:t>
        <a:bodyPr/>
        <a:lstStyle/>
        <a:p>
          <a:endParaRPr lang="en-US"/>
        </a:p>
      </dgm:t>
    </dgm:pt>
    <dgm:pt modelId="{A7AEE046-DB7B-49F1-963C-45CFE540270D}" type="sibTrans" cxnId="{ABF3CA5A-8116-4CAF-90A8-8461DFABAD7D}">
      <dgm:prSet/>
      <dgm:spPr/>
      <dgm:t>
        <a:bodyPr/>
        <a:lstStyle/>
        <a:p>
          <a:endParaRPr lang="en-US"/>
        </a:p>
      </dgm:t>
    </dgm:pt>
    <dgm:pt modelId="{E1252EB1-7B40-4F0E-B2F5-F30FD83F24B8}" type="pres">
      <dgm:prSet presAssocID="{CDEFC8E7-0786-4B14-812B-785C2A36D0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E0DA124-2CFE-4607-B2D2-00C8FE41D142}" type="pres">
      <dgm:prSet presAssocID="{CDEFC8E7-0786-4B14-812B-785C2A36D0C3}" presName="Name1" presStyleCnt="0"/>
      <dgm:spPr/>
    </dgm:pt>
    <dgm:pt modelId="{33E0F895-50B3-4222-A1B9-678FC3EB6B03}" type="pres">
      <dgm:prSet presAssocID="{CDEFC8E7-0786-4B14-812B-785C2A36D0C3}" presName="cycle" presStyleCnt="0"/>
      <dgm:spPr/>
    </dgm:pt>
    <dgm:pt modelId="{B49300CA-A310-42A8-A50B-09415AA51B5C}" type="pres">
      <dgm:prSet presAssocID="{CDEFC8E7-0786-4B14-812B-785C2A36D0C3}" presName="srcNode" presStyleLbl="node1" presStyleIdx="0" presStyleCnt="3"/>
      <dgm:spPr/>
    </dgm:pt>
    <dgm:pt modelId="{BA77B841-F299-4FA7-9965-6CA879654257}" type="pres">
      <dgm:prSet presAssocID="{CDEFC8E7-0786-4B14-812B-785C2A36D0C3}" presName="conn" presStyleLbl="parChTrans1D2" presStyleIdx="0" presStyleCnt="1"/>
      <dgm:spPr/>
      <dgm:t>
        <a:bodyPr/>
        <a:lstStyle/>
        <a:p>
          <a:endParaRPr lang="en-US"/>
        </a:p>
      </dgm:t>
    </dgm:pt>
    <dgm:pt modelId="{843E54EF-7B64-4339-8594-52A9C221CD09}" type="pres">
      <dgm:prSet presAssocID="{CDEFC8E7-0786-4B14-812B-785C2A36D0C3}" presName="extraNode" presStyleLbl="node1" presStyleIdx="0" presStyleCnt="3"/>
      <dgm:spPr/>
    </dgm:pt>
    <dgm:pt modelId="{EA6CF113-6077-4E60-BC42-45FFA98B6E89}" type="pres">
      <dgm:prSet presAssocID="{CDEFC8E7-0786-4B14-812B-785C2A36D0C3}" presName="dstNode" presStyleLbl="node1" presStyleIdx="0" presStyleCnt="3"/>
      <dgm:spPr/>
    </dgm:pt>
    <dgm:pt modelId="{43FC6D1F-73A0-47C6-9A52-3B853DA23941}" type="pres">
      <dgm:prSet presAssocID="{8EFD2D0F-1CF3-40C2-ABF6-A9304A99C82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57907-71F8-4C18-9979-CD1489D65A8D}" type="pres">
      <dgm:prSet presAssocID="{8EFD2D0F-1CF3-40C2-ABF6-A9304A99C820}" presName="accent_1" presStyleCnt="0"/>
      <dgm:spPr/>
    </dgm:pt>
    <dgm:pt modelId="{740ED290-9E1C-4113-B16F-CB89A883D745}" type="pres">
      <dgm:prSet presAssocID="{8EFD2D0F-1CF3-40C2-ABF6-A9304A99C820}" presName="accentRepeatNode" presStyleLbl="solidFgAcc1" presStyleIdx="0" presStyleCnt="3"/>
      <dgm:spPr/>
    </dgm:pt>
    <dgm:pt modelId="{7F8CFD05-C3C0-4A70-A5E0-F109C8D3D6A0}" type="pres">
      <dgm:prSet presAssocID="{9E8B2573-6C4B-4A43-9ED3-BE7EBC6D847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8F691-9E4D-4351-B579-270E7EF5F125}" type="pres">
      <dgm:prSet presAssocID="{9E8B2573-6C4B-4A43-9ED3-BE7EBC6D8477}" presName="accent_2" presStyleCnt="0"/>
      <dgm:spPr/>
    </dgm:pt>
    <dgm:pt modelId="{E13281EF-1B5E-481E-91A3-C84939CD615C}" type="pres">
      <dgm:prSet presAssocID="{9E8B2573-6C4B-4A43-9ED3-BE7EBC6D8477}" presName="accentRepeatNode" presStyleLbl="solidFgAcc1" presStyleIdx="1" presStyleCnt="3"/>
      <dgm:spPr/>
    </dgm:pt>
    <dgm:pt modelId="{3867BA04-85DF-404E-91B6-4A6B930DE38B}" type="pres">
      <dgm:prSet presAssocID="{E69E1328-73AB-4A94-A1C4-AB123CFF09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B77D6-4990-498C-9729-A46CE93B9D4A}" type="pres">
      <dgm:prSet presAssocID="{E69E1328-73AB-4A94-A1C4-AB123CFF097B}" presName="accent_3" presStyleCnt="0"/>
      <dgm:spPr/>
    </dgm:pt>
    <dgm:pt modelId="{E9AD2703-402A-44C5-8CD9-199CF9522B8C}" type="pres">
      <dgm:prSet presAssocID="{E69E1328-73AB-4A94-A1C4-AB123CFF097B}" presName="accentRepeatNode" presStyleLbl="solidFgAcc1" presStyleIdx="2" presStyleCnt="3"/>
      <dgm:spPr/>
    </dgm:pt>
  </dgm:ptLst>
  <dgm:cxnLst>
    <dgm:cxn modelId="{91144564-77DE-4390-AF05-C3B15AFB1FD5}" srcId="{CDEFC8E7-0786-4B14-812B-785C2A36D0C3}" destId="{8EFD2D0F-1CF3-40C2-ABF6-A9304A99C820}" srcOrd="0" destOrd="0" parTransId="{468D3141-B29D-4685-B44E-E6259B392E33}" sibTransId="{17960D0E-493D-4190-87F7-041C096F4639}"/>
    <dgm:cxn modelId="{B77BD678-CAE8-4FC8-9E0C-A91377D6244C}" type="presOf" srcId="{CDEFC8E7-0786-4B14-812B-785C2A36D0C3}" destId="{E1252EB1-7B40-4F0E-B2F5-F30FD83F24B8}" srcOrd="0" destOrd="0" presId="urn:microsoft.com/office/officeart/2008/layout/VerticalCurvedList"/>
    <dgm:cxn modelId="{ABF3CA5A-8116-4CAF-90A8-8461DFABAD7D}" srcId="{CDEFC8E7-0786-4B14-812B-785C2A36D0C3}" destId="{E69E1328-73AB-4A94-A1C4-AB123CFF097B}" srcOrd="2" destOrd="0" parTransId="{3B657154-6AE5-4F29-B996-B89BB8C62EBC}" sibTransId="{A7AEE046-DB7B-49F1-963C-45CFE540270D}"/>
    <dgm:cxn modelId="{EA8BF369-76DD-43C7-8403-8806DBDDE305}" type="presOf" srcId="{E69E1328-73AB-4A94-A1C4-AB123CFF097B}" destId="{3867BA04-85DF-404E-91B6-4A6B930DE38B}" srcOrd="0" destOrd="0" presId="urn:microsoft.com/office/officeart/2008/layout/VerticalCurvedList"/>
    <dgm:cxn modelId="{F3E9634D-E709-47A1-963A-FE682CF76119}" type="presOf" srcId="{9E8B2573-6C4B-4A43-9ED3-BE7EBC6D8477}" destId="{7F8CFD05-C3C0-4A70-A5E0-F109C8D3D6A0}" srcOrd="0" destOrd="0" presId="urn:microsoft.com/office/officeart/2008/layout/VerticalCurvedList"/>
    <dgm:cxn modelId="{C66001C8-8A93-46CC-95A6-4F9CC775BFA4}" type="presOf" srcId="{17960D0E-493D-4190-87F7-041C096F4639}" destId="{BA77B841-F299-4FA7-9965-6CA879654257}" srcOrd="0" destOrd="0" presId="urn:microsoft.com/office/officeart/2008/layout/VerticalCurvedList"/>
    <dgm:cxn modelId="{1808AE6D-91CC-4F64-9141-0FD177EB06D9}" type="presOf" srcId="{8EFD2D0F-1CF3-40C2-ABF6-A9304A99C820}" destId="{43FC6D1F-73A0-47C6-9A52-3B853DA23941}" srcOrd="0" destOrd="0" presId="urn:microsoft.com/office/officeart/2008/layout/VerticalCurvedList"/>
    <dgm:cxn modelId="{D6646835-B208-49C4-A1B8-59A41FBD1CF0}" srcId="{CDEFC8E7-0786-4B14-812B-785C2A36D0C3}" destId="{9E8B2573-6C4B-4A43-9ED3-BE7EBC6D8477}" srcOrd="1" destOrd="0" parTransId="{FA3115D7-1926-46E4-8E21-4B054E4F1ADA}" sibTransId="{E8FE4119-5FCE-421C-808A-3E40292B6AC6}"/>
    <dgm:cxn modelId="{52C64EF3-73B6-491F-B6C5-FC1F8AD2C5D6}" type="presParOf" srcId="{E1252EB1-7B40-4F0E-B2F5-F30FD83F24B8}" destId="{5E0DA124-2CFE-4607-B2D2-00C8FE41D142}" srcOrd="0" destOrd="0" presId="urn:microsoft.com/office/officeart/2008/layout/VerticalCurvedList"/>
    <dgm:cxn modelId="{6025F5AA-3DAE-477D-B362-67B9D52A7B20}" type="presParOf" srcId="{5E0DA124-2CFE-4607-B2D2-00C8FE41D142}" destId="{33E0F895-50B3-4222-A1B9-678FC3EB6B03}" srcOrd="0" destOrd="0" presId="urn:microsoft.com/office/officeart/2008/layout/VerticalCurvedList"/>
    <dgm:cxn modelId="{77BD3279-CF8A-4463-96F7-0FDCE710456C}" type="presParOf" srcId="{33E0F895-50B3-4222-A1B9-678FC3EB6B03}" destId="{B49300CA-A310-42A8-A50B-09415AA51B5C}" srcOrd="0" destOrd="0" presId="urn:microsoft.com/office/officeart/2008/layout/VerticalCurvedList"/>
    <dgm:cxn modelId="{5F550456-4BB8-41D7-9980-F159BB6B9342}" type="presParOf" srcId="{33E0F895-50B3-4222-A1B9-678FC3EB6B03}" destId="{BA77B841-F299-4FA7-9965-6CA879654257}" srcOrd="1" destOrd="0" presId="urn:microsoft.com/office/officeart/2008/layout/VerticalCurvedList"/>
    <dgm:cxn modelId="{0E6E5786-798C-45A8-9674-CA5A9F74FE56}" type="presParOf" srcId="{33E0F895-50B3-4222-A1B9-678FC3EB6B03}" destId="{843E54EF-7B64-4339-8594-52A9C221CD09}" srcOrd="2" destOrd="0" presId="urn:microsoft.com/office/officeart/2008/layout/VerticalCurvedList"/>
    <dgm:cxn modelId="{4473AC19-167D-4F25-9C7D-BD16E0529D05}" type="presParOf" srcId="{33E0F895-50B3-4222-A1B9-678FC3EB6B03}" destId="{EA6CF113-6077-4E60-BC42-45FFA98B6E89}" srcOrd="3" destOrd="0" presId="urn:microsoft.com/office/officeart/2008/layout/VerticalCurvedList"/>
    <dgm:cxn modelId="{F76DCBAC-93DC-4BEB-AE7A-C2ECC82B3D37}" type="presParOf" srcId="{5E0DA124-2CFE-4607-B2D2-00C8FE41D142}" destId="{43FC6D1F-73A0-47C6-9A52-3B853DA23941}" srcOrd="1" destOrd="0" presId="urn:microsoft.com/office/officeart/2008/layout/VerticalCurvedList"/>
    <dgm:cxn modelId="{AABFACC6-C264-41B0-8EAB-2E81015998D9}" type="presParOf" srcId="{5E0DA124-2CFE-4607-B2D2-00C8FE41D142}" destId="{9DD57907-71F8-4C18-9979-CD1489D65A8D}" srcOrd="2" destOrd="0" presId="urn:microsoft.com/office/officeart/2008/layout/VerticalCurvedList"/>
    <dgm:cxn modelId="{3D8C5F2B-09EC-43BC-8857-B172998F3EA3}" type="presParOf" srcId="{9DD57907-71F8-4C18-9979-CD1489D65A8D}" destId="{740ED290-9E1C-4113-B16F-CB89A883D745}" srcOrd="0" destOrd="0" presId="urn:microsoft.com/office/officeart/2008/layout/VerticalCurvedList"/>
    <dgm:cxn modelId="{3EC10FE9-31F2-4CA6-8124-B5F64492F917}" type="presParOf" srcId="{5E0DA124-2CFE-4607-B2D2-00C8FE41D142}" destId="{7F8CFD05-C3C0-4A70-A5E0-F109C8D3D6A0}" srcOrd="3" destOrd="0" presId="urn:microsoft.com/office/officeart/2008/layout/VerticalCurvedList"/>
    <dgm:cxn modelId="{4FFE6805-F8A5-4782-83F0-3A37ED93E8C6}" type="presParOf" srcId="{5E0DA124-2CFE-4607-B2D2-00C8FE41D142}" destId="{76E8F691-9E4D-4351-B579-270E7EF5F125}" srcOrd="4" destOrd="0" presId="urn:microsoft.com/office/officeart/2008/layout/VerticalCurvedList"/>
    <dgm:cxn modelId="{AB1C7287-D7A8-4923-B58F-AB27D9C5E660}" type="presParOf" srcId="{76E8F691-9E4D-4351-B579-270E7EF5F125}" destId="{E13281EF-1B5E-481E-91A3-C84939CD615C}" srcOrd="0" destOrd="0" presId="urn:microsoft.com/office/officeart/2008/layout/VerticalCurvedList"/>
    <dgm:cxn modelId="{977CC837-2481-494B-B4E6-DAD9E30A6BC6}" type="presParOf" srcId="{5E0DA124-2CFE-4607-B2D2-00C8FE41D142}" destId="{3867BA04-85DF-404E-91B6-4A6B930DE38B}" srcOrd="5" destOrd="0" presId="urn:microsoft.com/office/officeart/2008/layout/VerticalCurvedList"/>
    <dgm:cxn modelId="{4A2B513E-6093-4213-99A4-F3611A3BF4C9}" type="presParOf" srcId="{5E0DA124-2CFE-4607-B2D2-00C8FE41D142}" destId="{4FFB77D6-4990-498C-9729-A46CE93B9D4A}" srcOrd="6" destOrd="0" presId="urn:microsoft.com/office/officeart/2008/layout/VerticalCurvedList"/>
    <dgm:cxn modelId="{8BE32FFA-F16F-420F-8989-129C34844097}" type="presParOf" srcId="{4FFB77D6-4990-498C-9729-A46CE93B9D4A}" destId="{E9AD2703-402A-44C5-8CD9-199CF9522B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EFC8E7-0786-4B14-812B-785C2A36D0C3}" type="doc">
      <dgm:prSet loTypeId="urn:microsoft.com/office/officeart/2008/layout/VerticalCurved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FD2D0F-1CF3-40C2-ABF6-A9304A99C820}">
      <dgm:prSet phldrT="[Text]"/>
      <dgm:spPr/>
      <dgm:t>
        <a:bodyPr/>
        <a:lstStyle/>
        <a:p>
          <a:r>
            <a:rPr lang="en-US" dirty="0" smtClean="0"/>
            <a:t>Component Diagram</a:t>
          </a:r>
          <a:endParaRPr lang="en-US" dirty="0"/>
        </a:p>
      </dgm:t>
    </dgm:pt>
    <dgm:pt modelId="{468D3141-B29D-4685-B44E-E6259B392E33}" type="parTrans" cxnId="{91144564-77DE-4390-AF05-C3B15AFB1FD5}">
      <dgm:prSet/>
      <dgm:spPr/>
      <dgm:t>
        <a:bodyPr/>
        <a:lstStyle/>
        <a:p>
          <a:endParaRPr lang="en-US"/>
        </a:p>
      </dgm:t>
    </dgm:pt>
    <dgm:pt modelId="{17960D0E-493D-4190-87F7-041C096F4639}" type="sibTrans" cxnId="{91144564-77DE-4390-AF05-C3B15AFB1FD5}">
      <dgm:prSet/>
      <dgm:spPr/>
      <dgm:t>
        <a:bodyPr/>
        <a:lstStyle/>
        <a:p>
          <a:endParaRPr lang="en-US"/>
        </a:p>
      </dgm:t>
    </dgm:pt>
    <dgm:pt modelId="{9E8B2573-6C4B-4A43-9ED3-BE7EBC6D8477}">
      <dgm:prSet phldrT="[Text]"/>
      <dgm:spPr/>
      <dgm:t>
        <a:bodyPr/>
        <a:lstStyle/>
        <a:p>
          <a:r>
            <a:rPr lang="en-US" dirty="0" smtClean="0"/>
            <a:t>Database</a:t>
          </a:r>
        </a:p>
      </dgm:t>
    </dgm:pt>
    <dgm:pt modelId="{FA3115D7-1926-46E4-8E21-4B054E4F1ADA}" type="parTrans" cxnId="{D6646835-B208-49C4-A1B8-59A41FBD1CF0}">
      <dgm:prSet/>
      <dgm:spPr/>
      <dgm:t>
        <a:bodyPr/>
        <a:lstStyle/>
        <a:p>
          <a:endParaRPr lang="en-US"/>
        </a:p>
      </dgm:t>
    </dgm:pt>
    <dgm:pt modelId="{E8FE4119-5FCE-421C-808A-3E40292B6AC6}" type="sibTrans" cxnId="{D6646835-B208-49C4-A1B8-59A41FBD1CF0}">
      <dgm:prSet/>
      <dgm:spPr/>
      <dgm:t>
        <a:bodyPr/>
        <a:lstStyle/>
        <a:p>
          <a:endParaRPr lang="en-US"/>
        </a:p>
      </dgm:t>
    </dgm:pt>
    <dgm:pt modelId="{F65F6913-309A-47C3-901F-D1BE333AC18A}">
      <dgm:prSet phldrT="[Text]"/>
      <dgm:spPr/>
      <dgm:t>
        <a:bodyPr/>
        <a:lstStyle/>
        <a:p>
          <a:r>
            <a:rPr lang="en-US" dirty="0" smtClean="0"/>
            <a:t>UML Class Diagram</a:t>
          </a:r>
        </a:p>
      </dgm:t>
    </dgm:pt>
    <dgm:pt modelId="{7F34E777-81A7-4ACF-A71B-3C6459E3AB12}" type="parTrans" cxnId="{D1EE756E-1497-4FB7-AF1A-52E84D31F1D9}">
      <dgm:prSet/>
      <dgm:spPr/>
      <dgm:t>
        <a:bodyPr/>
        <a:lstStyle/>
        <a:p>
          <a:endParaRPr lang="en-US"/>
        </a:p>
      </dgm:t>
    </dgm:pt>
    <dgm:pt modelId="{E874326D-948C-46E9-9EE1-B78210118ED9}" type="sibTrans" cxnId="{D1EE756E-1497-4FB7-AF1A-52E84D31F1D9}">
      <dgm:prSet/>
      <dgm:spPr/>
      <dgm:t>
        <a:bodyPr/>
        <a:lstStyle/>
        <a:p>
          <a:endParaRPr lang="en-US"/>
        </a:p>
      </dgm:t>
    </dgm:pt>
    <dgm:pt modelId="{39FFC327-8EB2-4D8F-9603-E9DF5F153C60}">
      <dgm:prSet phldrT="[Text]"/>
      <dgm:spPr/>
      <dgm:t>
        <a:bodyPr/>
        <a:lstStyle/>
        <a:p>
          <a:r>
            <a:rPr lang="en-US" dirty="0" smtClean="0"/>
            <a:t>Multi-Server</a:t>
          </a:r>
        </a:p>
      </dgm:t>
    </dgm:pt>
    <dgm:pt modelId="{99EE18C2-75BE-4095-B77A-6F66DF9B83EE}" type="parTrans" cxnId="{6B21C55D-5C8E-4A2C-B1E4-E4CDE16DD4EC}">
      <dgm:prSet/>
      <dgm:spPr/>
      <dgm:t>
        <a:bodyPr/>
        <a:lstStyle/>
        <a:p>
          <a:endParaRPr lang="en-US"/>
        </a:p>
      </dgm:t>
    </dgm:pt>
    <dgm:pt modelId="{16B59A23-C98B-4673-AD67-0FE42227C1A1}" type="sibTrans" cxnId="{6B21C55D-5C8E-4A2C-B1E4-E4CDE16DD4EC}">
      <dgm:prSet/>
      <dgm:spPr/>
      <dgm:t>
        <a:bodyPr/>
        <a:lstStyle/>
        <a:p>
          <a:endParaRPr lang="en-US"/>
        </a:p>
      </dgm:t>
    </dgm:pt>
    <dgm:pt modelId="{E1252EB1-7B40-4F0E-B2F5-F30FD83F24B8}" type="pres">
      <dgm:prSet presAssocID="{CDEFC8E7-0786-4B14-812B-785C2A36D0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E0DA124-2CFE-4607-B2D2-00C8FE41D142}" type="pres">
      <dgm:prSet presAssocID="{CDEFC8E7-0786-4B14-812B-785C2A36D0C3}" presName="Name1" presStyleCnt="0"/>
      <dgm:spPr/>
      <dgm:t>
        <a:bodyPr/>
        <a:lstStyle/>
        <a:p>
          <a:endParaRPr lang="en-US"/>
        </a:p>
      </dgm:t>
    </dgm:pt>
    <dgm:pt modelId="{33E0F895-50B3-4222-A1B9-678FC3EB6B03}" type="pres">
      <dgm:prSet presAssocID="{CDEFC8E7-0786-4B14-812B-785C2A36D0C3}" presName="cycle" presStyleCnt="0"/>
      <dgm:spPr/>
      <dgm:t>
        <a:bodyPr/>
        <a:lstStyle/>
        <a:p>
          <a:endParaRPr lang="en-US"/>
        </a:p>
      </dgm:t>
    </dgm:pt>
    <dgm:pt modelId="{B49300CA-A310-42A8-A50B-09415AA51B5C}" type="pres">
      <dgm:prSet presAssocID="{CDEFC8E7-0786-4B14-812B-785C2A36D0C3}" presName="srcNode" presStyleLbl="node1" presStyleIdx="0" presStyleCnt="4"/>
      <dgm:spPr/>
      <dgm:t>
        <a:bodyPr/>
        <a:lstStyle/>
        <a:p>
          <a:endParaRPr lang="en-US"/>
        </a:p>
      </dgm:t>
    </dgm:pt>
    <dgm:pt modelId="{BA77B841-F299-4FA7-9965-6CA879654257}" type="pres">
      <dgm:prSet presAssocID="{CDEFC8E7-0786-4B14-812B-785C2A36D0C3}" presName="conn" presStyleLbl="parChTrans1D2" presStyleIdx="0" presStyleCnt="1"/>
      <dgm:spPr/>
      <dgm:t>
        <a:bodyPr/>
        <a:lstStyle/>
        <a:p>
          <a:endParaRPr lang="en-US"/>
        </a:p>
      </dgm:t>
    </dgm:pt>
    <dgm:pt modelId="{843E54EF-7B64-4339-8594-52A9C221CD09}" type="pres">
      <dgm:prSet presAssocID="{CDEFC8E7-0786-4B14-812B-785C2A36D0C3}" presName="extraNode" presStyleLbl="node1" presStyleIdx="0" presStyleCnt="4"/>
      <dgm:spPr/>
      <dgm:t>
        <a:bodyPr/>
        <a:lstStyle/>
        <a:p>
          <a:endParaRPr lang="en-US"/>
        </a:p>
      </dgm:t>
    </dgm:pt>
    <dgm:pt modelId="{EA6CF113-6077-4E60-BC42-45FFA98B6E89}" type="pres">
      <dgm:prSet presAssocID="{CDEFC8E7-0786-4B14-812B-785C2A36D0C3}" presName="dstNode" presStyleLbl="node1" presStyleIdx="0" presStyleCnt="4"/>
      <dgm:spPr/>
      <dgm:t>
        <a:bodyPr/>
        <a:lstStyle/>
        <a:p>
          <a:endParaRPr lang="en-US"/>
        </a:p>
      </dgm:t>
    </dgm:pt>
    <dgm:pt modelId="{43FC6D1F-73A0-47C6-9A52-3B853DA23941}" type="pres">
      <dgm:prSet presAssocID="{8EFD2D0F-1CF3-40C2-ABF6-A9304A99C820}" presName="text_1" presStyleLbl="node1" presStyleIdx="0" presStyleCnt="4" custLinFactNeighborX="-943" custLinFactNeighborY="-4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57907-71F8-4C18-9979-CD1489D65A8D}" type="pres">
      <dgm:prSet presAssocID="{8EFD2D0F-1CF3-40C2-ABF6-A9304A99C820}" presName="accent_1" presStyleCnt="0"/>
      <dgm:spPr/>
      <dgm:t>
        <a:bodyPr/>
        <a:lstStyle/>
        <a:p>
          <a:endParaRPr lang="en-US"/>
        </a:p>
      </dgm:t>
    </dgm:pt>
    <dgm:pt modelId="{740ED290-9E1C-4113-B16F-CB89A883D745}" type="pres">
      <dgm:prSet presAssocID="{8EFD2D0F-1CF3-40C2-ABF6-A9304A99C820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7F8CFD05-C3C0-4A70-A5E0-F109C8D3D6A0}" type="pres">
      <dgm:prSet presAssocID="{9E8B2573-6C4B-4A43-9ED3-BE7EBC6D847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8F691-9E4D-4351-B579-270E7EF5F125}" type="pres">
      <dgm:prSet presAssocID="{9E8B2573-6C4B-4A43-9ED3-BE7EBC6D8477}" presName="accent_2" presStyleCnt="0"/>
      <dgm:spPr/>
      <dgm:t>
        <a:bodyPr/>
        <a:lstStyle/>
        <a:p>
          <a:endParaRPr lang="en-US"/>
        </a:p>
      </dgm:t>
    </dgm:pt>
    <dgm:pt modelId="{E13281EF-1B5E-481E-91A3-C84939CD615C}" type="pres">
      <dgm:prSet presAssocID="{9E8B2573-6C4B-4A43-9ED3-BE7EBC6D8477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3BE988D9-B666-4998-89BC-2BF02101A5AD}" type="pres">
      <dgm:prSet presAssocID="{F65F6913-309A-47C3-901F-D1BE333AC18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E7545-A0A5-4B4A-A9CB-9BD5E0CCFE31}" type="pres">
      <dgm:prSet presAssocID="{F65F6913-309A-47C3-901F-D1BE333AC18A}" presName="accent_3" presStyleCnt="0"/>
      <dgm:spPr/>
    </dgm:pt>
    <dgm:pt modelId="{FFD1E19D-2E31-4A42-AA78-1FC3FF2D3AD0}" type="pres">
      <dgm:prSet presAssocID="{F65F6913-309A-47C3-901F-D1BE333AC18A}" presName="accentRepeatNode" presStyleLbl="solidFgAcc1" presStyleIdx="2" presStyleCnt="4"/>
      <dgm:spPr/>
    </dgm:pt>
    <dgm:pt modelId="{802CDFB1-0BCF-4EAF-B6F2-C06FFA2269F7}" type="pres">
      <dgm:prSet presAssocID="{39FFC327-8EB2-4D8F-9603-E9DF5F153C6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588A9-E143-4B0B-B332-29B1D4A10FB6}" type="pres">
      <dgm:prSet presAssocID="{39FFC327-8EB2-4D8F-9603-E9DF5F153C60}" presName="accent_4" presStyleCnt="0"/>
      <dgm:spPr/>
    </dgm:pt>
    <dgm:pt modelId="{480E19D5-2C46-493B-BF16-402DCB74FD14}" type="pres">
      <dgm:prSet presAssocID="{39FFC327-8EB2-4D8F-9603-E9DF5F153C60}" presName="accentRepeatNode" presStyleLbl="solidFgAcc1" presStyleIdx="3" presStyleCnt="4"/>
      <dgm:spPr/>
    </dgm:pt>
  </dgm:ptLst>
  <dgm:cxnLst>
    <dgm:cxn modelId="{F6E76173-DA64-4775-950E-C9B723494F40}" type="presOf" srcId="{CDEFC8E7-0786-4B14-812B-785C2A36D0C3}" destId="{E1252EB1-7B40-4F0E-B2F5-F30FD83F24B8}" srcOrd="0" destOrd="0" presId="urn:microsoft.com/office/officeart/2008/layout/VerticalCurvedList"/>
    <dgm:cxn modelId="{68A6D327-3282-45CE-90E0-65600232C286}" type="presOf" srcId="{9E8B2573-6C4B-4A43-9ED3-BE7EBC6D8477}" destId="{7F8CFD05-C3C0-4A70-A5E0-F109C8D3D6A0}" srcOrd="0" destOrd="0" presId="urn:microsoft.com/office/officeart/2008/layout/VerticalCurvedList"/>
    <dgm:cxn modelId="{A3B05E3D-6D8A-445B-9F24-425CA3ECEB7E}" type="presOf" srcId="{39FFC327-8EB2-4D8F-9603-E9DF5F153C60}" destId="{802CDFB1-0BCF-4EAF-B6F2-C06FFA2269F7}" srcOrd="0" destOrd="0" presId="urn:microsoft.com/office/officeart/2008/layout/VerticalCurvedList"/>
    <dgm:cxn modelId="{D1EE756E-1497-4FB7-AF1A-52E84D31F1D9}" srcId="{CDEFC8E7-0786-4B14-812B-785C2A36D0C3}" destId="{F65F6913-309A-47C3-901F-D1BE333AC18A}" srcOrd="2" destOrd="0" parTransId="{7F34E777-81A7-4ACF-A71B-3C6459E3AB12}" sibTransId="{E874326D-948C-46E9-9EE1-B78210118ED9}"/>
    <dgm:cxn modelId="{10667A40-5F16-432C-B185-88D87DDB1522}" type="presOf" srcId="{17960D0E-493D-4190-87F7-041C096F4639}" destId="{BA77B841-F299-4FA7-9965-6CA879654257}" srcOrd="0" destOrd="0" presId="urn:microsoft.com/office/officeart/2008/layout/VerticalCurvedList"/>
    <dgm:cxn modelId="{91144564-77DE-4390-AF05-C3B15AFB1FD5}" srcId="{CDEFC8E7-0786-4B14-812B-785C2A36D0C3}" destId="{8EFD2D0F-1CF3-40C2-ABF6-A9304A99C820}" srcOrd="0" destOrd="0" parTransId="{468D3141-B29D-4685-B44E-E6259B392E33}" sibTransId="{17960D0E-493D-4190-87F7-041C096F4639}"/>
    <dgm:cxn modelId="{7E7A307E-6CBC-40B2-9188-A64231CF2A48}" type="presOf" srcId="{8EFD2D0F-1CF3-40C2-ABF6-A9304A99C820}" destId="{43FC6D1F-73A0-47C6-9A52-3B853DA23941}" srcOrd="0" destOrd="0" presId="urn:microsoft.com/office/officeart/2008/layout/VerticalCurvedList"/>
    <dgm:cxn modelId="{D6646835-B208-49C4-A1B8-59A41FBD1CF0}" srcId="{CDEFC8E7-0786-4B14-812B-785C2A36D0C3}" destId="{9E8B2573-6C4B-4A43-9ED3-BE7EBC6D8477}" srcOrd="1" destOrd="0" parTransId="{FA3115D7-1926-46E4-8E21-4B054E4F1ADA}" sibTransId="{E8FE4119-5FCE-421C-808A-3E40292B6AC6}"/>
    <dgm:cxn modelId="{18550DDA-57FD-4EBC-A952-C02BA1299A30}" type="presOf" srcId="{F65F6913-309A-47C3-901F-D1BE333AC18A}" destId="{3BE988D9-B666-4998-89BC-2BF02101A5AD}" srcOrd="0" destOrd="0" presId="urn:microsoft.com/office/officeart/2008/layout/VerticalCurvedList"/>
    <dgm:cxn modelId="{6B21C55D-5C8E-4A2C-B1E4-E4CDE16DD4EC}" srcId="{CDEFC8E7-0786-4B14-812B-785C2A36D0C3}" destId="{39FFC327-8EB2-4D8F-9603-E9DF5F153C60}" srcOrd="3" destOrd="0" parTransId="{99EE18C2-75BE-4095-B77A-6F66DF9B83EE}" sibTransId="{16B59A23-C98B-4673-AD67-0FE42227C1A1}"/>
    <dgm:cxn modelId="{49804FF4-A769-45AF-AE3D-A108749C2B3B}" type="presParOf" srcId="{E1252EB1-7B40-4F0E-B2F5-F30FD83F24B8}" destId="{5E0DA124-2CFE-4607-B2D2-00C8FE41D142}" srcOrd="0" destOrd="0" presId="urn:microsoft.com/office/officeart/2008/layout/VerticalCurvedList"/>
    <dgm:cxn modelId="{C4278271-83DF-49C0-B8E6-2A9C8A7C4551}" type="presParOf" srcId="{5E0DA124-2CFE-4607-B2D2-00C8FE41D142}" destId="{33E0F895-50B3-4222-A1B9-678FC3EB6B03}" srcOrd="0" destOrd="0" presId="urn:microsoft.com/office/officeart/2008/layout/VerticalCurvedList"/>
    <dgm:cxn modelId="{0D14CEFD-B587-4C81-9686-804221E0FDF7}" type="presParOf" srcId="{33E0F895-50B3-4222-A1B9-678FC3EB6B03}" destId="{B49300CA-A310-42A8-A50B-09415AA51B5C}" srcOrd="0" destOrd="0" presId="urn:microsoft.com/office/officeart/2008/layout/VerticalCurvedList"/>
    <dgm:cxn modelId="{57827604-D4A3-43DF-89FF-35C114BE29F6}" type="presParOf" srcId="{33E0F895-50B3-4222-A1B9-678FC3EB6B03}" destId="{BA77B841-F299-4FA7-9965-6CA879654257}" srcOrd="1" destOrd="0" presId="urn:microsoft.com/office/officeart/2008/layout/VerticalCurvedList"/>
    <dgm:cxn modelId="{0D939EF4-D452-4EAE-9713-4B504C31EEC0}" type="presParOf" srcId="{33E0F895-50B3-4222-A1B9-678FC3EB6B03}" destId="{843E54EF-7B64-4339-8594-52A9C221CD09}" srcOrd="2" destOrd="0" presId="urn:microsoft.com/office/officeart/2008/layout/VerticalCurvedList"/>
    <dgm:cxn modelId="{CE9C5C79-C4D5-4667-BEA6-1679DC93F63E}" type="presParOf" srcId="{33E0F895-50B3-4222-A1B9-678FC3EB6B03}" destId="{EA6CF113-6077-4E60-BC42-45FFA98B6E89}" srcOrd="3" destOrd="0" presId="urn:microsoft.com/office/officeart/2008/layout/VerticalCurvedList"/>
    <dgm:cxn modelId="{395CD7E1-6662-4F4F-8A20-3F8CD63667B5}" type="presParOf" srcId="{5E0DA124-2CFE-4607-B2D2-00C8FE41D142}" destId="{43FC6D1F-73A0-47C6-9A52-3B853DA23941}" srcOrd="1" destOrd="0" presId="urn:microsoft.com/office/officeart/2008/layout/VerticalCurvedList"/>
    <dgm:cxn modelId="{0CC72041-07C4-4B89-B6FA-DDA661239392}" type="presParOf" srcId="{5E0DA124-2CFE-4607-B2D2-00C8FE41D142}" destId="{9DD57907-71F8-4C18-9979-CD1489D65A8D}" srcOrd="2" destOrd="0" presId="urn:microsoft.com/office/officeart/2008/layout/VerticalCurvedList"/>
    <dgm:cxn modelId="{A990C4D6-3144-4A9B-9841-EBDA97B31AB5}" type="presParOf" srcId="{9DD57907-71F8-4C18-9979-CD1489D65A8D}" destId="{740ED290-9E1C-4113-B16F-CB89A883D745}" srcOrd="0" destOrd="0" presId="urn:microsoft.com/office/officeart/2008/layout/VerticalCurvedList"/>
    <dgm:cxn modelId="{22505605-29F0-4391-AB3E-F6CDF84CDCAC}" type="presParOf" srcId="{5E0DA124-2CFE-4607-B2D2-00C8FE41D142}" destId="{7F8CFD05-C3C0-4A70-A5E0-F109C8D3D6A0}" srcOrd="3" destOrd="0" presId="urn:microsoft.com/office/officeart/2008/layout/VerticalCurvedList"/>
    <dgm:cxn modelId="{5F09A92B-D1F0-47E9-B6E6-A0CEFCEA4275}" type="presParOf" srcId="{5E0DA124-2CFE-4607-B2D2-00C8FE41D142}" destId="{76E8F691-9E4D-4351-B579-270E7EF5F125}" srcOrd="4" destOrd="0" presId="urn:microsoft.com/office/officeart/2008/layout/VerticalCurvedList"/>
    <dgm:cxn modelId="{1579BBDF-05CC-4BAB-AAD2-05F7BF0D0D58}" type="presParOf" srcId="{76E8F691-9E4D-4351-B579-270E7EF5F125}" destId="{E13281EF-1B5E-481E-91A3-C84939CD615C}" srcOrd="0" destOrd="0" presId="urn:microsoft.com/office/officeart/2008/layout/VerticalCurvedList"/>
    <dgm:cxn modelId="{CE5FF6D4-632D-4D68-815B-0CDD361F28D2}" type="presParOf" srcId="{5E0DA124-2CFE-4607-B2D2-00C8FE41D142}" destId="{3BE988D9-B666-4998-89BC-2BF02101A5AD}" srcOrd="5" destOrd="0" presId="urn:microsoft.com/office/officeart/2008/layout/VerticalCurvedList"/>
    <dgm:cxn modelId="{9077161F-2F5A-4271-8713-405A23688EC8}" type="presParOf" srcId="{5E0DA124-2CFE-4607-B2D2-00C8FE41D142}" destId="{C05E7545-A0A5-4B4A-A9CB-9BD5E0CCFE31}" srcOrd="6" destOrd="0" presId="urn:microsoft.com/office/officeart/2008/layout/VerticalCurvedList"/>
    <dgm:cxn modelId="{CD1ECDE1-2A35-429A-B487-D260BD953C96}" type="presParOf" srcId="{C05E7545-A0A5-4B4A-A9CB-9BD5E0CCFE31}" destId="{FFD1E19D-2E31-4A42-AA78-1FC3FF2D3AD0}" srcOrd="0" destOrd="0" presId="urn:microsoft.com/office/officeart/2008/layout/VerticalCurvedList"/>
    <dgm:cxn modelId="{108EB0E5-F742-444F-AEE1-69C4387E79EF}" type="presParOf" srcId="{5E0DA124-2CFE-4607-B2D2-00C8FE41D142}" destId="{802CDFB1-0BCF-4EAF-B6F2-C06FFA2269F7}" srcOrd="7" destOrd="0" presId="urn:microsoft.com/office/officeart/2008/layout/VerticalCurvedList"/>
    <dgm:cxn modelId="{CD027A5C-106D-4CCA-8E6E-E9BD3E6A1CA6}" type="presParOf" srcId="{5E0DA124-2CFE-4607-B2D2-00C8FE41D142}" destId="{225588A9-E143-4B0B-B332-29B1D4A10FB6}" srcOrd="8" destOrd="0" presId="urn:microsoft.com/office/officeart/2008/layout/VerticalCurvedList"/>
    <dgm:cxn modelId="{8D4C6593-C0E9-4781-8DEB-1BA4C2681D7C}" type="presParOf" srcId="{225588A9-E143-4B0B-B332-29B1D4A10FB6}" destId="{480E19D5-2C46-493B-BF16-402DCB74FD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EFC8E7-0786-4B14-812B-785C2A36D0C3}" type="doc">
      <dgm:prSet loTypeId="urn:microsoft.com/office/officeart/2008/layout/VerticalCurvedList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FD2D0F-1CF3-40C2-ABF6-A9304A99C820}">
      <dgm:prSet phldrT="[Text]"/>
      <dgm:spPr/>
      <dgm:t>
        <a:bodyPr/>
        <a:lstStyle/>
        <a:p>
          <a:r>
            <a:rPr lang="en-US" dirty="0" smtClean="0"/>
            <a:t>Test Model</a:t>
          </a:r>
          <a:endParaRPr lang="en-US" dirty="0"/>
        </a:p>
      </dgm:t>
    </dgm:pt>
    <dgm:pt modelId="{468D3141-B29D-4685-B44E-E6259B392E33}" type="parTrans" cxnId="{91144564-77DE-4390-AF05-C3B15AFB1FD5}">
      <dgm:prSet/>
      <dgm:spPr/>
      <dgm:t>
        <a:bodyPr/>
        <a:lstStyle/>
        <a:p>
          <a:endParaRPr lang="en-US"/>
        </a:p>
      </dgm:t>
    </dgm:pt>
    <dgm:pt modelId="{17960D0E-493D-4190-87F7-041C096F4639}" type="sibTrans" cxnId="{91144564-77DE-4390-AF05-C3B15AFB1FD5}">
      <dgm:prSet/>
      <dgm:spPr/>
      <dgm:t>
        <a:bodyPr/>
        <a:lstStyle/>
        <a:p>
          <a:endParaRPr lang="en-US"/>
        </a:p>
      </dgm:t>
    </dgm:pt>
    <dgm:pt modelId="{9E8B2573-6C4B-4A43-9ED3-BE7EBC6D8477}">
      <dgm:prSet phldrT="[Text]"/>
      <dgm:spPr/>
      <dgm:t>
        <a:bodyPr/>
        <a:lstStyle/>
        <a:p>
          <a:r>
            <a:rPr lang="en-US" dirty="0" smtClean="0"/>
            <a:t>Bug list</a:t>
          </a:r>
        </a:p>
      </dgm:t>
    </dgm:pt>
    <dgm:pt modelId="{FA3115D7-1926-46E4-8E21-4B054E4F1ADA}" type="parTrans" cxnId="{D6646835-B208-49C4-A1B8-59A41FBD1CF0}">
      <dgm:prSet/>
      <dgm:spPr/>
      <dgm:t>
        <a:bodyPr/>
        <a:lstStyle/>
        <a:p>
          <a:endParaRPr lang="en-US"/>
        </a:p>
      </dgm:t>
    </dgm:pt>
    <dgm:pt modelId="{E8FE4119-5FCE-421C-808A-3E40292B6AC6}" type="sibTrans" cxnId="{D6646835-B208-49C4-A1B8-59A41FBD1CF0}">
      <dgm:prSet/>
      <dgm:spPr/>
      <dgm:t>
        <a:bodyPr/>
        <a:lstStyle/>
        <a:p>
          <a:endParaRPr lang="en-US"/>
        </a:p>
      </dgm:t>
    </dgm:pt>
    <dgm:pt modelId="{CB375378-EE03-476F-83C7-D248B11EF77C}">
      <dgm:prSet phldrT="[Text]"/>
      <dgm:spPr/>
      <dgm:t>
        <a:bodyPr/>
        <a:lstStyle/>
        <a:p>
          <a:r>
            <a:rPr lang="en-US" dirty="0" smtClean="0"/>
            <a:t>Result</a:t>
          </a:r>
          <a:endParaRPr lang="en-US" dirty="0"/>
        </a:p>
      </dgm:t>
    </dgm:pt>
    <dgm:pt modelId="{3A426F0A-ED9F-4EB5-BB02-B297F03BA097}" type="parTrans" cxnId="{1A170AAF-F022-40BD-9DFA-2B81AC8B428A}">
      <dgm:prSet/>
      <dgm:spPr/>
      <dgm:t>
        <a:bodyPr/>
        <a:lstStyle/>
        <a:p>
          <a:endParaRPr lang="en-US"/>
        </a:p>
      </dgm:t>
    </dgm:pt>
    <dgm:pt modelId="{35E40065-B22B-4D1B-AAF1-F12732E22FF4}" type="sibTrans" cxnId="{1A170AAF-F022-40BD-9DFA-2B81AC8B428A}">
      <dgm:prSet/>
      <dgm:spPr/>
      <dgm:t>
        <a:bodyPr/>
        <a:lstStyle/>
        <a:p>
          <a:endParaRPr lang="en-US"/>
        </a:p>
      </dgm:t>
    </dgm:pt>
    <dgm:pt modelId="{E1252EB1-7B40-4F0E-B2F5-F30FD83F24B8}" type="pres">
      <dgm:prSet presAssocID="{CDEFC8E7-0786-4B14-812B-785C2A36D0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E0DA124-2CFE-4607-B2D2-00C8FE41D142}" type="pres">
      <dgm:prSet presAssocID="{CDEFC8E7-0786-4B14-812B-785C2A36D0C3}" presName="Name1" presStyleCnt="0"/>
      <dgm:spPr/>
      <dgm:t>
        <a:bodyPr/>
        <a:lstStyle/>
        <a:p>
          <a:endParaRPr lang="en-US"/>
        </a:p>
      </dgm:t>
    </dgm:pt>
    <dgm:pt modelId="{33E0F895-50B3-4222-A1B9-678FC3EB6B03}" type="pres">
      <dgm:prSet presAssocID="{CDEFC8E7-0786-4B14-812B-785C2A36D0C3}" presName="cycle" presStyleCnt="0"/>
      <dgm:spPr/>
      <dgm:t>
        <a:bodyPr/>
        <a:lstStyle/>
        <a:p>
          <a:endParaRPr lang="en-US"/>
        </a:p>
      </dgm:t>
    </dgm:pt>
    <dgm:pt modelId="{B49300CA-A310-42A8-A50B-09415AA51B5C}" type="pres">
      <dgm:prSet presAssocID="{CDEFC8E7-0786-4B14-812B-785C2A36D0C3}" presName="srcNode" presStyleLbl="node1" presStyleIdx="0" presStyleCnt="3"/>
      <dgm:spPr/>
      <dgm:t>
        <a:bodyPr/>
        <a:lstStyle/>
        <a:p>
          <a:endParaRPr lang="en-US"/>
        </a:p>
      </dgm:t>
    </dgm:pt>
    <dgm:pt modelId="{BA77B841-F299-4FA7-9965-6CA879654257}" type="pres">
      <dgm:prSet presAssocID="{CDEFC8E7-0786-4B14-812B-785C2A36D0C3}" presName="conn" presStyleLbl="parChTrans1D2" presStyleIdx="0" presStyleCnt="1"/>
      <dgm:spPr/>
      <dgm:t>
        <a:bodyPr/>
        <a:lstStyle/>
        <a:p>
          <a:endParaRPr lang="en-US"/>
        </a:p>
      </dgm:t>
    </dgm:pt>
    <dgm:pt modelId="{843E54EF-7B64-4339-8594-52A9C221CD09}" type="pres">
      <dgm:prSet presAssocID="{CDEFC8E7-0786-4B14-812B-785C2A36D0C3}" presName="extraNode" presStyleLbl="node1" presStyleIdx="0" presStyleCnt="3"/>
      <dgm:spPr/>
      <dgm:t>
        <a:bodyPr/>
        <a:lstStyle/>
        <a:p>
          <a:endParaRPr lang="en-US"/>
        </a:p>
      </dgm:t>
    </dgm:pt>
    <dgm:pt modelId="{EA6CF113-6077-4E60-BC42-45FFA98B6E89}" type="pres">
      <dgm:prSet presAssocID="{CDEFC8E7-0786-4B14-812B-785C2A36D0C3}" presName="dstNode" presStyleLbl="node1" presStyleIdx="0" presStyleCnt="3"/>
      <dgm:spPr/>
      <dgm:t>
        <a:bodyPr/>
        <a:lstStyle/>
        <a:p>
          <a:endParaRPr lang="en-US"/>
        </a:p>
      </dgm:t>
    </dgm:pt>
    <dgm:pt modelId="{43FC6D1F-73A0-47C6-9A52-3B853DA23941}" type="pres">
      <dgm:prSet presAssocID="{8EFD2D0F-1CF3-40C2-ABF6-A9304A99C82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57907-71F8-4C18-9979-CD1489D65A8D}" type="pres">
      <dgm:prSet presAssocID="{8EFD2D0F-1CF3-40C2-ABF6-A9304A99C820}" presName="accent_1" presStyleCnt="0"/>
      <dgm:spPr/>
      <dgm:t>
        <a:bodyPr/>
        <a:lstStyle/>
        <a:p>
          <a:endParaRPr lang="en-US"/>
        </a:p>
      </dgm:t>
    </dgm:pt>
    <dgm:pt modelId="{740ED290-9E1C-4113-B16F-CB89A883D745}" type="pres">
      <dgm:prSet presAssocID="{8EFD2D0F-1CF3-40C2-ABF6-A9304A99C820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7F8CFD05-C3C0-4A70-A5E0-F109C8D3D6A0}" type="pres">
      <dgm:prSet presAssocID="{9E8B2573-6C4B-4A43-9ED3-BE7EBC6D847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8F691-9E4D-4351-B579-270E7EF5F125}" type="pres">
      <dgm:prSet presAssocID="{9E8B2573-6C4B-4A43-9ED3-BE7EBC6D8477}" presName="accent_2" presStyleCnt="0"/>
      <dgm:spPr/>
      <dgm:t>
        <a:bodyPr/>
        <a:lstStyle/>
        <a:p>
          <a:endParaRPr lang="en-US"/>
        </a:p>
      </dgm:t>
    </dgm:pt>
    <dgm:pt modelId="{E13281EF-1B5E-481E-91A3-C84939CD615C}" type="pres">
      <dgm:prSet presAssocID="{9E8B2573-6C4B-4A43-9ED3-BE7EBC6D8477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9903CB9B-BCD8-4F38-9882-43E11182E508}" type="pres">
      <dgm:prSet presAssocID="{CB375378-EE03-476F-83C7-D248B11EF77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D0757-937A-47A0-84C4-3CD1A2B5972E}" type="pres">
      <dgm:prSet presAssocID="{CB375378-EE03-476F-83C7-D248B11EF77C}" presName="accent_3" presStyleCnt="0"/>
      <dgm:spPr/>
    </dgm:pt>
    <dgm:pt modelId="{799FE969-A626-4B63-A361-BF7B13232B6E}" type="pres">
      <dgm:prSet presAssocID="{CB375378-EE03-476F-83C7-D248B11EF77C}" presName="accentRepeatNode" presStyleLbl="solidFgAcc1" presStyleIdx="2" presStyleCnt="3"/>
      <dgm:spPr/>
    </dgm:pt>
  </dgm:ptLst>
  <dgm:cxnLst>
    <dgm:cxn modelId="{91144564-77DE-4390-AF05-C3B15AFB1FD5}" srcId="{CDEFC8E7-0786-4B14-812B-785C2A36D0C3}" destId="{8EFD2D0F-1CF3-40C2-ABF6-A9304A99C820}" srcOrd="0" destOrd="0" parTransId="{468D3141-B29D-4685-B44E-E6259B392E33}" sibTransId="{17960D0E-493D-4190-87F7-041C096F4639}"/>
    <dgm:cxn modelId="{8A5192D6-47CD-4D73-A2C0-D3BF45BD52DC}" type="presOf" srcId="{9E8B2573-6C4B-4A43-9ED3-BE7EBC6D8477}" destId="{7F8CFD05-C3C0-4A70-A5E0-F109C8D3D6A0}" srcOrd="0" destOrd="0" presId="urn:microsoft.com/office/officeart/2008/layout/VerticalCurvedList"/>
    <dgm:cxn modelId="{9C3F62A5-D636-48EF-A35A-DBC5A443138E}" type="presOf" srcId="{17960D0E-493D-4190-87F7-041C096F4639}" destId="{BA77B841-F299-4FA7-9965-6CA879654257}" srcOrd="0" destOrd="0" presId="urn:microsoft.com/office/officeart/2008/layout/VerticalCurvedList"/>
    <dgm:cxn modelId="{929350C8-07D8-464A-9305-C8A656CA14A5}" type="presOf" srcId="{8EFD2D0F-1CF3-40C2-ABF6-A9304A99C820}" destId="{43FC6D1F-73A0-47C6-9A52-3B853DA23941}" srcOrd="0" destOrd="0" presId="urn:microsoft.com/office/officeart/2008/layout/VerticalCurvedList"/>
    <dgm:cxn modelId="{9D04A6D8-54A3-4113-90D5-E52DC6E4289A}" type="presOf" srcId="{CDEFC8E7-0786-4B14-812B-785C2A36D0C3}" destId="{E1252EB1-7B40-4F0E-B2F5-F30FD83F24B8}" srcOrd="0" destOrd="0" presId="urn:microsoft.com/office/officeart/2008/layout/VerticalCurvedList"/>
    <dgm:cxn modelId="{CF045D89-008B-4D33-9DBC-6DFF930E0338}" type="presOf" srcId="{CB375378-EE03-476F-83C7-D248B11EF77C}" destId="{9903CB9B-BCD8-4F38-9882-43E11182E508}" srcOrd="0" destOrd="0" presId="urn:microsoft.com/office/officeart/2008/layout/VerticalCurvedList"/>
    <dgm:cxn modelId="{D6646835-B208-49C4-A1B8-59A41FBD1CF0}" srcId="{CDEFC8E7-0786-4B14-812B-785C2A36D0C3}" destId="{9E8B2573-6C4B-4A43-9ED3-BE7EBC6D8477}" srcOrd="1" destOrd="0" parTransId="{FA3115D7-1926-46E4-8E21-4B054E4F1ADA}" sibTransId="{E8FE4119-5FCE-421C-808A-3E40292B6AC6}"/>
    <dgm:cxn modelId="{1A170AAF-F022-40BD-9DFA-2B81AC8B428A}" srcId="{CDEFC8E7-0786-4B14-812B-785C2A36D0C3}" destId="{CB375378-EE03-476F-83C7-D248B11EF77C}" srcOrd="2" destOrd="0" parTransId="{3A426F0A-ED9F-4EB5-BB02-B297F03BA097}" sibTransId="{35E40065-B22B-4D1B-AAF1-F12732E22FF4}"/>
    <dgm:cxn modelId="{2523CC66-FD7A-4E1B-9510-DBC08C30F56D}" type="presParOf" srcId="{E1252EB1-7B40-4F0E-B2F5-F30FD83F24B8}" destId="{5E0DA124-2CFE-4607-B2D2-00C8FE41D142}" srcOrd="0" destOrd="0" presId="urn:microsoft.com/office/officeart/2008/layout/VerticalCurvedList"/>
    <dgm:cxn modelId="{18312F8C-F6DA-4A2D-88C8-786977DE6FCE}" type="presParOf" srcId="{5E0DA124-2CFE-4607-B2D2-00C8FE41D142}" destId="{33E0F895-50B3-4222-A1B9-678FC3EB6B03}" srcOrd="0" destOrd="0" presId="urn:microsoft.com/office/officeart/2008/layout/VerticalCurvedList"/>
    <dgm:cxn modelId="{D2DFF383-4FD5-4461-ACA1-60B34E73591D}" type="presParOf" srcId="{33E0F895-50B3-4222-A1B9-678FC3EB6B03}" destId="{B49300CA-A310-42A8-A50B-09415AA51B5C}" srcOrd="0" destOrd="0" presId="urn:microsoft.com/office/officeart/2008/layout/VerticalCurvedList"/>
    <dgm:cxn modelId="{F03FC79A-542D-4DC3-9AD2-5F3E41B93FFE}" type="presParOf" srcId="{33E0F895-50B3-4222-A1B9-678FC3EB6B03}" destId="{BA77B841-F299-4FA7-9965-6CA879654257}" srcOrd="1" destOrd="0" presId="urn:microsoft.com/office/officeart/2008/layout/VerticalCurvedList"/>
    <dgm:cxn modelId="{B6608A3C-2217-4D41-A306-38CDAF45C076}" type="presParOf" srcId="{33E0F895-50B3-4222-A1B9-678FC3EB6B03}" destId="{843E54EF-7B64-4339-8594-52A9C221CD09}" srcOrd="2" destOrd="0" presId="urn:microsoft.com/office/officeart/2008/layout/VerticalCurvedList"/>
    <dgm:cxn modelId="{65BCAD45-7291-449B-8884-52C5870E596A}" type="presParOf" srcId="{33E0F895-50B3-4222-A1B9-678FC3EB6B03}" destId="{EA6CF113-6077-4E60-BC42-45FFA98B6E89}" srcOrd="3" destOrd="0" presId="urn:microsoft.com/office/officeart/2008/layout/VerticalCurvedList"/>
    <dgm:cxn modelId="{2D4A66D8-1E4E-4CB4-BE5F-BDA298C4C2E1}" type="presParOf" srcId="{5E0DA124-2CFE-4607-B2D2-00C8FE41D142}" destId="{43FC6D1F-73A0-47C6-9A52-3B853DA23941}" srcOrd="1" destOrd="0" presId="urn:microsoft.com/office/officeart/2008/layout/VerticalCurvedList"/>
    <dgm:cxn modelId="{EBBBE8B3-D2FF-47B6-8929-5556CBEC6205}" type="presParOf" srcId="{5E0DA124-2CFE-4607-B2D2-00C8FE41D142}" destId="{9DD57907-71F8-4C18-9979-CD1489D65A8D}" srcOrd="2" destOrd="0" presId="urn:microsoft.com/office/officeart/2008/layout/VerticalCurvedList"/>
    <dgm:cxn modelId="{1600B4E6-99A2-49D4-AD1F-2B0029BB8A9B}" type="presParOf" srcId="{9DD57907-71F8-4C18-9979-CD1489D65A8D}" destId="{740ED290-9E1C-4113-B16F-CB89A883D745}" srcOrd="0" destOrd="0" presId="urn:microsoft.com/office/officeart/2008/layout/VerticalCurvedList"/>
    <dgm:cxn modelId="{DB188A85-679A-4F63-89AA-CD4373F4C20E}" type="presParOf" srcId="{5E0DA124-2CFE-4607-B2D2-00C8FE41D142}" destId="{7F8CFD05-C3C0-4A70-A5E0-F109C8D3D6A0}" srcOrd="3" destOrd="0" presId="urn:microsoft.com/office/officeart/2008/layout/VerticalCurvedList"/>
    <dgm:cxn modelId="{D5170B45-F558-4817-8AC7-000B4BBAAB19}" type="presParOf" srcId="{5E0DA124-2CFE-4607-B2D2-00C8FE41D142}" destId="{76E8F691-9E4D-4351-B579-270E7EF5F125}" srcOrd="4" destOrd="0" presId="urn:microsoft.com/office/officeart/2008/layout/VerticalCurvedList"/>
    <dgm:cxn modelId="{BFA3706A-D304-4ADD-9A95-21D19F6343A8}" type="presParOf" srcId="{76E8F691-9E4D-4351-B579-270E7EF5F125}" destId="{E13281EF-1B5E-481E-91A3-C84939CD615C}" srcOrd="0" destOrd="0" presId="urn:microsoft.com/office/officeart/2008/layout/VerticalCurvedList"/>
    <dgm:cxn modelId="{4B5EC671-F53E-49C0-B5DD-3540ADB8BD78}" type="presParOf" srcId="{5E0DA124-2CFE-4607-B2D2-00C8FE41D142}" destId="{9903CB9B-BCD8-4F38-9882-43E11182E508}" srcOrd="5" destOrd="0" presId="urn:microsoft.com/office/officeart/2008/layout/VerticalCurvedList"/>
    <dgm:cxn modelId="{DF6105E8-C6B8-4865-91E4-19226723F73C}" type="presParOf" srcId="{5E0DA124-2CFE-4607-B2D2-00C8FE41D142}" destId="{9C5D0757-937A-47A0-84C4-3CD1A2B5972E}" srcOrd="6" destOrd="0" presId="urn:microsoft.com/office/officeart/2008/layout/VerticalCurvedList"/>
    <dgm:cxn modelId="{83306586-07E2-400B-A668-DA658B0D9617}" type="presParOf" srcId="{9C5D0757-937A-47A0-84C4-3CD1A2B5972E}" destId="{799FE969-A626-4B63-A361-BF7B13232B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AFC9A-5C98-42F7-AA9D-DF66E2C3A761}">
      <dsp:nvSpPr>
        <dsp:cNvPr id="0" name=""/>
        <dsp:cNvSpPr/>
      </dsp:nvSpPr>
      <dsp:spPr>
        <a:xfrm>
          <a:off x="-4994853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2A4F7-501B-4B04-BB02-879E5A1EC12B}">
      <dsp:nvSpPr>
        <dsp:cNvPr id="0" name=""/>
        <dsp:cNvSpPr/>
      </dsp:nvSpPr>
      <dsp:spPr>
        <a:xfrm>
          <a:off x="310034" y="200915"/>
          <a:ext cx="5726963" cy="4016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Introduction</a:t>
          </a:r>
          <a:endParaRPr lang="en-US" sz="2200" kern="1200" dirty="0"/>
        </a:p>
      </dsp:txBody>
      <dsp:txXfrm>
        <a:off x="310034" y="200915"/>
        <a:ext cx="5726963" cy="401653"/>
      </dsp:txXfrm>
    </dsp:sp>
    <dsp:sp modelId="{1BF16134-7127-45CD-8998-E2E4D0ED6EC2}">
      <dsp:nvSpPr>
        <dsp:cNvPr id="0" name=""/>
        <dsp:cNvSpPr/>
      </dsp:nvSpPr>
      <dsp:spPr>
        <a:xfrm>
          <a:off x="59001" y="150708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DF881-5BDF-44C7-B887-194E34A03716}">
      <dsp:nvSpPr>
        <dsp:cNvPr id="0" name=""/>
        <dsp:cNvSpPr/>
      </dsp:nvSpPr>
      <dsp:spPr>
        <a:xfrm>
          <a:off x="673768" y="803748"/>
          <a:ext cx="5363230" cy="401653"/>
        </a:xfrm>
        <a:prstGeom prst="rect">
          <a:avLst/>
        </a:prstGeom>
        <a:solidFill>
          <a:schemeClr val="accent2">
            <a:hueOff val="-2188877"/>
            <a:satOff val="-16667"/>
            <a:lumOff val="1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7030A0"/>
              </a:solidFill>
            </a:rPr>
            <a:t>Project Management</a:t>
          </a:r>
          <a:endParaRPr lang="en-US" sz="2200" kern="1200" dirty="0">
            <a:solidFill>
              <a:srgbClr val="7030A0"/>
            </a:solidFill>
          </a:endParaRPr>
        </a:p>
      </dsp:txBody>
      <dsp:txXfrm>
        <a:off x="673768" y="803748"/>
        <a:ext cx="5363230" cy="401653"/>
      </dsp:txXfrm>
    </dsp:sp>
    <dsp:sp modelId="{F250F779-6686-4AF6-9B3F-E8DB0E04676A}">
      <dsp:nvSpPr>
        <dsp:cNvPr id="0" name=""/>
        <dsp:cNvSpPr/>
      </dsp:nvSpPr>
      <dsp:spPr>
        <a:xfrm>
          <a:off x="422734" y="753541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188877"/>
              <a:satOff val="-16667"/>
              <a:lumOff val="1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66D82-BE2C-4C76-B417-5B9B95079420}">
      <dsp:nvSpPr>
        <dsp:cNvPr id="0" name=""/>
        <dsp:cNvSpPr/>
      </dsp:nvSpPr>
      <dsp:spPr>
        <a:xfrm>
          <a:off x="873091" y="1406139"/>
          <a:ext cx="5163906" cy="401653"/>
        </a:xfrm>
        <a:prstGeom prst="rect">
          <a:avLst/>
        </a:prstGeom>
        <a:solidFill>
          <a:schemeClr val="accent2">
            <a:hueOff val="-4377754"/>
            <a:satOff val="-33333"/>
            <a:lumOff val="2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2060"/>
              </a:solidFill>
            </a:rPr>
            <a:t>Requirement Specifications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873091" y="1406139"/>
        <a:ext cx="5163906" cy="401653"/>
      </dsp:txXfrm>
    </dsp:sp>
    <dsp:sp modelId="{40B2A58E-0F3F-40AE-A595-AC373E94667D}">
      <dsp:nvSpPr>
        <dsp:cNvPr id="0" name=""/>
        <dsp:cNvSpPr/>
      </dsp:nvSpPr>
      <dsp:spPr>
        <a:xfrm>
          <a:off x="622058" y="1355933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377754"/>
              <a:satOff val="-33333"/>
              <a:lumOff val="2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8C6C9-7619-46CD-B0EB-854F354AF26B}">
      <dsp:nvSpPr>
        <dsp:cNvPr id="0" name=""/>
        <dsp:cNvSpPr/>
      </dsp:nvSpPr>
      <dsp:spPr>
        <a:xfrm>
          <a:off x="936734" y="2008973"/>
          <a:ext cx="5100264" cy="401653"/>
        </a:xfrm>
        <a:prstGeom prst="rect">
          <a:avLst/>
        </a:prstGeom>
        <a:solidFill>
          <a:schemeClr val="accent2">
            <a:hueOff val="-6566631"/>
            <a:satOff val="-50000"/>
            <a:lumOff val="3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70C0"/>
              </a:solidFill>
            </a:rPr>
            <a:t>Design Description</a:t>
          </a:r>
          <a:endParaRPr lang="en-US" sz="2200" kern="1200" dirty="0">
            <a:solidFill>
              <a:srgbClr val="0070C0"/>
            </a:solidFill>
          </a:endParaRPr>
        </a:p>
      </dsp:txBody>
      <dsp:txXfrm>
        <a:off x="936734" y="2008973"/>
        <a:ext cx="5100264" cy="401653"/>
      </dsp:txXfrm>
    </dsp:sp>
    <dsp:sp modelId="{D51ED398-46E1-4674-918A-131D61DD589E}">
      <dsp:nvSpPr>
        <dsp:cNvPr id="0" name=""/>
        <dsp:cNvSpPr/>
      </dsp:nvSpPr>
      <dsp:spPr>
        <a:xfrm>
          <a:off x="685700" y="1958766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566631"/>
              <a:satOff val="-50000"/>
              <a:lumOff val="3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ADBF9-C7C2-40EF-A2DD-55DB322135CA}">
      <dsp:nvSpPr>
        <dsp:cNvPr id="0" name=""/>
        <dsp:cNvSpPr/>
      </dsp:nvSpPr>
      <dsp:spPr>
        <a:xfrm>
          <a:off x="873091" y="2611806"/>
          <a:ext cx="5163906" cy="401653"/>
        </a:xfrm>
        <a:prstGeom prst="rect">
          <a:avLst/>
        </a:prstGeom>
        <a:solidFill>
          <a:schemeClr val="accent2">
            <a:hueOff val="-8755508"/>
            <a:satOff val="-66667"/>
            <a:lumOff val="4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Test Documentation</a:t>
          </a:r>
          <a:endParaRPr lang="en-US" sz="22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873091" y="2611806"/>
        <a:ext cx="5163906" cy="401653"/>
      </dsp:txXfrm>
    </dsp:sp>
    <dsp:sp modelId="{547753FD-B86C-4364-890A-EF4075F9BDE2}">
      <dsp:nvSpPr>
        <dsp:cNvPr id="0" name=""/>
        <dsp:cNvSpPr/>
      </dsp:nvSpPr>
      <dsp:spPr>
        <a:xfrm>
          <a:off x="622058" y="2561600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755508"/>
              <a:satOff val="-66667"/>
              <a:lumOff val="4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DA1E2-B159-476F-8CFA-6C3CB8E786E0}">
      <dsp:nvSpPr>
        <dsp:cNvPr id="0" name=""/>
        <dsp:cNvSpPr/>
      </dsp:nvSpPr>
      <dsp:spPr>
        <a:xfrm>
          <a:off x="673768" y="3214198"/>
          <a:ext cx="5363230" cy="401653"/>
        </a:xfrm>
        <a:prstGeom prst="rect">
          <a:avLst/>
        </a:prstGeom>
        <a:solidFill>
          <a:schemeClr val="accent2">
            <a:hueOff val="-10944384"/>
            <a:satOff val="-83333"/>
            <a:lumOff val="5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B050"/>
              </a:solidFill>
            </a:rPr>
            <a:t>Summary</a:t>
          </a:r>
          <a:endParaRPr lang="en-US" sz="2200" kern="1200" dirty="0">
            <a:solidFill>
              <a:srgbClr val="00B050"/>
            </a:solidFill>
          </a:endParaRPr>
        </a:p>
      </dsp:txBody>
      <dsp:txXfrm>
        <a:off x="673768" y="3214198"/>
        <a:ext cx="5363230" cy="401653"/>
      </dsp:txXfrm>
    </dsp:sp>
    <dsp:sp modelId="{84834DC8-5FEA-4220-BE9E-EDFE438CB554}">
      <dsp:nvSpPr>
        <dsp:cNvPr id="0" name=""/>
        <dsp:cNvSpPr/>
      </dsp:nvSpPr>
      <dsp:spPr>
        <a:xfrm>
          <a:off x="422734" y="3163991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944384"/>
              <a:satOff val="-83333"/>
              <a:lumOff val="5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CE437-FAA4-471A-B49C-1DD24A588EBA}">
      <dsp:nvSpPr>
        <dsp:cNvPr id="0" name=""/>
        <dsp:cNvSpPr/>
      </dsp:nvSpPr>
      <dsp:spPr>
        <a:xfrm>
          <a:off x="310034" y="3817031"/>
          <a:ext cx="5726963" cy="401653"/>
        </a:xfrm>
        <a:prstGeom prst="rect">
          <a:avLst/>
        </a:prstGeom>
        <a:solidFill>
          <a:schemeClr val="accent2">
            <a:hueOff val="-13133262"/>
            <a:satOff val="-100000"/>
            <a:lumOff val="6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C00000"/>
              </a:solidFill>
            </a:rPr>
            <a:t>Demo and Q&amp;A</a:t>
          </a:r>
        </a:p>
      </dsp:txBody>
      <dsp:txXfrm>
        <a:off x="310034" y="3817031"/>
        <a:ext cx="5726963" cy="401653"/>
      </dsp:txXfrm>
    </dsp:sp>
    <dsp:sp modelId="{699D9649-90D4-4F78-B550-263AD8EE6405}">
      <dsp:nvSpPr>
        <dsp:cNvPr id="0" name=""/>
        <dsp:cNvSpPr/>
      </dsp:nvSpPr>
      <dsp:spPr>
        <a:xfrm>
          <a:off x="59001" y="3766825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133262"/>
              <a:satOff val="-100000"/>
              <a:lumOff val="6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D3AC-1B13-4953-BDA7-11B736A8BA05}">
      <dsp:nvSpPr>
        <dsp:cNvPr id="0" name=""/>
        <dsp:cNvSpPr/>
      </dsp:nvSpPr>
      <dsp:spPr>
        <a:xfrm>
          <a:off x="914414" y="161507"/>
          <a:ext cx="3090957" cy="965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53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</a:rPr>
            <a:t>thangpa</a:t>
          </a:r>
          <a:endParaRPr lang="en-US" sz="21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Project Manager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14414" y="161507"/>
        <a:ext cx="3090957" cy="965924"/>
      </dsp:txXfrm>
    </dsp:sp>
    <dsp:sp modelId="{3A34026C-958A-4621-8BEE-2BD005994F71}">
      <dsp:nvSpPr>
        <dsp:cNvPr id="0" name=""/>
        <dsp:cNvSpPr/>
      </dsp:nvSpPr>
      <dsp:spPr>
        <a:xfrm>
          <a:off x="533401" y="128782"/>
          <a:ext cx="676147" cy="10142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BDDA4-418B-40CC-9692-4E850763017E}">
      <dsp:nvSpPr>
        <dsp:cNvPr id="0" name=""/>
        <dsp:cNvSpPr/>
      </dsp:nvSpPr>
      <dsp:spPr>
        <a:xfrm>
          <a:off x="4980977" y="228330"/>
          <a:ext cx="3090957" cy="965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53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</a:rPr>
            <a:t>dinhpc</a:t>
          </a:r>
          <a:endParaRPr lang="en-US" sz="21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Technical Leader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980977" y="228330"/>
        <a:ext cx="3090957" cy="965924"/>
      </dsp:txXfrm>
    </dsp:sp>
    <dsp:sp modelId="{45631206-2DFA-48D7-8C1E-85A767E71620}">
      <dsp:nvSpPr>
        <dsp:cNvPr id="0" name=""/>
        <dsp:cNvSpPr/>
      </dsp:nvSpPr>
      <dsp:spPr>
        <a:xfrm>
          <a:off x="4484827" y="21985"/>
          <a:ext cx="676147" cy="10142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5CD2E-0FB4-4BBF-8AE0-C462AD2A499E}">
      <dsp:nvSpPr>
        <dsp:cNvPr id="0" name=""/>
        <dsp:cNvSpPr/>
      </dsp:nvSpPr>
      <dsp:spPr>
        <a:xfrm>
          <a:off x="914414" y="1377499"/>
          <a:ext cx="3090957" cy="965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53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</a:rPr>
            <a:t>kienn</a:t>
          </a:r>
          <a:endParaRPr lang="en-US" sz="21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Architecture designer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14414" y="1377499"/>
        <a:ext cx="3090957" cy="965924"/>
      </dsp:txXfrm>
    </dsp:sp>
    <dsp:sp modelId="{54B4DA38-78BF-474C-A831-55C1015EF088}">
      <dsp:nvSpPr>
        <dsp:cNvPr id="0" name=""/>
        <dsp:cNvSpPr/>
      </dsp:nvSpPr>
      <dsp:spPr>
        <a:xfrm>
          <a:off x="543056" y="1371600"/>
          <a:ext cx="676147" cy="10142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94E77-BF77-4B52-A20D-8B3161910089}">
      <dsp:nvSpPr>
        <dsp:cNvPr id="0" name=""/>
        <dsp:cNvSpPr/>
      </dsp:nvSpPr>
      <dsp:spPr>
        <a:xfrm>
          <a:off x="4986232" y="1371597"/>
          <a:ext cx="3090957" cy="965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53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</a:rPr>
            <a:t>chaunm</a:t>
          </a:r>
          <a:endParaRPr lang="en-US" sz="21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GUI designer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986232" y="1371597"/>
        <a:ext cx="3090957" cy="965924"/>
      </dsp:txXfrm>
    </dsp:sp>
    <dsp:sp modelId="{9F4E49EF-CA4C-4820-BF14-05E9AB3EDB4E}">
      <dsp:nvSpPr>
        <dsp:cNvPr id="0" name=""/>
        <dsp:cNvSpPr/>
      </dsp:nvSpPr>
      <dsp:spPr>
        <a:xfrm>
          <a:off x="4657853" y="1271780"/>
          <a:ext cx="676147" cy="10142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EADBD-21F8-41EF-99AE-D4BFF253EFDD}">
      <dsp:nvSpPr>
        <dsp:cNvPr id="0" name=""/>
        <dsp:cNvSpPr/>
      </dsp:nvSpPr>
      <dsp:spPr>
        <a:xfrm>
          <a:off x="2938516" y="2593490"/>
          <a:ext cx="3090957" cy="9659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253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</a:rPr>
            <a:t>quynhnt</a:t>
          </a:r>
          <a:endParaRPr lang="en-US" sz="21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Quality assurance and tester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938516" y="2593490"/>
        <a:ext cx="3090957" cy="965924"/>
      </dsp:txXfrm>
    </dsp:sp>
    <dsp:sp modelId="{3FBF44BD-D10B-4523-B58E-2191DA6EE5F4}">
      <dsp:nvSpPr>
        <dsp:cNvPr id="0" name=""/>
        <dsp:cNvSpPr/>
      </dsp:nvSpPr>
      <dsp:spPr>
        <a:xfrm>
          <a:off x="2809726" y="2567179"/>
          <a:ext cx="676147" cy="10142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389CB-9581-4A70-B527-2059181347D2}">
      <dsp:nvSpPr>
        <dsp:cNvPr id="0" name=""/>
        <dsp:cNvSpPr/>
      </dsp:nvSpPr>
      <dsp:spPr>
        <a:xfrm rot="5400000">
          <a:off x="-136992" y="139921"/>
          <a:ext cx="913284" cy="63929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</a:t>
          </a:r>
          <a:endParaRPr lang="en-US" sz="1900" kern="1200" dirty="0"/>
        </a:p>
      </dsp:txBody>
      <dsp:txXfrm rot="-5400000">
        <a:off x="1" y="322577"/>
        <a:ext cx="639298" cy="273986"/>
      </dsp:txXfrm>
    </dsp:sp>
    <dsp:sp modelId="{2C6F9F12-4DE2-432F-BFD8-B5E6C4241E3A}">
      <dsp:nvSpPr>
        <dsp:cNvPr id="0" name=""/>
        <dsp:cNvSpPr/>
      </dsp:nvSpPr>
      <dsp:spPr>
        <a:xfrm rot="5400000">
          <a:off x="3147032" y="-2504804"/>
          <a:ext cx="593634" cy="5609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u="sng" kern="1200" dirty="0" smtClean="0"/>
            <a:t>The boom </a:t>
          </a:r>
          <a:r>
            <a:rPr lang="en-US" sz="2000" kern="1200" dirty="0" smtClean="0"/>
            <a:t>of Vietnamese </a:t>
          </a:r>
          <a:r>
            <a:rPr lang="en-US" sz="2000" kern="1200" dirty="0" smtClean="0"/>
            <a:t>online newspaper </a:t>
          </a:r>
          <a:endParaRPr lang="en-US" sz="2000" kern="1200" dirty="0"/>
        </a:p>
      </dsp:txBody>
      <dsp:txXfrm rot="-5400000">
        <a:off x="639299" y="31908"/>
        <a:ext cx="5580122" cy="535676"/>
      </dsp:txXfrm>
    </dsp:sp>
    <dsp:sp modelId="{9F762990-B136-4030-98DD-64643B353B10}">
      <dsp:nvSpPr>
        <dsp:cNvPr id="0" name=""/>
        <dsp:cNvSpPr/>
      </dsp:nvSpPr>
      <dsp:spPr>
        <a:xfrm rot="5400000">
          <a:off x="-136992" y="900340"/>
          <a:ext cx="913284" cy="639298"/>
        </a:xfrm>
        <a:prstGeom prst="chevron">
          <a:avLst/>
        </a:prstGeom>
        <a:solidFill>
          <a:schemeClr val="accent4">
            <a:hueOff val="4658882"/>
            <a:satOff val="3703"/>
            <a:lumOff val="14967"/>
            <a:alphaOff val="0"/>
          </a:schemeClr>
        </a:solidFill>
        <a:ln w="25400" cap="flat" cmpd="sng" algn="ctr">
          <a:solidFill>
            <a:schemeClr val="accent4">
              <a:hueOff val="4658882"/>
              <a:satOff val="3703"/>
              <a:lumOff val="14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</a:t>
          </a:r>
          <a:endParaRPr lang="en-US" sz="1900" kern="1200" dirty="0"/>
        </a:p>
      </dsp:txBody>
      <dsp:txXfrm rot="-5400000">
        <a:off x="1" y="1082996"/>
        <a:ext cx="639298" cy="273986"/>
      </dsp:txXfrm>
    </dsp:sp>
    <dsp:sp modelId="{DF54F4C6-88E3-4D74-AC34-40C210685EE4}">
      <dsp:nvSpPr>
        <dsp:cNvPr id="0" name=""/>
        <dsp:cNvSpPr/>
      </dsp:nvSpPr>
      <dsp:spPr>
        <a:xfrm rot="5400000">
          <a:off x="3145068" y="-1803024"/>
          <a:ext cx="593634" cy="5609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658882"/>
              <a:satOff val="3703"/>
              <a:lumOff val="14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300 Hundreds </a:t>
          </a:r>
          <a:r>
            <a:rPr lang="en-US" sz="2000" kern="1200" dirty="0" smtClean="0"/>
            <a:t>of website with more than </a:t>
          </a:r>
          <a:r>
            <a:rPr lang="en-US" sz="2400" b="1" kern="1200" dirty="0" smtClean="0"/>
            <a:t>30 millions </a:t>
          </a:r>
          <a:r>
            <a:rPr lang="en-US" sz="2000" kern="1200" dirty="0" smtClean="0"/>
            <a:t>readers</a:t>
          </a:r>
          <a:endParaRPr lang="en-US" sz="2000" kern="1200" dirty="0"/>
        </a:p>
      </dsp:txBody>
      <dsp:txXfrm rot="-5400000">
        <a:off x="637335" y="733688"/>
        <a:ext cx="5580122" cy="535676"/>
      </dsp:txXfrm>
    </dsp:sp>
    <dsp:sp modelId="{93AD22F3-CA47-44A6-A6AD-2083AAA560F0}">
      <dsp:nvSpPr>
        <dsp:cNvPr id="0" name=""/>
        <dsp:cNvSpPr/>
      </dsp:nvSpPr>
      <dsp:spPr>
        <a:xfrm rot="5400000">
          <a:off x="-136992" y="1660760"/>
          <a:ext cx="913284" cy="639298"/>
        </a:xfrm>
        <a:prstGeom prst="chevron">
          <a:avLst/>
        </a:prstGeom>
        <a:solidFill>
          <a:schemeClr val="accent4">
            <a:hueOff val="9317765"/>
            <a:satOff val="7407"/>
            <a:lumOff val="29935"/>
            <a:alphaOff val="0"/>
          </a:schemeClr>
        </a:solidFill>
        <a:ln w="25400" cap="flat" cmpd="sng" algn="ctr">
          <a:solidFill>
            <a:schemeClr val="accent4">
              <a:hueOff val="9317765"/>
              <a:satOff val="7407"/>
              <a:lumOff val="299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endParaRPr lang="en-US" sz="1900" kern="1200" dirty="0"/>
        </a:p>
      </dsp:txBody>
      <dsp:txXfrm rot="-5400000">
        <a:off x="1" y="1843416"/>
        <a:ext cx="639298" cy="273986"/>
      </dsp:txXfrm>
    </dsp:sp>
    <dsp:sp modelId="{577C8185-76A2-456C-A6C9-BB08F5BEC0E6}">
      <dsp:nvSpPr>
        <dsp:cNvPr id="0" name=""/>
        <dsp:cNvSpPr/>
      </dsp:nvSpPr>
      <dsp:spPr>
        <a:xfrm rot="5400000">
          <a:off x="3147032" y="-983965"/>
          <a:ext cx="593634" cy="5609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317765"/>
              <a:satOff val="7407"/>
              <a:lumOff val="299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Many of newspaper offices system are </a:t>
          </a:r>
          <a:r>
            <a:rPr lang="en-US" sz="2000" b="1" u="sng" kern="1200" dirty="0" smtClean="0"/>
            <a:t>old fashioned</a:t>
          </a:r>
          <a:r>
            <a:rPr lang="en-US" sz="2000" b="1" kern="1200" dirty="0" smtClean="0"/>
            <a:t> </a:t>
          </a:r>
          <a:r>
            <a:rPr lang="en-US" sz="2000" kern="1200" dirty="0" smtClean="0"/>
            <a:t>and not meet the current needs</a:t>
          </a:r>
          <a:endParaRPr lang="en-US" sz="2000" kern="1200" dirty="0"/>
        </a:p>
      </dsp:txBody>
      <dsp:txXfrm rot="-5400000">
        <a:off x="639299" y="1552747"/>
        <a:ext cx="5580122" cy="535676"/>
      </dsp:txXfrm>
    </dsp:sp>
    <dsp:sp modelId="{A46DBC75-8BBE-4D61-B68D-2FFE8780C654}">
      <dsp:nvSpPr>
        <dsp:cNvPr id="0" name=""/>
        <dsp:cNvSpPr/>
      </dsp:nvSpPr>
      <dsp:spPr>
        <a:xfrm rot="5400000">
          <a:off x="-136992" y="2421179"/>
          <a:ext cx="913284" cy="639298"/>
        </a:xfrm>
        <a:prstGeom prst="chevron">
          <a:avLst/>
        </a:prstGeom>
        <a:solidFill>
          <a:schemeClr val="accent4">
            <a:hueOff val="13976647"/>
            <a:satOff val="11110"/>
            <a:lumOff val="44902"/>
            <a:alphaOff val="0"/>
          </a:schemeClr>
        </a:solidFill>
        <a:ln w="25400" cap="flat" cmpd="sng" algn="ctr">
          <a:solidFill>
            <a:schemeClr val="accent4">
              <a:hueOff val="13976647"/>
              <a:satOff val="11110"/>
              <a:lumOff val="4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</a:t>
          </a:r>
          <a:endParaRPr lang="en-US" sz="1900" kern="1200" dirty="0"/>
        </a:p>
      </dsp:txBody>
      <dsp:txXfrm rot="-5400000">
        <a:off x="1" y="2603835"/>
        <a:ext cx="639298" cy="273986"/>
      </dsp:txXfrm>
    </dsp:sp>
    <dsp:sp modelId="{431254F3-2101-4C43-9769-2F565453C257}">
      <dsp:nvSpPr>
        <dsp:cNvPr id="0" name=""/>
        <dsp:cNvSpPr/>
      </dsp:nvSpPr>
      <dsp:spPr>
        <a:xfrm rot="5400000">
          <a:off x="3147032" y="-223546"/>
          <a:ext cx="593634" cy="5609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3976647"/>
              <a:satOff val="11110"/>
              <a:lumOff val="4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 need of </a:t>
          </a:r>
          <a:r>
            <a:rPr lang="en-US" sz="2000" b="1" u="sng" kern="1200" dirty="0" smtClean="0"/>
            <a:t>expansion</a:t>
          </a:r>
          <a:r>
            <a:rPr lang="en-US" sz="2000" b="1" kern="1200" dirty="0" smtClean="0"/>
            <a:t> </a:t>
          </a:r>
          <a:r>
            <a:rPr lang="en-US" sz="2000" b="0" kern="1200" dirty="0" smtClean="0"/>
            <a:t>and</a:t>
          </a:r>
          <a:r>
            <a:rPr lang="en-US" sz="2000" b="1" kern="1200" dirty="0" smtClean="0"/>
            <a:t> </a:t>
          </a:r>
          <a:r>
            <a:rPr lang="en-US" sz="2000" b="1" u="sng" kern="1200" dirty="0" smtClean="0"/>
            <a:t>upgrading </a:t>
          </a:r>
          <a:r>
            <a:rPr lang="en-US" sz="2000" kern="1200" dirty="0" smtClean="0"/>
            <a:t>system.</a:t>
          </a:r>
          <a:endParaRPr lang="en-US" sz="2000" kern="1200" dirty="0"/>
        </a:p>
      </dsp:txBody>
      <dsp:txXfrm rot="-5400000">
        <a:off x="639299" y="2313166"/>
        <a:ext cx="5580122" cy="535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0FB14-AE75-415D-A6A3-99DF8C8543A7}">
      <dsp:nvSpPr>
        <dsp:cNvPr id="0" name=""/>
        <dsp:cNvSpPr/>
      </dsp:nvSpPr>
      <dsp:spPr>
        <a:xfrm>
          <a:off x="-4478703" y="-686932"/>
          <a:ext cx="5336265" cy="5336265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B00C9-E7B1-4685-8B7C-864C46FE6B19}">
      <dsp:nvSpPr>
        <dsp:cNvPr id="0" name=""/>
        <dsp:cNvSpPr/>
      </dsp:nvSpPr>
      <dsp:spPr>
        <a:xfrm>
          <a:off x="277962" y="180130"/>
          <a:ext cx="6755739" cy="360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Software process model</a:t>
          </a:r>
          <a:endParaRPr lang="en-US" sz="1900" kern="1200" dirty="0"/>
        </a:p>
      </dsp:txBody>
      <dsp:txXfrm>
        <a:off x="277962" y="180130"/>
        <a:ext cx="6755739" cy="360102"/>
      </dsp:txXfrm>
    </dsp:sp>
    <dsp:sp modelId="{F90E752A-4746-422C-A7A1-B10A9750D5C5}">
      <dsp:nvSpPr>
        <dsp:cNvPr id="0" name=""/>
        <dsp:cNvSpPr/>
      </dsp:nvSpPr>
      <dsp:spPr>
        <a:xfrm>
          <a:off x="52898" y="135117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AFC10-59B5-4016-A706-4DE29911ADD0}">
      <dsp:nvSpPr>
        <dsp:cNvPr id="0" name=""/>
        <dsp:cNvSpPr/>
      </dsp:nvSpPr>
      <dsp:spPr>
        <a:xfrm>
          <a:off x="604067" y="720602"/>
          <a:ext cx="6429634" cy="360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plan</a:t>
          </a:r>
          <a:endParaRPr lang="en-US" sz="1900" kern="1200" dirty="0"/>
        </a:p>
      </dsp:txBody>
      <dsp:txXfrm>
        <a:off x="604067" y="720602"/>
        <a:ext cx="6429634" cy="360102"/>
      </dsp:txXfrm>
    </dsp:sp>
    <dsp:sp modelId="{91C70943-761F-4CF4-B54F-79EFDE22FCD0}">
      <dsp:nvSpPr>
        <dsp:cNvPr id="0" name=""/>
        <dsp:cNvSpPr/>
      </dsp:nvSpPr>
      <dsp:spPr>
        <a:xfrm>
          <a:off x="379003" y="675589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6B9C8-BA0A-48AE-9EAF-30672A4A72DE}">
      <dsp:nvSpPr>
        <dsp:cNvPr id="0" name=""/>
        <dsp:cNvSpPr/>
      </dsp:nvSpPr>
      <dsp:spPr>
        <a:xfrm>
          <a:off x="782772" y="1260677"/>
          <a:ext cx="6250929" cy="360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Master Plan</a:t>
          </a:r>
          <a:endParaRPr lang="en-US" sz="1900" kern="1200" dirty="0"/>
        </a:p>
      </dsp:txBody>
      <dsp:txXfrm>
        <a:off x="782772" y="1260677"/>
        <a:ext cx="6250929" cy="360102"/>
      </dsp:txXfrm>
    </dsp:sp>
    <dsp:sp modelId="{DFC74D27-1F5C-4EDD-A051-3937D6724C1E}">
      <dsp:nvSpPr>
        <dsp:cNvPr id="0" name=""/>
        <dsp:cNvSpPr/>
      </dsp:nvSpPr>
      <dsp:spPr>
        <a:xfrm>
          <a:off x="557707" y="1215664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16DF9-CF7E-444B-AE2E-9357C07539CD}">
      <dsp:nvSpPr>
        <dsp:cNvPr id="0" name=""/>
        <dsp:cNvSpPr/>
      </dsp:nvSpPr>
      <dsp:spPr>
        <a:xfrm>
          <a:off x="839830" y="1801148"/>
          <a:ext cx="6193871" cy="360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Working time and workplace</a:t>
          </a:r>
          <a:endParaRPr lang="en-US" sz="1900" kern="1200" dirty="0"/>
        </a:p>
      </dsp:txBody>
      <dsp:txXfrm>
        <a:off x="839830" y="1801148"/>
        <a:ext cx="6193871" cy="360102"/>
      </dsp:txXfrm>
    </dsp:sp>
    <dsp:sp modelId="{663E1F67-7744-4EB1-94D6-8244CAD8BD91}">
      <dsp:nvSpPr>
        <dsp:cNvPr id="0" name=""/>
        <dsp:cNvSpPr/>
      </dsp:nvSpPr>
      <dsp:spPr>
        <a:xfrm>
          <a:off x="614766" y="1756135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EA5ED-BDE4-45B3-BA02-DD26DBF377F0}">
      <dsp:nvSpPr>
        <dsp:cNvPr id="0" name=""/>
        <dsp:cNvSpPr/>
      </dsp:nvSpPr>
      <dsp:spPr>
        <a:xfrm>
          <a:off x="782772" y="2341619"/>
          <a:ext cx="6250929" cy="360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Develop environment</a:t>
          </a:r>
          <a:endParaRPr lang="en-US" sz="1900" kern="1200" dirty="0"/>
        </a:p>
      </dsp:txBody>
      <dsp:txXfrm>
        <a:off x="782772" y="2341619"/>
        <a:ext cx="6250929" cy="360102"/>
      </dsp:txXfrm>
    </dsp:sp>
    <dsp:sp modelId="{DC240259-744E-40BD-8119-A402F1F39817}">
      <dsp:nvSpPr>
        <dsp:cNvPr id="0" name=""/>
        <dsp:cNvSpPr/>
      </dsp:nvSpPr>
      <dsp:spPr>
        <a:xfrm>
          <a:off x="557707" y="2296607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80180-2E6B-4D44-9FBE-2DE2345D8054}">
      <dsp:nvSpPr>
        <dsp:cNvPr id="0" name=""/>
        <dsp:cNvSpPr/>
      </dsp:nvSpPr>
      <dsp:spPr>
        <a:xfrm>
          <a:off x="604067" y="2881695"/>
          <a:ext cx="6429634" cy="360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Tools and Techniques</a:t>
          </a:r>
          <a:endParaRPr lang="en-US" sz="1900" kern="1200" dirty="0"/>
        </a:p>
      </dsp:txBody>
      <dsp:txXfrm>
        <a:off x="604067" y="2881695"/>
        <a:ext cx="6429634" cy="360102"/>
      </dsp:txXfrm>
    </dsp:sp>
    <dsp:sp modelId="{60315B8C-E807-4FC6-A5DA-99031F0B378E}">
      <dsp:nvSpPr>
        <dsp:cNvPr id="0" name=""/>
        <dsp:cNvSpPr/>
      </dsp:nvSpPr>
      <dsp:spPr>
        <a:xfrm>
          <a:off x="379003" y="2836682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64BE2-6904-46FB-B9D1-0062519E7EC2}">
      <dsp:nvSpPr>
        <dsp:cNvPr id="0" name=""/>
        <dsp:cNvSpPr/>
      </dsp:nvSpPr>
      <dsp:spPr>
        <a:xfrm>
          <a:off x="277962" y="3422166"/>
          <a:ext cx="6755739" cy="360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8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Risks Management</a:t>
          </a:r>
          <a:endParaRPr lang="en-US" sz="1900" kern="1200" dirty="0"/>
        </a:p>
      </dsp:txBody>
      <dsp:txXfrm>
        <a:off x="277962" y="3422166"/>
        <a:ext cx="6755739" cy="360102"/>
      </dsp:txXfrm>
    </dsp:sp>
    <dsp:sp modelId="{E9D4665E-964C-47C3-8C7C-B8036E5DCAE7}">
      <dsp:nvSpPr>
        <dsp:cNvPr id="0" name=""/>
        <dsp:cNvSpPr/>
      </dsp:nvSpPr>
      <dsp:spPr>
        <a:xfrm>
          <a:off x="52898" y="3377153"/>
          <a:ext cx="450128" cy="45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7A552-4D89-46C8-B930-CE2F4E84465B}">
      <dsp:nvSpPr>
        <dsp:cNvPr id="0" name=""/>
        <dsp:cNvSpPr/>
      </dsp:nvSpPr>
      <dsp:spPr>
        <a:xfrm>
          <a:off x="0" y="176782"/>
          <a:ext cx="6096000" cy="585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Initiating</a:t>
          </a:r>
          <a:r>
            <a:rPr lang="en-US" sz="2800" kern="1200" dirty="0" smtClean="0"/>
            <a:t>  </a:t>
          </a:r>
          <a:r>
            <a:rPr lang="en-US" sz="2400" kern="1200" dirty="0" smtClean="0"/>
            <a:t>8 days since  20/8</a:t>
          </a:r>
          <a:endParaRPr lang="en-US" sz="4000" kern="1200" dirty="0"/>
        </a:p>
      </dsp:txBody>
      <dsp:txXfrm>
        <a:off x="17140" y="193922"/>
        <a:ext cx="5024363" cy="550939"/>
      </dsp:txXfrm>
    </dsp:sp>
    <dsp:sp modelId="{EBD418CE-BAE5-4245-91EC-F2D0B0C12958}">
      <dsp:nvSpPr>
        <dsp:cNvPr id="0" name=""/>
        <dsp:cNvSpPr/>
      </dsp:nvSpPr>
      <dsp:spPr>
        <a:xfrm>
          <a:off x="533399" y="1066799"/>
          <a:ext cx="6096000" cy="566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Planning </a:t>
          </a:r>
          <a:r>
            <a:rPr lang="en-US" sz="2400" b="0" kern="1200" dirty="0" smtClean="0"/>
            <a:t>20 days since 29/8</a:t>
          </a:r>
          <a:endParaRPr lang="en-US" sz="3000" b="1" kern="1200" dirty="0"/>
        </a:p>
      </dsp:txBody>
      <dsp:txXfrm>
        <a:off x="550004" y="1083404"/>
        <a:ext cx="4942040" cy="533712"/>
      </dsp:txXfrm>
    </dsp:sp>
    <dsp:sp modelId="{984E3251-530C-4B82-9807-A1DECB7E3C60}">
      <dsp:nvSpPr>
        <dsp:cNvPr id="0" name=""/>
        <dsp:cNvSpPr/>
      </dsp:nvSpPr>
      <dsp:spPr>
        <a:xfrm>
          <a:off x="914399" y="2057398"/>
          <a:ext cx="6096000" cy="871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Implement and Development </a:t>
          </a:r>
          <a:r>
            <a:rPr lang="en-US" sz="2400" b="0" kern="1200" dirty="0" smtClean="0"/>
            <a:t>58 days since 17/9</a:t>
          </a:r>
          <a:br>
            <a:rPr lang="en-US" sz="2400" b="0" kern="1200" dirty="0" smtClean="0"/>
          </a:br>
          <a:r>
            <a:rPr lang="en-US" sz="2400" b="0" kern="1200" dirty="0" smtClean="0"/>
            <a:t>          </a:t>
          </a:r>
          <a:endParaRPr lang="en-US" sz="1800" b="0" kern="1200" dirty="0"/>
        </a:p>
      </dsp:txBody>
      <dsp:txXfrm>
        <a:off x="939931" y="2082930"/>
        <a:ext cx="4931806" cy="820672"/>
      </dsp:txXfrm>
    </dsp:sp>
    <dsp:sp modelId="{A4183CF7-9A10-4B59-8F48-0ACEA06C2DB3}">
      <dsp:nvSpPr>
        <dsp:cNvPr id="0" name=""/>
        <dsp:cNvSpPr/>
      </dsp:nvSpPr>
      <dsp:spPr>
        <a:xfrm>
          <a:off x="1523999" y="3352796"/>
          <a:ext cx="6096000" cy="637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Testing </a:t>
          </a:r>
          <a:r>
            <a:rPr lang="en-US" sz="2400" b="0" kern="1200" dirty="0" smtClean="0"/>
            <a:t>35 days since 29/10	</a:t>
          </a:r>
          <a:endParaRPr lang="en-US" sz="4000" b="0" kern="1200" dirty="0"/>
        </a:p>
      </dsp:txBody>
      <dsp:txXfrm>
        <a:off x="1542657" y="3371454"/>
        <a:ext cx="4937934" cy="599724"/>
      </dsp:txXfrm>
    </dsp:sp>
    <dsp:sp modelId="{BA38D687-5609-4751-8750-C4D7D884ADAA}">
      <dsp:nvSpPr>
        <dsp:cNvPr id="0" name=""/>
        <dsp:cNvSpPr/>
      </dsp:nvSpPr>
      <dsp:spPr>
        <a:xfrm>
          <a:off x="5410197" y="609600"/>
          <a:ext cx="610209" cy="6102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547494" y="609600"/>
        <a:ext cx="335615" cy="459182"/>
      </dsp:txXfrm>
    </dsp:sp>
    <dsp:sp modelId="{4C491D74-B84E-4B75-BA85-9C9A5E395DEA}">
      <dsp:nvSpPr>
        <dsp:cNvPr id="0" name=""/>
        <dsp:cNvSpPr/>
      </dsp:nvSpPr>
      <dsp:spPr>
        <a:xfrm>
          <a:off x="6019799" y="1524000"/>
          <a:ext cx="610209" cy="6102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157096" y="1524000"/>
        <a:ext cx="335615" cy="459182"/>
      </dsp:txXfrm>
    </dsp:sp>
    <dsp:sp modelId="{56EC9628-8AE8-422C-9436-4EE6B36FBAFC}">
      <dsp:nvSpPr>
        <dsp:cNvPr id="0" name=""/>
        <dsp:cNvSpPr/>
      </dsp:nvSpPr>
      <dsp:spPr>
        <a:xfrm>
          <a:off x="6172202" y="2819397"/>
          <a:ext cx="610209" cy="6102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09499" y="2819397"/>
        <a:ext cx="335615" cy="4591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70BC3-D52D-4CC3-AE63-ECFFA38D5E7E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BE1B9-5E21-4B09-94C8-C4A206F0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73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C21A-E1DC-4A23-9C92-E43ABAD12A9A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A5A84-E1CB-4F5E-8B70-4FC55D537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61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2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0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382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066800"/>
            <a:ext cx="83820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7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85800"/>
            <a:ext cx="19050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5800"/>
            <a:ext cx="55626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0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07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3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6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0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80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1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76200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620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caobang.gov.vn/wps/portal/!ut/p/c4/04_SB8K8xLLM9MSSzPy8xBz9CP0os3gjZ093ZzdTEwP30ABzA09vp0And2NnAwN_E_2CbEdFALOFPtM!/?WCM_PORTLET=PC_7_2CIGCF540GUP70IKBQBG3C0042_WCM&amp;WCM_GLOBAL_CONTEXT=/wps/wcm/connect/web+content/caobang/tintucsukien/khcn/cee62d804cf3f952b335b3a840325632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915400" cy="89603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Arial Rounded MT Bold" pitchFamily="34" charset="0"/>
                <a:ea typeface="Adobe Song Std L" pitchFamily="18" charset="-128"/>
                <a:cs typeface="Aharoni" pitchFamily="2" charset="-79"/>
              </a:rPr>
              <a:t>Online </a:t>
            </a:r>
            <a:r>
              <a:rPr lang="en-US" sz="6000" dirty="0">
                <a:solidFill>
                  <a:srgbClr val="FFC000"/>
                </a:solidFill>
                <a:latin typeface="Arial Rounded MT Bold" pitchFamily="34" charset="0"/>
                <a:ea typeface="Adobe Song Std L" pitchFamily="18" charset="-128"/>
                <a:cs typeface="Aharoni" pitchFamily="2" charset="-79"/>
              </a:rPr>
              <a:t>N</a:t>
            </a:r>
            <a:r>
              <a:rPr lang="en-US" sz="6000" dirty="0" smtClean="0">
                <a:solidFill>
                  <a:srgbClr val="FFC000"/>
                </a:solidFill>
                <a:latin typeface="Arial Rounded MT Bold" pitchFamily="34" charset="0"/>
                <a:ea typeface="Adobe Song Std L" pitchFamily="18" charset="-128"/>
                <a:cs typeface="Aharoni" pitchFamily="2" charset="-79"/>
              </a:rPr>
              <a:t>ewspaper CMS</a:t>
            </a:r>
            <a:endParaRPr lang="en-US" sz="6000" dirty="0">
              <a:solidFill>
                <a:srgbClr val="FFC000"/>
              </a:solidFill>
              <a:latin typeface="Arial Rounded MT Bold" pitchFamily="34" charset="0"/>
              <a:ea typeface="Adobe Song Std L" pitchFamily="18" charset="-128"/>
              <a:cs typeface="Aharoni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415533"/>
            <a:ext cx="237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Date: 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27/12/2012</a:t>
            </a:r>
            <a:endParaRPr lang="en-US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 model</a:t>
            </a:r>
            <a:endParaRPr lang="en-US" dirty="0"/>
          </a:p>
        </p:txBody>
      </p:sp>
      <p:pic>
        <p:nvPicPr>
          <p:cNvPr id="5" name="Content Placeholder 4" descr="http://www.technologyuk.net/computing/sad/images/waterfall_model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524000"/>
            <a:ext cx="64770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5791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Waterfall Model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5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643579"/>
              </p:ext>
            </p:extLst>
          </p:nvPr>
        </p:nvGraphicFramePr>
        <p:xfrm>
          <a:off x="838200" y="16764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1834" y="304800"/>
            <a:ext cx="7620000" cy="715963"/>
          </a:xfrm>
        </p:spPr>
        <p:txBody>
          <a:bodyPr/>
          <a:lstStyle/>
          <a:p>
            <a:r>
              <a:rPr lang="en-US" dirty="0" smtClean="0"/>
              <a:t>Master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time </a:t>
            </a:r>
            <a:r>
              <a:rPr lang="en-US" dirty="0" smtClean="0"/>
              <a:t>and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orking time: 6 hours/day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6 days /week</a:t>
            </a:r>
          </a:p>
          <a:p>
            <a:endParaRPr lang="en-US" dirty="0"/>
          </a:p>
          <a:p>
            <a:r>
              <a:rPr lang="en-US" dirty="0" smtClean="0"/>
              <a:t>Work place: 2 month work together in an office, 2 month work at home and organize meeting twice a week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6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computer: Windows 7 core 2GHz Ram 2Gb</a:t>
            </a:r>
          </a:p>
          <a:p>
            <a:r>
              <a:rPr lang="en-US" dirty="0" smtClean="0"/>
              <a:t>Linux server: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Processor </a:t>
            </a:r>
            <a:r>
              <a:rPr lang="en-US" sz="1400" dirty="0"/>
              <a:t>: Intel® Xeon® Processor E3-1220v2 (Quad-Core 3.1GHz)</a:t>
            </a:r>
          </a:p>
          <a:p>
            <a:pPr marL="0" indent="0">
              <a:buNone/>
            </a:pPr>
            <a:r>
              <a:rPr lang="en-US" sz="1400" dirty="0"/>
              <a:t>Cache : 8MB L3 Cache</a:t>
            </a:r>
          </a:p>
          <a:p>
            <a:pPr marL="0" indent="0">
              <a:buNone/>
            </a:pPr>
            <a:r>
              <a:rPr lang="en-US" sz="1400" dirty="0"/>
              <a:t>Memory : 4GB (1x4GB) ECC DDR3 LP</a:t>
            </a:r>
          </a:p>
          <a:p>
            <a:pPr marL="0" indent="0">
              <a:buNone/>
            </a:pPr>
            <a:r>
              <a:rPr lang="en-US" sz="1400" dirty="0"/>
              <a:t>Hard Drive : Option 4 x 3.5\" Simple Swap SATA </a:t>
            </a:r>
          </a:p>
          <a:p>
            <a:pPr marL="0" indent="0">
              <a:buNone/>
            </a:pPr>
            <a:r>
              <a:rPr lang="en-US" sz="1400" dirty="0"/>
              <a:t>RAID Controller : SR C100</a:t>
            </a:r>
          </a:p>
          <a:p>
            <a:pPr marL="0" indent="0">
              <a:buNone/>
            </a:pPr>
            <a:r>
              <a:rPr lang="en-US" sz="1400" dirty="0"/>
              <a:t>Network Interface : Integrated Dual Gigabit </a:t>
            </a:r>
            <a:r>
              <a:rPr lang="en-US" sz="1400" dirty="0" smtClean="0"/>
              <a:t>Ethernet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98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AutoShape 6" descr="data:image/jpeg;base64,/9j/4AAQSkZJRgABAQAAAQABAAD/2wCEAAkGBhQSEBQUEhQUFRUWEhQUFxcUExUYGxQVFxgVFRcWFBgYHSYeGB8jGRQWHy8gIycpLiwsFR4xNTAqNScsLCkBCQoKDgwOGg8PGiwgHCUpKS4sKSwqKSwsLCktLCwpLCwsLCwqKSksLCkpLS0sKSwsLCksLCwpLCwsLCwsLiwsLP/AABEIAKMBNgMBIgACEQEDEQH/xAAcAAEAAgIDAQAAAAAAAAAAAAAABQcEBgIDCAH/xABPEAABAwIBBwYICwUGBQUAAAABAAIDBBEFBgcSITFBYRNRcYGRoSIycpKTorHRFBZCUlNUYoKywdIVM0Nj4QgjVYPCwxckc/DxJTREZdP/xAAZAQACAwEAAAAAAAAAAAAAAAAAAwECBAX/xAAlEQACAgEEAgIDAQEAAAAAAAAAAQIDEQQSITFBURMUIjJxkUL/2gAMAwEAAhEDEQA/ALxREQAREQAREQAREQARYk2Jxt33PM3X/RYr8WcfFAHTrU4YEquuSoa3a4DrWv12NMZ++ma3gXAHzRr7lBVWXdO3xA+Q8G6I7Xa+5MjVKXSKuSRukmKsGy56B71iy44dzO0+5V7U5wJD4kTG+US491goufKupf8AxNHyWtHfa/enx0svJV2IsqXG5d2iOhvvUfU43Lvlt1taq2mr5H+NI93S9x/NY5TlpV7K7zfajHueoPpfcVGzYyw/xb/ecVqiJioSK72T0uJMPy/xe5Yz6xnzu4qKRW+JEbjOdVczj2ldf7QkHiyyDokePYViop+NBkyxlHVt8Won9K8+0ldrM4VezZOT5bI3e1t1Hoo+KPoNzJ2mzwVjfHZBJ0sc09rXW7lMUme1v8WmcOcxyB3c4D2rR3QNO1o7F0vw5h3EdBVJaeD8EqbLcoc7NBJ40j4jzSxuHrN0m962WgxiCcXhljkH2Htd22OpedZMF+a7tHuWHJhUjTdusjYWnWOjYVnlpfRdWHqJF5xw/ODiFKQBPIQPkzjlB0eH4Q6iFuODZ+Ngq6f78B/23n/Us8qpIupIt1FBYDlxR1lhBOwuPyHeA/zHWJ6rhTqW1gsERFABERABERABERABERABERABcZJQ0XcQAN5NgoTFsq44rtjtI/gfBb0nf0DuWo4nj5PhTP6G/paPb3pka3Iq5YNwq8pmjVGNI851D3nuULiGO2F5pA0c17X6GjWe9aVWZTPOqMaA59rvcFDvkLjckkneTc9q2Q03sW5m3VmXDRqhZpfafqHmjWe0KDrcpaiXxpCB81ngju1nrKi0WmNUY9Io5Nn26+IiYVCIiACIiAO2mp3SPaxgu5zg1o5yTYLYTm+qRtdADzGbZ3LqyCpw6ujc7xY2vlJ5g1pF+1wVF4viBnqJpjtllkkPS9xd+ax33yhLERsIprkvj/h/UfOp/Tf0WFi+S01MwPk0Cwu0dJjw4B1r2PNqBVEq78Mp+QwCgjtZ0z5al3HWQw+Y5nYqVaic5pMmUElkjkRFvEhERABERABERAHxzQRYi44rBqMEidu0T9n3bFnooaT7JNZq8nZG62EP7j2H3qYwHOjiFEQwvMrB/DqLusPsv8dvaRwWcuqopWyCz2hw47ug7QkToT6LKeCzMls8dHV2ZKfg0p1aMpGg4/Yk2dTtErfAV5YxDJTaYT9135O9/asrJfORW4Y4R3L4htgmvYD+W7bH1XbwKw2UuI1SyenkWrZGZxqXEm2idoSgXdDJYPHOW7nt4jrtsW0pBcIiIAIiIAIi6aurZExz5HBrWi5J3BAHKoqGxtL3kNa0XJOwLQceyydNdkV2R7zsc8cfmjh28yiMo8qnVT97YmnwW/6n859nedcqKsu1DUPb0rbVR5YqUzOqcXtqj873BRb3km5JJ5yuKLdGKj0KbyERS2A4XFI2eWoe5kNPCZZCwAusL6hfgD2KZSUVlglkiUWZ8Z8C+sVnoR+hPjPgX1is9CP0LP8AarL7GYaLM+M+BfWKz0I/QnxnwL6xWehH6EfarDYzDRZrcosDd/8ALqmcXQEj1WLOo8Ko6rVRYjTyuOyOS8TzwAdrPmqy1Fb8kbGQiLOxTBZqd2jNG5h3E6w7yXDUVgp6afKKk1h1RyGG4nUbC2kMLTzOmuwd+gqGVz5b1HI5Ohu+qrQOlkYJ/FEO1UwuTe82M0Q6PrW3NhtOzpXoDLOEROpqYbKajhi6wNfcGqkMm54mVlO+ckRMnifJYEnQa4OcABt1CyuTFsusFqJnyvqKsOeQSBDqFgGgC7eYIonGEsyImm1wRCLM+M+BfWKz0I/QubMbwR+yunjP8yneR16LFu+zWK2MwEU/TZNRVI/5Gtpqk2voB4ZJbyCSe2yh6yhfC8slY5jhtDhbrHOOITY2Rn+rIaa7OhF2QQl7mtG1zg0dJIA7ypXGqzCKOd9PPUVXKx2D9CIFukWh2rwTz86iy2Nf7Aot9EMizPjPgX1is9CP0J8Z8C+sVnoR+hK+1WW2Mw0WZ8Z8C+sVnoR+hBlNgX1msH+SP0I+1WGxmGilIKnCJjaHEwx3NUQuYOtzg1oWRX5ITxs5VmhPERcSQO02259Wu3HWOKZG6EumVcWiDWPW0DJW6MjQeY7x0HcshE1rPZBpWJYJLSuEsLnWadJr2EtfGRsJI1jyh3K1822e4SltNiJDZDZrKjUGvO4TbmO+0NR32366tUyiyV1GSAcXRjvLP09nMsN2n8xGxn7PV6Kgs0Od4wllFXPvEbNhmcf3R2COQn5G4OPi7D4Pi36sA0IiIAKp8uMq/hMvJRn+5jO7+I8ai7oGwdZ36tszjZQ/B6XQYbSTXYOdrPluHUQPvcFUsWxbNPVn8mLnLwdr5LrgiLopYEhERBAWdjtRyGT1Y/YaieGnb0NIe71dMLBXXncqOSwrDaf6R01S4dgYeyU9iy6p4hgZX2VIiLa82GTDK/EooJgTFoyPk0TY6LWOI17vD0e1cweaoius5LYF9BWelH6lxdkngR1clXN4iRh9pKd8FnoruRSyK263M7S1DT+zKtxlAJEFU0Nc+2shsgAF+o8SNqqmppnRvcx7S17HFrmuFi1zTYgjcQRZKcXF4ZKeTfMiM68tPanrr1NG6zS1/hPiGzSicder5t92qy3TKDBhA5j4ncpBMwSQyD5TDY2J5xcdo6BRSujNNUGuwueidrdTTRSw84jlcQ9o4A6Z++n0WuEseCs45RF57KjQhwyl3spXTuHGYjb1sf2qq1vme3EeVxmcDxYmxQt4aLAXDz3OWhpDeXkugisbNvkLSVVHU1VcZgyOWOJnIuaCXEXdcOBv47Obep/4k4H/APYedF7laNcpLKRDaRTSK5HZBYG7UJMQj4kxEDpAYStIzgZB/s58To5RPTztc6KQN0SdG2k1zdxGk3pvu1gEoSj2gTT6NVjlLSHNJBBuCCQQRsII2K5c3WWDsVjdh9Y7TqGxufSzu8ZxaLujkO12oXvvAN9YBVLrZ82c7mYxQlu01Mbepx0Heq4qsZOLyiWslp5HURfXwNI8WTSI5uTBdr62gKmsq8T+EV1TNe4kqJXjyS86Pq2V8GQU82LVA1chBVFvB7ydAdoI615yWjUy3SX8KQWEERXe7N9hNNDTtqoql076aKSTk5bAPc3whYkW8IHV0JEYuTwizeCkEV1fFbAvoK30rf1Lomzc4NNqiqKumcdhlayRgPGwv6wV3TYvBG5FOKayYyxqsPkD6WVzNd3M2sk4PZsPTtG4hZGWuRE+GzNZKWvY9unFLGbslZzjmIuLjdcbQQTrqUWL6p62DFaR1ZTMEc8VvhUA2C9zyrOBsTxsd41wi1HNNlEaTFYDf+7leKeQbiyUhov0O0XfdW/5QYdyFVNENjXnR8k+E31SF0dLY5LaxNkcckciItgo1DK/J7UZ4hxkaPxj8+3nVp5i845qGfAKl15Y23hcTrkjaNbDzuYNnO3ybnWyL6iq/wAQjkw+tZLAS0teJYnc1jex57HURvHSufqasfmh0JeD2IiiclcoGV1HDUx6hKwEj5rh4L2fdcCOpfViGlT5xsW5bEHtB8GICJvSNb/WJH3QodosFiS1JlqHvO18r39ri5Zi7NcdqwZm8sIiJhUIiIA5NYSQBtJsOk6goXPvVg4kyBuympYYbcbGT8L29i27JWk5Stgb/Na49DPDP4VVecLE/hGKVkl7g1EjWnnaw8m31WBYNY+Uh1ZrytLMfBoDEar6Kj5JvlTEkW64h2qrVcuQNPyOT0r9hqa0NHFkYB/Ex/asla3TSGN4R0oiLtGU76GcslY9upzXtcOkEFannspmsxuq0bDS5J5A+c6JhPadfWt3ycouWq4WWveVpPktOk7uaVW2c7FRU4vWSDWOWMYPOIgIgR06F+tc/WPlDqzV1bX9nB5/aFQN3wQk9UsVvaVUqtTNFenw7F63ZoUvJRn7bmvNvOMXasQ0rzKLEvhFZUTfSzyydT3lw7iFHIvoQBdmAU/IZPUjdhqKiaoPQ0mMdwYVgrYMqqfkI6Kl+r0UTD5ZFnfhB61r662nWK0Z59hdGeOTQoMKhPjcnPMeAeWFvtPYsmOMuIaNpIA6TqChM+1YDighbspqaGEdhk9kg7EnVvhItX2Vyt3zMYdyuNU1xqjL5Tw0GOIPnaK0hWlmOg0P2jVfRUfJt8qUki3ou9YEsvA42DLbEdHBK6XfWVzIh5Idy3sDgqNVr53ajk8OwynHyhNUuHlECM9jn9iqhXteZsrHokcncN+EVlPB9LPFH1OeGnuJV25c1WnXzW2NLYxw0WgH1tJV7mSw7lcZgcfFhbLM7hosIafPe1bVW1PKSveflvc/ziXfmtOkX5NlLOjoREXQEnbnDbp5PQOdrdFXljDzMcyRxaOF7eaFTat3OzUcjhOH03ypXyVThzCxay/SJT5pVRLjWvM3j2aY9GRh7iJoyNokYR06Qsr8ziD/ANQk8mP8A/oqYyFw01GJUkQF9Kpiv5DXBz/Va5W5lnVcpXzkbA/Q8wBntaU/SL83/CtnRCoiLpCAoHLOg5SmLt8Z0vunU4ew/dU8umsh043tPymOb2ghVnHdFolPDJ/+zfj5MdTSOPiFs7Bwd4EnUCGH7xRVZkFlO6hqXysNi6F0fUXRu/0IuIajZqYWlsdznDrFwpRcMrqI0+I1DbWAmLx5Lzyg7nW6lzuu1B5RlYREVyAiIgDYsi5RE+oqTspqSaXrA1dwcqAe4kknaTc9Ku7EajkMAxCTYZnxUzeNyC8eY93YqPXK1LzYzRBcBXvU0/IYVhdPsPwY1DhxmOnr63OVEt269iurEM72FTFpko6s6EbY22ewAMbewsH8VSmahPcyZLKwjDX0BDnOwcbKGqJ5nTWHc9YVTnubGD8AoIIHbpJXGZ44jULHpJW16uPhMV8bNpra8YPQyVUvg1czHRUsR8Zt/GlcN1tR7B8rVQhN1nY1jk9XMZqmR0sjtrnHYNwaBqaNewABYCwTm5yyxyWFg+hXXlPhJwvJOOBw0ZaqeN0o3hzv74tPkthYw8QVA5q8iG6sSrW2ponXhYRrqZh4uiDtaHDoJHMHKTz9Y0+SHDo3nwnxyVLwN3KFojA4AaY6lXa8ZDJTymcjcM+EYhSw2uH1EQd5OkC71QVDKwsxdCH4u2Q+LTwTTnzeT/3L9Sgk3fLKr5SunPM/QH3AGe1pUKuc0xe5zjtc4uPS43PtXBdyKwkjK+SXySpOUroG/wAwOPQy7/8ASqny8xP4RidZLe4dUyaJ+w1xYz1WhXHkdPyJqqk7Kejml+9bV3NcvP7jcrnat5ngdX0fFc2bykMeASuA8Krrmxt4tjDbes1461TK9GZNYboU2CUv2PhTx5Z5fX2uCTV+6frn/C0uits+dWDinIjZTU0EA83lP9wdirxTmXGJ/CMSq5b3D6mXRP2A4tZ6oCg0osWpmTp9CHE6reylbA08ZidnWxnastRGb/OFRUVBLS1ME8hln5RxiLWjRAYGNvpA6i0nrUx/xMwb6lV+lH/6LXRdGtNMXOLbPimcnsB5YmSU8nTRgvllcbNDW6yATvt2dl4GbO9QR/8At8M0nbjUTkgdLbOB7QtPyuzlVmIAMlc2OEWtBC3QjFtlxcl1uJNt1kyer4xFEKv2cc4+V37Rr3zNFomgRQtItaJl9HVuuS51t2lbctXRTeSOSU2I1LYIG6zre8jwYmb3vPNw3mwCwDTecyGE8m6oxKQeBTRujiv8qeQWsOhpt/mhZsjy4kk3JJJPOTrJ7VN45PDDDFQUn7in2u3zS69J5I26yeFybagFBLqaavZHL7YibywiItIsLjI6zSeYE9gXJR2UVXydLKd5aWDpd4PsJPUok8JslFeYdQuleWt2ht+q4H5orN/s+ZPCeqqZZG3jjgEev58jw4d0Tu1FwzUbxnmwE3iq2jV+5k4bTG49rm+atEw+fSbbeNXVuXoPFcMZUQyQyC7JGlp/IjiDYjiAvPOLYXJQ1T4pBradu6Rh8Vw4EdhBG5b9NZxhiZryZqLjHIHAEbCuS3CgiL6BzbUAcc6lRyWDYfBvmmlqD0MBa2/VKOxVCrLz71Nq2npgdVNRxMI5nuu4+roKtFxJvdJs1JYQRWJmfydp531k1XE2aKnptLQcSAZHOu3WDttG8feW36OFf4TH6eT3K0KpT5iiHJLsoxFeejhX+Exenf7l2x4jQM/dYVRg7jI0SfiamfWs9Eb4lKYXg09S/Qp4pJXc0bHOtxNtg4lWfk7mkipNGfF3i/jMo43Bz3n+a4GwHAG32tx2OfLipLdCLk4GfNgjDLdB1kdVlAySFxJcSSdZJJJJ4k7U6Gkf/TKuz0SuK4u+slY2wYwFscUTNTY2mzQABv2a+G4alpWfOuD8XfGPFghhgb0BvKHvkI6lstDVmKVkgAJY9rwDsJaQbHsUrX1uGzyvlmwxj5Hu0nuM77ucdp2K99UpYUFwiISS7KEVsZnKfk6HFKk7THHTMPGQu0x6zFN6OFf4TH6eT3LtqsYgFKaakpW00bpeVeGvc/ScAANoFtg7AkQ089yyuCzmsEMiIumIJDFqjkMn66TY6eWGnbxFw5w81z+xUgr5pcZgNKKarpW1MbZTK0GRzLOIIubDXqce1dOjhX+Ex+nk9y51tNkptpD4ySRSlBRmWWONvjSPawdLiGjvK9MYhViGsq5W+LQ4c4M4FrLtHe4LWKOpwyKRkkeFxtex7Xsdy7/Bc0gtOtu4gFdWVWKkYLiNQ7U+qqIoRbyhI5o4aBcOpUVcq4tyXgncm0kUYSviLMwigM9RDCNssscY6XuDfzWYuYaL0FjmE4TT1D4Rhkb9AgaXLSNuS0OOrXsvbbuWBo4V/hMfp5PcnKixrKRXeijFyYwk2AJJ1ADaegK9GTYY3xcJp/vyF/c5qy4cseRFqWlpKbjFC0Ht1DuVlprH4I3orrJfM9WVP95UD4HTjW6WoGibfYjNnHrsOKsB1dT0dOaTDWlsZ/ezu/eTnZrNgQNvNtsABe8diOLzTm80jn81zqHQ0ah1BYa1VaZR5lyxcp56CIi1iwiIgAtKy5xTSe2Fp1M8J3lEah1A+stjx7GRTxX1F5uGN5zzngP6LGzP5CuxKt5aYE08Lw+QuGqWTxmx8bnwncNXygseqtwtiG1x8lzZnMlTRYXGHi0s55eQHaNIDQaeazA243EuRbyi5w4LV8u8i218Pg2bOwExuO/nY/7J7jr5wdoRSm4vKDs8zgvp5HRytLS12i9p2tI/76wpNjwRcawray3yCjr2aTbRztFmvtqcPmSW2jmO0doNKVdLNRzOimYWOG1p2EbnNOwg7iF06blJCJRwSSksnKTlauBm4ysv0NOke4FRFPUteNXZvC2rIJujUvlIJEFPLLYAkkgaNgBrJs4p1ksQbKpclR5zsT5fF6x+7l3RjoitEO5i1dS0+T9Y9znOpqglzi4nkJNZJufk85XD4s1f1ao9BJ+lcU0ln5t6fkcBqpdhqKtkQ4sjDXe0yBcFLuozTYNhtO4FriySoeCLEGRxcNIHYQJCOpRC6mmWKxE+wiItIsIiIAIiIAIiIAIiIAIiIALqzr1HJYTh0G+WSapcOjwWHzZD2LuA5lh568MnkroYooZnsp6SGK7InuaXa3OIIFjqc0dSx6t/ikNr7KrW7ZmsM5bGqUEXEbnzHhybHOafP0VrnxZq/q1R6CT9KsrMtgstM6vqpopI+SoyxnKMc27pDfwdIC/7oD7y56WXgcZ2L1fK1Esnz5XuHQXG3dZYaIu4ljgyBERABERABERABYOL4uynZpPOs+K0bXHhw4rCxzKhkF2ts+T5oOpvln8tvQovJHIqrxqpJFwwECSZw8CMbdFo+U62xg59dhrWW7UKHEexkYZ7OjJzJ2pxmt0GcC95B0II7/8Amw2k9ZHqfJvJ2Ghpo6eBtmMG07XuPjPed7idfcNQAXRknklBh1OIKdthtc42LpHb3vO89w2BTS5rbbyx4REUAEREAFFZQ5MwVsehOy9vFeNT2HnY7d0bDvClUUp45QFB5VZvqmhJe28sI1iVgN2j+Y35PTrHHco/BsqJIH6THljrW0m21g7nA6iNQ7F6LIWkZT5qKapu+D/l5Tr8EXjcftM3dLbdBWuGo8SFuHo09mXlYRcVBI4Nj/SuXx5rfp3eZH+la5jmSNZQkmRh0PpY/CYek/J6HALBgxf546x7lqj8cvCFvKJ3EcUlnfpzPL3Wtc21AbgBqG09qxV1xVLXeKQeG/sXYnrHgqEREEBERABERABERABERABERABTkeW1YAAJ3WAtrawnrJbc9ag0UOKl2ick98ea36d3mR/pWNX5U1UzCyWZzmG1xZovbWL6IF9aikVVXFeEGWERFcgIiIAIo2uyjgi2v0j81nhHr3DrK1rEMs5X6ohyYOq/jOPXsHUOtKndCHbLKLZtuIYrHALyOA5htJ6BtWn4pldLMdCAFgJsLa3uvqA1bL8w7VsOS2Zivr3CSYGnidrMk4Om4c7Yz4R6XaI4q8MjM2NFhoDomac1tc0tnP46O5g8kdJKwWamUuFwh0YJFUZAZhpZy2bEdKGLURCNUr9/h/Rjh423xdqvvDcNip4mxQsbHGwWa1gsAPfznaVkosxcIiIAIiIAIiIAIiIAIiIA+Ft9q1HHs11HU3LWcg8/Khs0E/aZ4p6gDxW3opUmuiMZKPxrNBWQ3MJZUN+ydB/muNuxxWqTunp3aErXsd82VpB6tLX2L02umqo2St0ZGNe0/Je0OHYdS0R1El2VcEebo8a+c3sP5FZUeIxn5VunUrcxTNPQTXLY3QnnheQPNddvYAtTxHMdINcFS13CVhb6zb/hC0R1KKODNXa4HYQehfV9rs2OIw6xBpjnhe13dcO7lC1UFVBqlZNH/wBSN4/EE5XRZTayZRQDMcf9k9XuXc3HzvYOokK/yRIwyZRRIyhG9h6iPcuQygZ813d71O+PsMMlEUb8YI+Z/YPevnxhi+35o96N8fYYZJoos5Rx8z+we9dbsp2bmv8AV96j5I+wwyYRQL8qhujPW7+i6JMq37mNHSSfcodsPZO1myotPkymmOoOaODWj87rvpsHxGp/dw1UgO8RyBvbYNS3qIonYzZZqpjPHc1vlOA9qjajKiBuxxefst/M2CycOzJ4lLrdHHCDvllbfsj0j2rbcK/s7M1Gpq3O52wRhvrv0r+aEmWqfguqys6vLR38NgbxcdI9gsPauihw3EMRNoY5phe3gNtGOl2pg6yvROC5qcNprFtMx7h8qe8pvz2fdo6gFtjGAAAAADUABYDoCzTulLtl1FIoXJ3+zxO+zq2dsLfo4fDf0Fx8BvVpK1smM3NDQWMEDeUH8WTw5OkOd4vQ2wWzIklgiIgAiIgAiIgAiIgAiIgAiIgAiIgAiIgAiIgAiIgAlkRAEdV4BTSn+8p4H+XEx3eQompza4c+5NLGPIL2fgcERSpNBg0DKjImkiJ5OIt/zZT7XKuMSp2sdZot1k+1EWqDbQtmCVxKIrsg4lS2C4dHIRptv95w9hRFWRKLTyWzb0EoBkgLv86f8nrcaXNthsfi0cJ8tvKfjuiLK2y6JmiwmGL91DFH/wBONrfwgLMRFUkIiIAIiIAIiIAIiIAIiIAIiIAI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cdn2.iconfinder.com/data/icons/crystalproject/128x128/apps/ph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1905000" cy="19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sumtisoftech.com/images/50000e76948d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1.bp.blogspot.com/-DRR1q87MBHM/T3vrCR9iucI/AAAAAAAABHM/Veje8dj5yIA/s1600/ZendFramework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" y="3733799"/>
            <a:ext cx="6477000" cy="17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76" y="1377037"/>
            <a:ext cx="2046527" cy="204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http://www.liquidfoxdesigns.com/images/ajax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97" y="4953000"/>
            <a:ext cx="3218499" cy="161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3168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PHP 5.2.6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5368" y="3804308"/>
            <a:ext cx="109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2.10.3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9739" y="442328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Zend</a:t>
            </a:r>
            <a:r>
              <a:rPr lang="en-US" dirty="0" smtClean="0">
                <a:solidFill>
                  <a:schemeClr val="bg1"/>
                </a:solidFill>
              </a:rPr>
              <a:t> 1.11.12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092058"/>
              </p:ext>
            </p:extLst>
          </p:nvPr>
        </p:nvGraphicFramePr>
        <p:xfrm>
          <a:off x="838200" y="1524000"/>
          <a:ext cx="762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657"/>
            <a:ext cx="7620000" cy="715963"/>
          </a:xfrm>
        </p:spPr>
        <p:txBody>
          <a:bodyPr/>
          <a:lstStyle/>
          <a:p>
            <a:pPr algn="ctr"/>
            <a:r>
              <a:rPr lang="en-US" dirty="0" smtClean="0"/>
              <a:t>Risks 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064622"/>
              </p:ext>
            </p:extLst>
          </p:nvPr>
        </p:nvGraphicFramePr>
        <p:xfrm>
          <a:off x="0" y="838200"/>
          <a:ext cx="9144000" cy="6042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706"/>
                <a:gridCol w="6275294"/>
              </a:tblGrid>
              <a:tr h="4380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</a:tr>
              <a:tr h="766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Sick, emergency stuff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</a:t>
                      </a:r>
                      <a:r>
                        <a:rPr lang="en-US" baseline="0" dirty="0" smtClean="0"/>
                        <a:t> over time in holiday or weekend.</a:t>
                      </a:r>
                      <a:endParaRPr lang="en-US" dirty="0"/>
                    </a:p>
                  </a:txBody>
                  <a:tcPr/>
                </a:tc>
              </a:tr>
              <a:tr h="766642">
                <a:tc>
                  <a:txBody>
                    <a:bodyPr/>
                    <a:lstStyle/>
                    <a:p>
                      <a:r>
                        <a:rPr lang="en-US" dirty="0" smtClean="0"/>
                        <a:t>Conflict</a:t>
                      </a:r>
                      <a:r>
                        <a:rPr lang="en-US" baseline="0" dirty="0" smtClean="0"/>
                        <a:t> between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up meeting so that develop team can discuss and give the final decision. </a:t>
                      </a:r>
                      <a:endParaRPr lang="en-US" dirty="0"/>
                    </a:p>
                  </a:txBody>
                  <a:tcPr/>
                </a:tc>
              </a:tr>
              <a:tr h="766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Lack</a:t>
                      </a:r>
                      <a:r>
                        <a:rPr lang="en-US" baseline="0" dirty="0" smtClean="0"/>
                        <a:t> of e</a:t>
                      </a:r>
                      <a:r>
                        <a:rPr lang="en-US" dirty="0" smtClean="0"/>
                        <a:t>xperience in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advices from expert and supervisor.</a:t>
                      </a:r>
                      <a:endParaRPr lang="en-US" dirty="0"/>
                    </a:p>
                  </a:txBody>
                  <a:tcPr/>
                </a:tc>
              </a:tr>
              <a:tr h="628787"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have common </a:t>
                      </a:r>
                      <a:r>
                        <a:rPr lang="en-US" dirty="0" smtClean="0"/>
                        <a:t>Workplace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online office or online meeting software</a:t>
                      </a:r>
                      <a:endParaRPr lang="en-US" dirty="0"/>
                    </a:p>
                  </a:txBody>
                  <a:tcPr/>
                </a:tc>
              </a:tr>
              <a:tr h="766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Host not ensure 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back-up host</a:t>
                      </a:r>
                      <a:endParaRPr lang="en-US" dirty="0"/>
                    </a:p>
                  </a:txBody>
                  <a:tcPr/>
                </a:tc>
              </a:tr>
              <a:tr h="628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Demand  expensive 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virtual System</a:t>
                      </a:r>
                      <a:endParaRPr lang="en-US" dirty="0"/>
                    </a:p>
                  </a:txBody>
                  <a:tcPr/>
                </a:tc>
              </a:tr>
              <a:tr h="628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Set-up antivirus software</a:t>
                      </a:r>
                      <a:r>
                        <a:rPr lang="en-US" baseline="0" dirty="0" smtClean="0"/>
                        <a:t> before initiating</a:t>
                      </a:r>
                      <a:endParaRPr lang="en-US" dirty="0"/>
                    </a:p>
                  </a:txBody>
                  <a:tcPr/>
                </a:tc>
              </a:tr>
              <a:tr h="628787">
                <a:tc>
                  <a:txBody>
                    <a:bodyPr/>
                    <a:lstStyle/>
                    <a:p>
                      <a:r>
                        <a:rPr lang="en-US" dirty="0" smtClean="0"/>
                        <a:t>Crash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 unnecessary software</a:t>
                      </a:r>
                      <a:r>
                        <a:rPr lang="en-US" baseline="0" dirty="0" smtClean="0"/>
                        <a:t> might cause conflict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7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Human Management</a:t>
            </a:r>
          </a:p>
          <a:p>
            <a:r>
              <a:rPr lang="en-US" dirty="0" smtClean="0"/>
              <a:t>Master of technics</a:t>
            </a:r>
          </a:p>
          <a:p>
            <a:r>
              <a:rPr lang="en-US" dirty="0" smtClean="0"/>
              <a:t>Meet all requirement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Requirements</a:t>
            </a:r>
            <a:endParaRPr lang="en-US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567249"/>
              </p:ext>
            </p:extLst>
          </p:nvPr>
        </p:nvGraphicFramePr>
        <p:xfrm>
          <a:off x="838200" y="1752600"/>
          <a:ext cx="7620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233354"/>
              </p:ext>
            </p:extLst>
          </p:nvPr>
        </p:nvGraphicFramePr>
        <p:xfrm>
          <a:off x="2209800" y="16002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2924"/>
            <a:ext cx="8229600" cy="683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1646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Business Model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124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9" y="1600200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Function </a:t>
            </a:r>
            <a:r>
              <a:rPr lang="en-US" dirty="0" smtClean="0"/>
              <a:t>Requirement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336073"/>
              </p:ext>
            </p:extLst>
          </p:nvPr>
        </p:nvGraphicFramePr>
        <p:xfrm>
          <a:off x="0" y="1447801"/>
          <a:ext cx="9144000" cy="55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438400"/>
                <a:gridCol w="5943600"/>
              </a:tblGrid>
              <a:tr h="4830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64238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Reporter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Create, edit, delete an article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/>
                        <a:t>Search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Comment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Royalty View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File</a:t>
                      </a:r>
                      <a:r>
                        <a:rPr lang="en-US" baseline="0" dirty="0" smtClean="0"/>
                        <a:t> management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Private message</a:t>
                      </a:r>
                    </a:p>
                  </a:txBody>
                  <a:tcPr/>
                </a:tc>
              </a:tr>
              <a:tr h="164238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Editor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Organize, Publishing  article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Article Statistic View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/>
                        <a:t>Category Management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Event Management</a:t>
                      </a:r>
                      <a:endParaRPr lang="en-US" dirty="0"/>
                    </a:p>
                  </a:txBody>
                  <a:tcPr/>
                </a:tc>
              </a:tr>
              <a:tr h="164238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Chief</a:t>
                      </a:r>
                      <a:r>
                        <a:rPr lang="en-US" baseline="0" dirty="0" smtClean="0"/>
                        <a:t> Editor/Admin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Menu Management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Block Management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Advertising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Maintenance Mode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Setting and Configuration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5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 Requirement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981199" y="1447800"/>
            <a:ext cx="4800601" cy="4724400"/>
            <a:chOff x="1488" y="960"/>
            <a:chExt cx="2928" cy="2880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40" name="Group 27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42" name="AutoShape 28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AutoShape 29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AutoShape 30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gray">
              <a:xfrm>
                <a:off x="2596" y="1285"/>
                <a:ext cx="7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Usability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37" name="AutoShape 3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AutoShape 3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utoShape 36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Text Box 37"/>
              <p:cNvSpPr txBox="1">
                <a:spLocks noChangeArrowheads="1"/>
              </p:cNvSpPr>
              <p:nvPr/>
            </p:nvSpPr>
            <p:spPr bwMode="gray">
              <a:xfrm>
                <a:off x="1674" y="1784"/>
                <a:ext cx="851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Availability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Text Box 43"/>
            <p:cNvSpPr txBox="1">
              <a:spLocks noChangeArrowheads="1"/>
            </p:cNvSpPr>
            <p:nvPr/>
          </p:nvSpPr>
          <p:spPr bwMode="gray">
            <a:xfrm>
              <a:off x="2557" y="2258"/>
              <a:ext cx="113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1400" b="0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30" name="Group 45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32" name="AutoShape 4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4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AutoShape 4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Text Box 49"/>
              <p:cNvSpPr txBox="1">
                <a:spLocks noChangeArrowheads="1"/>
              </p:cNvSpPr>
              <p:nvPr/>
            </p:nvSpPr>
            <p:spPr bwMode="gray">
              <a:xfrm>
                <a:off x="3446" y="1784"/>
                <a:ext cx="78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Reliability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25" name="Group 51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27" name="AutoShape 5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utoShape 5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utoShape 5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1D592">
                        <a:gamma/>
                        <a:shade val="51373"/>
                        <a:invGamma/>
                      </a:srgbClr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Text Box 55"/>
              <p:cNvSpPr txBox="1">
                <a:spLocks noChangeArrowheads="1"/>
              </p:cNvSpPr>
              <p:nvPr/>
            </p:nvSpPr>
            <p:spPr bwMode="gray">
              <a:xfrm>
                <a:off x="3347" y="2747"/>
                <a:ext cx="1007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Performance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20" name="Group 57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22" name="AutoShape 5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5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AutoShape 6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99CC">
                        <a:gamma/>
                        <a:shade val="84706"/>
                        <a:invGamma/>
                      </a:srgbClr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Text Box 61"/>
              <p:cNvSpPr txBox="1">
                <a:spLocks noChangeArrowheads="1"/>
              </p:cNvSpPr>
              <p:nvPr/>
            </p:nvSpPr>
            <p:spPr bwMode="gray">
              <a:xfrm>
                <a:off x="1740" y="2760"/>
                <a:ext cx="678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Security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15" name="Group 63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17" name="AutoShape 6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AutoShape 6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AutoShape 66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CCCC">
                        <a:gamma/>
                        <a:shade val="46275"/>
                        <a:invGamma/>
                      </a:srgbClr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gray">
              <a:xfrm>
                <a:off x="2437" y="3243"/>
                <a:ext cx="11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Maintainability</a:t>
                </a:r>
                <a:endParaRPr lang="en-US" sz="1400" b="0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359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Description</a:t>
            </a:r>
            <a:endParaRPr lang="en-US" dirty="0"/>
          </a:p>
        </p:txBody>
      </p:sp>
      <p:graphicFrame>
        <p:nvGraphicFramePr>
          <p:cNvPr id="7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293300"/>
              </p:ext>
            </p:extLst>
          </p:nvPr>
        </p:nvGraphicFramePr>
        <p:xfrm>
          <a:off x="1066800" y="1524000"/>
          <a:ext cx="8077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0"/>
            <a:ext cx="9140371" cy="692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2667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Component diagram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99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Model</a:t>
            </a:r>
            <a:endParaRPr lang="en-US" dirty="0"/>
          </a:p>
        </p:txBody>
      </p:sp>
      <p:pic>
        <p:nvPicPr>
          <p:cNvPr id="7" name="Content Placeholder 6" descr="learning.quickstart.intro.mvc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035" y="1676400"/>
            <a:ext cx="600033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5943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Zend</a:t>
            </a:r>
            <a:r>
              <a:rPr lang="en-US" sz="3200" b="1" dirty="0" smtClean="0">
                <a:solidFill>
                  <a:schemeClr val="bg1"/>
                </a:solidFill>
              </a:rPr>
              <a:t> MVC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57"/>
            <a:ext cx="9144000" cy="686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24840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Database Design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948517"/>
              </p:ext>
            </p:extLst>
          </p:nvPr>
        </p:nvGraphicFramePr>
        <p:xfrm>
          <a:off x="990600" y="-12911"/>
          <a:ext cx="7543800" cy="684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Visio" r:id="rId3" imgW="9181769" imgH="8332850" progId="Visio.Drawing.11">
                  <p:embed/>
                </p:oleObj>
              </mc:Choice>
              <mc:Fallback>
                <p:oleObj name="Visio" r:id="rId3" imgW="9181769" imgH="833285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-12911"/>
                        <a:ext cx="7543800" cy="6847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24400" y="553405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UML Content Class Diagram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64068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Multi-Server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01000" cy="490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8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4" name="AutoShape 49"/>
          <p:cNvSpPr>
            <a:spLocks noChangeArrowheads="1"/>
          </p:cNvSpPr>
          <p:nvPr/>
        </p:nvSpPr>
        <p:spPr bwMode="auto">
          <a:xfrm>
            <a:off x="2209800" y="1752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The People</a:t>
            </a:r>
            <a:endParaRPr lang="en-US" dirty="0"/>
          </a:p>
        </p:txBody>
      </p:sp>
      <p:grpSp>
        <p:nvGrpSpPr>
          <p:cNvPr id="45" name="Group 50"/>
          <p:cNvGrpSpPr>
            <a:grpSpLocks/>
          </p:cNvGrpSpPr>
          <p:nvPr/>
        </p:nvGrpSpPr>
        <p:grpSpPr bwMode="auto">
          <a:xfrm>
            <a:off x="6296025" y="1981200"/>
            <a:ext cx="333375" cy="304800"/>
            <a:chOff x="2078" y="1680"/>
            <a:chExt cx="1615" cy="1615"/>
          </a:xfrm>
        </p:grpSpPr>
        <p:sp>
          <p:nvSpPr>
            <p:cNvPr id="46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" name="AutoShape 57"/>
          <p:cNvSpPr>
            <a:spLocks noChangeArrowheads="1"/>
          </p:cNvSpPr>
          <p:nvPr/>
        </p:nvSpPr>
        <p:spPr bwMode="auto">
          <a:xfrm>
            <a:off x="2209800" y="2438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Background</a:t>
            </a:r>
            <a:endParaRPr lang="en-US" dirty="0"/>
          </a:p>
        </p:txBody>
      </p:sp>
      <p:grpSp>
        <p:nvGrpSpPr>
          <p:cNvPr id="53" name="Group 58"/>
          <p:cNvGrpSpPr>
            <a:grpSpLocks/>
          </p:cNvGrpSpPr>
          <p:nvPr/>
        </p:nvGrpSpPr>
        <p:grpSpPr bwMode="auto">
          <a:xfrm>
            <a:off x="6296025" y="2667000"/>
            <a:ext cx="333375" cy="304800"/>
            <a:chOff x="2078" y="1680"/>
            <a:chExt cx="1615" cy="1615"/>
          </a:xfrm>
        </p:grpSpPr>
        <p:sp>
          <p:nvSpPr>
            <p:cNvPr id="54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" name="AutoShape 65"/>
          <p:cNvSpPr>
            <a:spLocks noChangeArrowheads="1"/>
          </p:cNvSpPr>
          <p:nvPr/>
        </p:nvSpPr>
        <p:spPr bwMode="auto">
          <a:xfrm>
            <a:off x="2209800" y="3124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Literature Review</a:t>
            </a:r>
            <a:endParaRPr lang="en-US" dirty="0"/>
          </a:p>
        </p:txBody>
      </p:sp>
      <p:grpSp>
        <p:nvGrpSpPr>
          <p:cNvPr id="61" name="Group 66"/>
          <p:cNvGrpSpPr>
            <a:grpSpLocks/>
          </p:cNvGrpSpPr>
          <p:nvPr/>
        </p:nvGrpSpPr>
        <p:grpSpPr bwMode="auto">
          <a:xfrm>
            <a:off x="6296025" y="3352800"/>
            <a:ext cx="333375" cy="304800"/>
            <a:chOff x="2078" y="1680"/>
            <a:chExt cx="1615" cy="1615"/>
          </a:xfrm>
        </p:grpSpPr>
        <p:sp>
          <p:nvSpPr>
            <p:cNvPr id="62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8" name="AutoShape 73"/>
          <p:cNvSpPr>
            <a:spLocks noChangeArrowheads="1"/>
          </p:cNvSpPr>
          <p:nvPr/>
        </p:nvSpPr>
        <p:spPr bwMode="auto">
          <a:xfrm>
            <a:off x="2209800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Our Proposal</a:t>
            </a:r>
            <a:endParaRPr lang="en-US" dirty="0"/>
          </a:p>
        </p:txBody>
      </p:sp>
      <p:grpSp>
        <p:nvGrpSpPr>
          <p:cNvPr id="69" name="Group 74"/>
          <p:cNvGrpSpPr>
            <a:grpSpLocks/>
          </p:cNvGrpSpPr>
          <p:nvPr/>
        </p:nvGrpSpPr>
        <p:grpSpPr bwMode="auto">
          <a:xfrm>
            <a:off x="6296025" y="4038600"/>
            <a:ext cx="333375" cy="304800"/>
            <a:chOff x="2078" y="1680"/>
            <a:chExt cx="1615" cy="1615"/>
          </a:xfrm>
        </p:grpSpPr>
        <p:sp>
          <p:nvSpPr>
            <p:cNvPr id="70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6" name="AutoShape 81"/>
          <p:cNvSpPr>
            <a:spLocks noChangeArrowheads="1"/>
          </p:cNvSpPr>
          <p:nvPr/>
        </p:nvSpPr>
        <p:spPr bwMode="auto">
          <a:xfrm>
            <a:off x="2209800" y="4495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Products</a:t>
            </a:r>
            <a:endParaRPr lang="en-US" dirty="0"/>
          </a:p>
        </p:txBody>
      </p:sp>
      <p:grpSp>
        <p:nvGrpSpPr>
          <p:cNvPr id="77" name="Group 82"/>
          <p:cNvGrpSpPr>
            <a:grpSpLocks/>
          </p:cNvGrpSpPr>
          <p:nvPr/>
        </p:nvGrpSpPr>
        <p:grpSpPr bwMode="auto">
          <a:xfrm>
            <a:off x="6296025" y="4724400"/>
            <a:ext cx="333375" cy="304800"/>
            <a:chOff x="2078" y="1680"/>
            <a:chExt cx="1615" cy="1615"/>
          </a:xfrm>
        </p:grpSpPr>
        <p:sp>
          <p:nvSpPr>
            <p:cNvPr id="78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90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document</a:t>
            </a:r>
            <a:endParaRPr lang="en-US" dirty="0"/>
          </a:p>
        </p:txBody>
      </p:sp>
      <p:graphicFrame>
        <p:nvGraphicFramePr>
          <p:cNvPr id="5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221525"/>
              </p:ext>
            </p:extLst>
          </p:nvPr>
        </p:nvGraphicFramePr>
        <p:xfrm>
          <a:off x="1371600" y="1981200"/>
          <a:ext cx="7620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Content Placeholder 3" descr="v-model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481677" cy="4897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620000" cy="715963"/>
          </a:xfrm>
        </p:spPr>
        <p:txBody>
          <a:bodyPr/>
          <a:lstStyle/>
          <a:p>
            <a:r>
              <a:rPr lang="en-US" dirty="0" smtClean="0"/>
              <a:t>Bug list</a:t>
            </a:r>
            <a:endParaRPr lang="en-US" dirty="0"/>
          </a:p>
        </p:txBody>
      </p:sp>
      <p:pic>
        <p:nvPicPr>
          <p:cNvPr id="7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88306"/>
            <a:ext cx="7924800" cy="4788694"/>
          </a:xfrm>
        </p:spPr>
      </p:pic>
      <p:sp>
        <p:nvSpPr>
          <p:cNvPr id="10" name="Rectangle 9"/>
          <p:cNvSpPr/>
          <p:nvPr/>
        </p:nvSpPr>
        <p:spPr>
          <a:xfrm>
            <a:off x="8382000" y="648866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87D7A59-36E2-48B9-B146-C1E59501F63F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947131"/>
              </p:ext>
            </p:extLst>
          </p:nvPr>
        </p:nvGraphicFramePr>
        <p:xfrm>
          <a:off x="838200" y="1676400"/>
          <a:ext cx="7620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• Successful Back-end Features </a:t>
            </a:r>
          </a:p>
          <a:p>
            <a:pPr marL="0" indent="0">
              <a:buNone/>
            </a:pPr>
            <a:r>
              <a:rPr lang="en-US" sz="2400" i="1" dirty="0"/>
              <a:t>-</a:t>
            </a:r>
            <a:r>
              <a:rPr lang="en-US" sz="2800" i="1" dirty="0"/>
              <a:t> </a:t>
            </a:r>
            <a:r>
              <a:rPr lang="en-US" sz="2400" i="1" dirty="0" smtClean="0"/>
              <a:t>User Management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- </a:t>
            </a:r>
            <a:r>
              <a:rPr lang="en-US" sz="2400" i="1" dirty="0" smtClean="0"/>
              <a:t>Content </a:t>
            </a:r>
            <a:r>
              <a:rPr lang="en-US" sz="2400" i="1" dirty="0"/>
              <a:t>Management</a:t>
            </a:r>
          </a:p>
          <a:p>
            <a:pPr marL="0" indent="0">
              <a:buNone/>
            </a:pPr>
            <a:r>
              <a:rPr lang="en-US" sz="2400" i="1" dirty="0"/>
              <a:t>- </a:t>
            </a:r>
            <a:r>
              <a:rPr lang="en-US" sz="2400" i="1" dirty="0" smtClean="0"/>
              <a:t>Files Management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- </a:t>
            </a:r>
            <a:r>
              <a:rPr lang="en-US" sz="2400" i="1" dirty="0" smtClean="0"/>
              <a:t>Configuration Management</a:t>
            </a:r>
            <a:endParaRPr lang="en-US" sz="2400" i="1" dirty="0"/>
          </a:p>
          <a:p>
            <a:pPr marL="0" indent="0">
              <a:buNone/>
            </a:pPr>
            <a:r>
              <a:rPr lang="en-US" sz="2800" dirty="0"/>
              <a:t>• Successful Front-end Features </a:t>
            </a:r>
          </a:p>
          <a:p>
            <a:pPr marL="0" indent="0">
              <a:buNone/>
            </a:pPr>
            <a:r>
              <a:rPr lang="en-US" sz="2800" dirty="0"/>
              <a:t>- </a:t>
            </a:r>
            <a:r>
              <a:rPr lang="en-US" sz="2400" i="1" dirty="0"/>
              <a:t>User Interface works good with almost screen resolution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Management Skill</a:t>
            </a:r>
          </a:p>
          <a:p>
            <a:r>
              <a:rPr lang="en-US" dirty="0" smtClean="0"/>
              <a:t>Software Requirement</a:t>
            </a:r>
          </a:p>
          <a:p>
            <a:r>
              <a:rPr lang="en-US" dirty="0" smtClean="0"/>
              <a:t>Teamwork Skill</a:t>
            </a:r>
          </a:p>
          <a:p>
            <a:r>
              <a:rPr lang="en-US" dirty="0" smtClean="0"/>
              <a:t>New technology (multi-server)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Capstone Project: </a:t>
            </a:r>
            <a:r>
              <a:rPr lang="en-US" dirty="0" smtClean="0"/>
              <a:t>completed</a:t>
            </a:r>
          </a:p>
          <a:p>
            <a:r>
              <a:rPr lang="en-US" dirty="0"/>
              <a:t>Product</a:t>
            </a:r>
            <a:r>
              <a:rPr lang="en-US" dirty="0" smtClean="0"/>
              <a:t>: </a:t>
            </a:r>
          </a:p>
          <a:p>
            <a:pPr>
              <a:buFontTx/>
              <a:buChar char="-"/>
            </a:pPr>
            <a:r>
              <a:rPr lang="en-US" sz="2400" dirty="0"/>
              <a:t>B</a:t>
            </a:r>
            <a:r>
              <a:rPr lang="en-US" sz="2400" dirty="0" smtClean="0"/>
              <a:t>ack-end </a:t>
            </a:r>
            <a:r>
              <a:rPr lang="en-US" sz="2400" i="1" dirty="0" smtClean="0"/>
              <a:t>http://fteam.hhs.vn/oncms</a:t>
            </a:r>
          </a:p>
          <a:p>
            <a:pPr>
              <a:buFontTx/>
              <a:buChar char="-"/>
            </a:pPr>
            <a:r>
              <a:rPr lang="en-US" sz="2400" dirty="0" smtClean="0"/>
              <a:t>Font-end </a:t>
            </a:r>
            <a:r>
              <a:rPr lang="en-US" sz="2400" i="1" dirty="0" smtClean="0"/>
              <a:t>http://home.hhs.vn</a:t>
            </a:r>
            <a:endParaRPr lang="en-US" sz="2400" i="1" dirty="0"/>
          </a:p>
          <a:p>
            <a:r>
              <a:rPr lang="en-US" dirty="0" smtClean="0"/>
              <a:t>Future</a:t>
            </a:r>
            <a:r>
              <a:rPr lang="en-US" sz="2800" dirty="0" smtClean="0"/>
              <a:t>: </a:t>
            </a:r>
          </a:p>
          <a:p>
            <a:pPr lvl="3">
              <a:buFontTx/>
              <a:buChar char="-"/>
            </a:pPr>
            <a:r>
              <a:rPr lang="en-US" sz="2400" dirty="0" smtClean="0"/>
              <a:t>More features.</a:t>
            </a:r>
          </a:p>
          <a:p>
            <a:pPr lvl="3">
              <a:buFontTx/>
              <a:buChar char="-"/>
            </a:pPr>
            <a:r>
              <a:rPr lang="en-US" sz="2400" dirty="0" smtClean="0"/>
              <a:t>Mobile app.</a:t>
            </a:r>
          </a:p>
          <a:p>
            <a:pPr lvl="3">
              <a:buFontTx/>
              <a:buChar char="-"/>
            </a:pPr>
            <a:r>
              <a:rPr lang="en-US" sz="2400" dirty="0"/>
              <a:t>More </a:t>
            </a:r>
            <a:r>
              <a:rPr lang="en-US" sz="2400" dirty="0" smtClean="0"/>
              <a:t>optimality.</a:t>
            </a:r>
          </a:p>
          <a:p>
            <a:pPr lvl="3"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196" name="Picture 4" descr="http://www.4isoft.com/image?siteID=489688&amp;fileID=10967&amp;file=watch_demo_but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715000" cy="44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6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MRERMSEhIVFBUWFxYWFxEYFRUWFxQUFRYWFRMWEhgXHCYfGBokGhUYIS8gIycpLS0sFR4xNTAqNiYrLCkBCQoKDgwOGg8PGi8kHyQpNS8sNi01KjAsLCoqLCksLSo0KiwsLCwpLCwsKSwsLCk1KiwqLCkpLCksLCwpLCksKf/AABEIAJ8BPgMBIgACEQEDEQH/xAAcAAEAAwADAQEAAAAAAAAAAAAABQYHAQMECAL/xABIEAABAwIBCAYECwYGAgMAAAABAAIDBBEFBgcSITFBUWETIjJxgZFSYoKhFCMzQkNTcpKxwdFUY5Oys8IWF3Oi0vCD4RUkJf/EABoBAQADAQEBAAAAAAAAAAAAAAADBAUCAQb/xAAwEQACAgIABAIKAgIDAAAAAAAAAQIDBBEFEiExQaETIiMyUWFxgbHwFJFS0SQzwf/aAAwDAQACEQMRAD8A3FERAEREAREQBERAEREAREQBERAEREAREQBERAEREAREQBERAEREAREQBERAEREAREQBERAEREAREQBERAEReXEsSjp43SyvDGN2k+4AbSTwC8bS6s9SbekepVvHs4FHSXa+TTeNscfWIPBx7LfErN8s85s1RpMiJhh4A2e8eu4bB6o8SVEZJ5u6rErSE9BT/WuFy/j0TdV/tGw79ip/yHY+WpfcvLFjWua1/Ys+I59DciGnaBuL3knxDQPxUcM91UT2IBy0H/8ANXnC80OGwgaUJndvfK5zr+yLM9y9dZmwwyRpaaONvrM0o3DuLSPeunVa+8jhW0rtEqeG55nn5WBjhxY5zT5OvfzCvGAZZ01Z1Y36L/qn9V3hud4ErIsts3EmG/HQudLTXsSe3ESbASW1Fp2aQtr1EDVeDppjqcDYjWCNRBGwg7iqcsi6iWpdUXY49ORHcOjPpZFn+QOX5mLaapd8ZsjlP0nqv9fgd/ft0BaVVsbY80TLtqlVLlkERFKRBERAEREAREQBERAEREARFD5R5VQULNKV13HsxNsXu7huHM6vwXMpKK2zqMXJ6iupMLpqKtkYvI9rBxc4NHmViWUmdaqlJDHdAzc1nat6z9t+6yq9JQ11cdKGCae5t0lnFt+cjtXvVX+Vze5HZc/icv8A2S0b9U5cUMfaqoj9l2n/ACXXikznYeNkznd0cn5tWSR5rMWdtga3vmi/JxX7bmtxUbYGnumi/NwXMrL/AAS8zqNWP4yfkabNnZpB2WzO9lo/FyiavPAfo6Yd75L+5rfzWbGFzHOY7tNJaRcHWDY6xqOsbkKzp5t29b0aUMGjW9bNvyCylkrqd8soY1zZXMAYCBohjHDaTr6xVlWfZmn/AP1qgcJ7+ccf6LQVs0Scq02YmRFRskkERFMQBERAEREAREQHmxHEGQRulldosaLk/gBxJOoDmsQyuyqkrZC912xtv0cV9TRxPFx3nwCnM4mUxqZjAw/FRGxtsfINTncwNg8TvVMjoH1E0dPH25HBo5X2uPIC5PILFysh2z9FDt+TcxcdUw9LPv8Agms3mQ//AMhMZpwfg0Rto/XSDXofZHzu8Djbc44w0AAAACwAFgANgA3BeTB8KjpYI4IhZkbQ0cTxceZNyeZK9q1aalXHSMm612y2wiIpSE6qqlbKx0b2hzHtLXNOxzXCxB8F89YzgZoquamNyGOuxx2ujcNJhPOxseYK+illOd+iAqaaX043MP8A43Aj+oVRzoJ1b+BfwJuNuviUYAjWCQRrBGogjYRzW45FY/8ADKRkjvlG9ST7bba/EEHxWJaKvOaOtInqIdzmNkA5sdom3g8eSzsC1xs5fBmlxCpSq5vFGpIiLfPngiIgCIiAIiIAiIgCIiAhcq8pWUMBkNi92qOP0nc/VG0n9QsKxvFJJXvllcXPdrJPuAG4DcFYMtMcNXVvcDeNhMcY3aLTrd7Rue63BefIvBhVYhCxwuxl5XjcRHYtB5F5b4XWHda8i5QXbf6zepqWPS5vvr9RZsgc1TA1lVXM03us5lM4dSMHWDK09p/qnUN4J2aexgAAAAA1AAWAHIL9ItmEFBaRiTm5vbCq+cPKb4FSOLTaWS7I+I1dZ/sj3lqs7nW1lYjjU78axRsMZPRX0Q4fMgYbySd7t3NzQor5uMeWPdkuPBSlzS7IrYonsjhlcLNmDyziWscGk91/wX70Vfs7VA2IULWNDWsbJG1o2BrRFogeAVG0VhZUFXZyo+gxbHZXzGi5mj8XVD94w+bP/S0ZZrmdk11bf9F39QH8AtKW5iPdMTBzFq6QREVkqhERAEREAUHlnjRpaSR7TZ7rMZ9t+q47hd3sqcWb51628lPDuDXSHvJ0G/g7zVfKs9HVKSLGLX6S2MWUDR1K3ZpcKD6qaocPkmhjftyX0iOYa23tqrPbqWnZqKXRonP3ySvPg3RYP5T5rF4fHmt38Db4jLlq18S6IiL6I+cCIiALN87+s0g/1j/TC0hZZnQqdOrjZf5OLyc9xJ9zWqlnS5aGXcGO70U3RVnzWD/9B3+hJ/PEq4Wq3Zo6bSqamXc2NjL83uLj7me9Y2Ct3I2s56pZqaIi+mPmAiIgCIiAIiIAiIgCicrMS+D0VRLexbG6x9Z3UZ/ucFLKvZdYBLXUhpontYXvj0nuvYMa7SNgNp1DVq71zPfK9HUNcy2YPLiTWiyvmZWF756icscGdGGNkLSGuJeC4NdsJ6o2Ky5O5o6Kms6UGpkHzpANAH1Yx1fvaSu7GAAACwGoAagByVHHw1W+Z9y9kZjsXKuxyiLrqKhsbHPebNaC5zjuAFyfJaBnlMzp5TfB6boWG0kwIPFsXzz49nxdwXVmnyY+D05qZBaWosRfa2HbGOWl2j3t4Ko0NO7GsULng9C06bx6MLTaOPvcdve8raWi2oKpT7Sbsfbsi5d7KCqXfuygZ4IbwUz+ExH3o3H+0LOQ1annXivQtPozRnzDm/3LMWN1LJ4l0t+xq8Ne6vuW3NO+1XO3jED914H9y1RZHm1k0cQt6UUg8ix39q1xaeA90ozeILVzCIivFAIiIAiIgCyTOPJfECOEUY97z+a1tZPnNi0K9jtz4W272OcD+LfNUOIJull/h7SuRWnt1LV83DbYfF3y/wBR6y7RWkZtKsGmdFvjedXqv6wPnpeSy+GTSt18UafE4t1b+DLeiIvoz50IuNMXtfXttvtxXKA4JssRxuu+EVM025zzo/YHVZ/tAWl5d4z0FMWNPXluwcm267vI273BZW4WCwuKXbarX1ZucMp0nY/ojy1cmi0rUc1mEmGhEjh1p3GX2DZsY+63S9pZrgeDuxCrZAOwOtK70Ywet4nsjv5LeY4w0BrQAAAABsAGoAKbhtDiudkXEb+Z8iP0iLgmy1zIPLimLRU0ZlmeGMG87zwaBrJ5BUOqz1wAno6aZ7AbGU2a2/eAQPEqrY3iT8UrY2lxEb5WxRt9CNzwC4esRrv3DcFs0OGxMhEDY2iIN0OjsNHQtYgjhZU67ZXN8j0kXbKo0KPOtt+RE5M5a09ddrLskAuYnWvbeWkanD/tlYFgWS7jFX0vRk/LsaObHO0Xf7CVvq9xbnbFuXgzzLojVNKPZoIiK2UwiIgCIiAIiIAs6ztZS9HGKVh1vs6S25gPVb4kX7mjirzi2KMponyv2NGob3OPZaOZKzXJXBHV9e6rn1tjd0hG4yfRsHJtgfZbxVPJs21THvL8FzGr0ndLsvyW7N7kx8CpBpi00tpJeIJHVZ7I1d5dxVoRFajFRWkVZScntlZzkRaWHTcjG7ylYsniGpbLlhT9JQ1Lf3bj93rfksgjjsFhcV6Tj9Dc4X7j+pK5EO0cRp+fSN843/otjWLZPu0a2lP71o+91fzW0q3wt7qa+ZU4mtWp/IIiLUMwIiIAiIgCpOdTAnTUzZ4xd9OS4gbTER8YBxtYO9kq7IQuJwU4uLO4TcJKSPn+hrg4DWprB8YfTSCSMi+wtOxzeDlKZW5pn6bpsPLRckupnHRAP7l2wD1TYDcdypsmA4kw6LqOe/qxl482XHvXz08Gyue4G/DNrshqRpf+aDANcBvyeLedlAY3nXmIIiDYuY67vM6h5KuUWRGKVBsKcxj0pSIwPA9byCu+TeZ+GIiSsf8ACHjX0YBEQPMHW/xsOSuwjlWdJS6f0Upyxa+sY9f7O3NJ0ksVRVSl5MsjQHuuS9sbdoJ2i7yOGpXqpqWxsc95DWtFy47gFxLMyFl3FrGNHIBoGoAfosxywyy+EHQb1Ymm4G95GxzuXAf9Fm26OLWo934FeqmWTY32XieHKLGTUzOldqbsY30WDZ4nae9VuaV80jYYWl8jzotaNpP5DeTuASIzVcogpmF7zuGwDe552NbzK1zInISOgbpuIkqHDry7gNpZFfY3ntNte4DMx8Sd0/SWGnkZUKYckD0ZE5JNw+DR1OlfZ0snpO3Nb6rbkDxO9WJEX0EYqK0jAlJye2F11MekxzQbXaRfhcWXM0zWNLnENaBcuJsABtJWf4zl7UVEopsOju91/jXDXoja+x1MaOJudY1XsFHZbGGk+77LxJK6pT6rsvHwKFhJME0LnCxikYXDnG8aQ9xV+y4zlwxsdBTP6SR/UL26w2+ohlu087rbPcqjjmCzUs5jqJBK97RL0oBAcXE6e3WbOB19xsLq/wCbzDKXoGzRwMbMLskktd+kN4c65AIINhYa1kYvOpzp3r8mvlODhG7W/wAELm4yFlbIKyqZ0ZaD0MB7TdIWMkg3GxIDdouSbGy0tZhjmdN3wp8VNJGWMOhewdpObqcQb7L6h3X3qOq86dTHqdJGCdg6MX8NatRyqafZxTKssa672kmjYEVFyGbXVMnwqsdIyNo+JhcOj03O1GRzG21AahpD519wKvSvwlzretFCcOR63sIiLs4CIiALgmy5VGy/yo0Wupo3a/pXDcPQHM7+WreVDfdGmHNImppldPlRWsvcrhPJZp+Kjvo+s7YX/kOXeqvS5dywjQimcxt76LXWFztPuVmzfZOfDakzytvBCdQIuJJdoBG8NB0jz0ea1D/D9N+zQ/wo/wBFm0407vazemzRtyY1eyitpGHf5k1P7TJ95P8AMmp/aZPvLcf8P037ND/Cj/RP8P037ND/AAo/0U/8N/5PzIP5i/xXkYg3ODUSXY6oeQ4EEF2og6iCvVCbi62R2T1NYj4PCLi1xEzf4LGqBvVA4avJZfEKHVpt7NPAvVu0lo76V2jNC70ZYz5PaStvWHVDdV+GvyW2wS6TWuG8A+YurXCJbjJFXisfWizsREW2YwREQBERAF1Q1LH30XNdY2NiDYjaDbYVR8uM4bIXOpYXXk2SPB+T9QH0+PDv2VGixOxDmOLTxBIPmFmZOf6GfKo7+Jo42D6aO3LXwNrXFlnNPlpUtbbTa71nNBPutddNVlVVPHypH2Q1vvAv71G+L067Py/2SLhV2+6/fsaTNO1g0nODRxJAHmVV8ZzjU0IIjPSu5ameLjt8LqgVOE19U67I5ZL/AD3E2+88296kcMzPTyEOqqgRt3sj67u7SdZoPg5SRyLr17OOl+/YjdFNL9o9v9+5BZRZdS1Lus64v1Y29kHdYbzzNyvbk/m3q60h896aE6+sPjXD1WHs97vIrTcAyJpKLXDCNP61/Xk8HHs9zbBTq7rwknzTe2c2Zja5YLSIzAcnIKKPo6eMNGrSdtc8je9x1k/huspNEV9JLoii231YREXp4UDOLixL20zT1QA9/MknQB5C1/EcF7M2eFtZDJPbryPLb8GR6gB7WkfLgoPLqItrzfZJGxzTx0bscPCw+8FYM3+It6N0BNnBxc0ek12s25g381iV2f8AOkp/RG1ZD/hLk+5+c5mD9JTtqGi74CXHnE6wk8rB3slQGQeMdDPok9SazTwD/mH3keI4LTnsBBBFwdRB2EHaCshxfBBRzvhDgWX0o9esMOxruBGzmLHeu8+LqnHIh4dzjBkrYSol49i15xJoKel0RHG18hABDGghrSHOIsOQHtL2ZB5OCCma+Vg6aQ9I64GkzSADGX2izQLjiSoPJ3D21tU2aql03QhvRwnY4t2PPGx124m5WiE2VnG1dL0/2RWyN0x9B92couqmqmSN0o3B7bkaTSCCWkg2I5gjwWd5WZwWvkfSwkhrSWyP2Fzhqcxu8NGwnf3bbF98aoc76/8ApXppds+XsXzD8ZinL2xvDiw2PPm3iNovyXtWQYdiLoniSN1nDyI3gjeFecNy6ieAJQY3byAXNPdbWPEeKoYvEoWdLfVfkXsnh06+tfVeZZkUNJlfSgX6W/INeT+CreOZw9RbANAfWOtpeyNg7zdWrM2mC3zb+nUrV4d03rl19ehMZW5VCnaY4yDKR/DB3n1uA8e/Ko6eWtqG08OtzyS55uQ1u173ngL+JIG0rrlqpamUQwtdJI87NpJ3ucTsG8krW8i8j2UEVrh8z7GWXidzWcGD37e6hXCeXZzz6RXZF6c4YtfJDq33JXBcIjpYGQRCzWC197jtc53Mm5PevciLaS10Rjt76sIiL08CxPodGSVvoySDye4LbFkGKs0ayqH755+8dL81jcXXs0/ma/Cn7Rr5HlfHcLU8larpKSE7wwMPezqH8FmJcFKYBlYaS7babCblt7EHi0/lyWZw7JVFnrdmaOfju6v1e6NQRUqTOnAB8lJ5s/VT+TWPitg6drCxpc5oBIJOibX1c7+S+lryK7HqD2fO2UWVrclolkRFOQhERAQ2OZH0lZ8vC0u+sHVkHtt1+BuFQcYzQTR3dRz9IPqpOq7uDx1T4gd61dFFZTCz3kSwunDsz59qZ6ikdoVMT4ju0hqP2XbHeBKkKTGmu3rbamlZI0skY17Tta4BwPeDqVKxrNHSy3dTudTP4N60f3Cbj2SO5ZV3C1LrA0qeJNdJEfhmWM8duv0jfRfr8nbVaKDLaF+qQGM8e03zGseIWY4nkfiFFcmPpox9JFd+r1mdoeVua8dFlEDqKqKeXjdN7XzLThi5HXWn8jeIZ2vGkxwcOIII9y7FkOH4xonSjeWniDbz4q0YfltI3VI0SDiOq79D5BXKuLVvpauV/wBr/ZUt4XNda3v8l2RRdDlJBLqD9F3ou6p8DsPgVKLVrshYtwezMnXKt6ktBERSHBC5U5MsrogwnQkadKOUC5Y7fcb2neO7eAs4qMFxGmdZ1M+Sx1SwnTBtvFus3xAWtVldHC0vke1jRvJt5cV+MNxFlRG2WO5Y69iRa4Di29j3KnfjU3y9bv5lunJtpj6vbyM3pzjNR1GslibsL5X9GAP5z4AqYgzVx9C8SzOfUO1io1gRuGsBjL628b6zy3XpF7DErj36/XqeTyrJdun06GPS4ZiNM+xpZHlp6ssPXB4EFutviAVLw4RiuIANqHupod+lo6bhwDGb+b/IrSkUcMCqDet6+G+h3POsmuut/HxPHhOFspoWQR30GCwubk3JJJO8kknxUBlfm9hrvjGnoZ7fKtFw62wSt+d37Rx3K1orjhFrla6FRTknzJ9TCcRyUxGjJ0oXStH0kV5ARxsOsPEKLOPvbqc1wPAgg+RX0UuLKhPh1cnsvQz7Io+eYcQqJjaKGWQ8Gxvd+AU9hWbevqiDNamZvL7Ofb1WNO37RC2myLqvAqgczzrJELkzkjT0DNGFt3Htyu1vf3ncOQsFNIivpJLSKTbb2wiIvTwIiIAsTy4klbidQyKN77ljrMY5x60TD80HfdbYigvpV0eWRNTc6pcyMGp8ncTm7NJKOb9GP+chSVNmsxGTtvhi73ucfJjSPetnRQxwao+BNLMtkZdTZlSflq08wyO3vc4/gtAyfwRlHTsp4y5zWX6zraRLnFxJsANpUiiswqhD3UV52yn7zCIikIwiIgCIiAIiIAoTHMjKSsuZoW6Z+lb1JPvN2+NwptF40n0Z6m11RlOK5p6iK7qSYSj6uSzH9wcOq7x0VW5K6emdoVET43cHAi/2Tsd4Erel01VGyVpZIxr2na1zQ4HwKo24NVhcqzbIGP0mMsfvU7Q41JH8nKQPRvceR1KQxfNNTSXdTvdTu9EdeP7rjceB8FV6vIPEoOw1szeLHgHxa+x8rrMlw2db3W9fQ0I8QhNamv7LYzLGYDX0Z5lpH4FeHEMuZgO21n2W/wDK6qzcGxJx0RSSg8TotHmTZTWE5rJ5SHVkojb9XGdJ55F3Zb4aSlhRlS6ObOJXY0eqiiBdUVGITdFCHSPO1xJsxvpPceyP+i62LA8N+D08MN7mNjWlw1XIGsjvN1zhODQ0sYjgjDG8trjxcTrceZXtWnj40aV8zOvyHa/kERFaKwREQBERAEREAREQBERAEREAREQBE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http://theandroidknight.com/wp-content/uploads/2010/06/q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Thank You For Listening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010460"/>
              </p:ext>
            </p:extLst>
          </p:nvPr>
        </p:nvGraphicFramePr>
        <p:xfrm>
          <a:off x="152400" y="26670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64405" y="1502461"/>
            <a:ext cx="2699694" cy="843654"/>
            <a:chOff x="1129986" y="139135"/>
            <a:chExt cx="2699694" cy="843654"/>
          </a:xfrm>
        </p:grpSpPr>
        <p:sp>
          <p:nvSpPr>
            <p:cNvPr id="7" name="Rectangle 6"/>
            <p:cNvSpPr/>
            <p:nvPr/>
          </p:nvSpPr>
          <p:spPr>
            <a:xfrm>
              <a:off x="1129986" y="139135"/>
              <a:ext cx="2699694" cy="843654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129986" y="139135"/>
              <a:ext cx="2699694" cy="843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435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>
                  <a:solidFill>
                    <a:schemeClr val="bg1"/>
                  </a:solidFill>
                </a:rPr>
                <a:t>Dungha</a:t>
              </a:r>
              <a:endParaRPr lang="en-US" sz="1800" kern="1200" dirty="0">
                <a:solidFill>
                  <a:schemeClr val="bg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>
                  <a:solidFill>
                    <a:srgbClr val="FFC000"/>
                  </a:solidFill>
                </a:rPr>
                <a:t>Supervisor</a:t>
              </a:r>
              <a:endParaRPr lang="en-US" sz="1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351917" y="1380600"/>
            <a:ext cx="590558" cy="88583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74" y="1309233"/>
            <a:ext cx="1214635" cy="1230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667000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886200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5200650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5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119782"/>
              </p:ext>
            </p:extLst>
          </p:nvPr>
        </p:nvGraphicFramePr>
        <p:xfrm>
          <a:off x="1371600" y="1676400"/>
          <a:ext cx="6248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3124200" y="5410200"/>
            <a:ext cx="4724400" cy="533400"/>
          </a:xfrm>
          <a:prstGeom prst="round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5800" y="5498068"/>
            <a:ext cx="4470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Reference</a:t>
            </a:r>
            <a:r>
              <a:rPr lang="en-US" dirty="0"/>
              <a:t>: </a:t>
            </a:r>
            <a:r>
              <a:rPr lang="en-US" dirty="0" smtClean="0">
                <a:hlinkClick r:id="rId7"/>
              </a:rPr>
              <a:t>http://www.caobang.gov.vn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</a:t>
            </a:r>
            <a:r>
              <a:rPr lang="en-US" dirty="0" smtClean="0"/>
              <a:t>Review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603259"/>
              </p:ext>
            </p:extLst>
          </p:nvPr>
        </p:nvGraphicFramePr>
        <p:xfrm>
          <a:off x="0" y="1524000"/>
          <a:ext cx="9144000" cy="537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4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dirty="0"/>
                    </a:p>
                  </a:txBody>
                  <a:tcPr/>
                </a:tc>
              </a:tr>
              <a:tr h="16975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Simple Interface</a:t>
                      </a:r>
                      <a:endParaRPr lang="en-US" sz="1800" dirty="0" smtClean="0">
                        <a:solidFill>
                          <a:srgbClr val="080808"/>
                        </a:solidFill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Only in English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 </a:t>
                      </a:r>
                      <a:r>
                        <a:rPr lang="en-US" sz="1800" dirty="0" smtClean="0"/>
                        <a:t>Recommend using with IE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16299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- Confusing Interface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User’s privilege is not clear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dirty="0" smtClean="0"/>
                        <a:t>- Some services is not automatic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56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Limited Features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0" y="4038600"/>
            <a:ext cx="3765516" cy="102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7" y="5641294"/>
            <a:ext cx="37338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58200" y="646747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87D7A59-36E2-48B9-B146-C1E59501F63F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3" y="2376714"/>
            <a:ext cx="3267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Specialized for Vietnamese user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User friendly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Full-featured business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Run on many browsers.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392936"/>
            <a:ext cx="76200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Font-end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56965"/>
            <a:ext cx="444687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00"/>
            <a:ext cx="530110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3251" y="3733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Back-end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Software Project Management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45246"/>
              </p:ext>
            </p:extLst>
          </p:nvPr>
        </p:nvGraphicFramePr>
        <p:xfrm>
          <a:off x="1828800" y="1752600"/>
          <a:ext cx="7086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67700" y="6543675"/>
            <a:ext cx="876300" cy="247650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1635"/>
      </a:lt2>
      <a:accent1>
        <a:srgbClr val="012971"/>
      </a:accent1>
      <a:accent2>
        <a:srgbClr val="0039A2"/>
      </a:accent2>
      <a:accent3>
        <a:srgbClr val="FFFFFF"/>
      </a:accent3>
      <a:accent4>
        <a:srgbClr val="404040"/>
      </a:accent4>
      <a:accent5>
        <a:srgbClr val="AAACBB"/>
      </a:accent5>
      <a:accent6>
        <a:srgbClr val="003392"/>
      </a:accent6>
      <a:hlink>
        <a:srgbClr val="0155DC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1635"/>
        </a:lt2>
        <a:accent1>
          <a:srgbClr val="012971"/>
        </a:accent1>
        <a:accent2>
          <a:srgbClr val="0039A2"/>
        </a:accent2>
        <a:accent3>
          <a:srgbClr val="FFFFFF"/>
        </a:accent3>
        <a:accent4>
          <a:srgbClr val="404040"/>
        </a:accent4>
        <a:accent5>
          <a:srgbClr val="AAACBB"/>
        </a:accent5>
        <a:accent6>
          <a:srgbClr val="003392"/>
        </a:accent6>
        <a:hlink>
          <a:srgbClr val="0155D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1792</TotalTime>
  <Words>575</Words>
  <Application>Microsoft Office PowerPoint</Application>
  <PresentationFormat>On-screen Show (4:3)</PresentationFormat>
  <Paragraphs>262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powerpoint-template-24</vt:lpstr>
      <vt:lpstr>Visio</vt:lpstr>
      <vt:lpstr>Online Newspaper CMS</vt:lpstr>
      <vt:lpstr>Contents</vt:lpstr>
      <vt:lpstr>Introduction</vt:lpstr>
      <vt:lpstr>People</vt:lpstr>
      <vt:lpstr>Background</vt:lpstr>
      <vt:lpstr>Literature Review</vt:lpstr>
      <vt:lpstr>Our Proposals</vt:lpstr>
      <vt:lpstr>Products</vt:lpstr>
      <vt:lpstr>Software Project Management</vt:lpstr>
      <vt:lpstr>Software process model</vt:lpstr>
      <vt:lpstr>Project Plan</vt:lpstr>
      <vt:lpstr>Master Plan</vt:lpstr>
      <vt:lpstr>Working time and Workplace</vt:lpstr>
      <vt:lpstr>Develop environment</vt:lpstr>
      <vt:lpstr>Tools and Techniques</vt:lpstr>
      <vt:lpstr>Risks Management</vt:lpstr>
      <vt:lpstr>Risks Management</vt:lpstr>
      <vt:lpstr>Success Criteria</vt:lpstr>
      <vt:lpstr>Specification Requirements</vt:lpstr>
      <vt:lpstr>PowerPoint Presentation</vt:lpstr>
      <vt:lpstr>Main Functions</vt:lpstr>
      <vt:lpstr>Function Requirement</vt:lpstr>
      <vt:lpstr>Non-function Requirement</vt:lpstr>
      <vt:lpstr>Design Description</vt:lpstr>
      <vt:lpstr>PowerPoint Presentation</vt:lpstr>
      <vt:lpstr>Software Model</vt:lpstr>
      <vt:lpstr>PowerPoint Presentation</vt:lpstr>
      <vt:lpstr>PowerPoint Presentation</vt:lpstr>
      <vt:lpstr>PowerPoint Presentation</vt:lpstr>
      <vt:lpstr>Test document</vt:lpstr>
      <vt:lpstr>Model</vt:lpstr>
      <vt:lpstr>Bug list</vt:lpstr>
      <vt:lpstr>Test Result</vt:lpstr>
      <vt:lpstr>Result</vt:lpstr>
      <vt:lpstr>Lesson Learned</vt:lpstr>
      <vt:lpstr>Summary</vt:lpstr>
      <vt:lpstr>Product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</dc:creator>
  <cp:lastModifiedBy>GH</cp:lastModifiedBy>
  <cp:revision>99</cp:revision>
  <dcterms:created xsi:type="dcterms:W3CDTF">2012-12-10T03:20:49Z</dcterms:created>
  <dcterms:modified xsi:type="dcterms:W3CDTF">2012-12-19T16:43:13Z</dcterms:modified>
</cp:coreProperties>
</file>