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67" r:id="rId3"/>
    <p:sldId id="269" r:id="rId4"/>
    <p:sldId id="257" r:id="rId5"/>
    <p:sldId id="290" r:id="rId6"/>
    <p:sldId id="259" r:id="rId7"/>
    <p:sldId id="260" r:id="rId8"/>
    <p:sldId id="261" r:id="rId9"/>
    <p:sldId id="262" r:id="rId10"/>
    <p:sldId id="263" r:id="rId11"/>
    <p:sldId id="278" r:id="rId12"/>
    <p:sldId id="268" r:id="rId13"/>
    <p:sldId id="272" r:id="rId14"/>
    <p:sldId id="271" r:id="rId15"/>
    <p:sldId id="273" r:id="rId16"/>
    <p:sldId id="277" r:id="rId17"/>
    <p:sldId id="276" r:id="rId18"/>
    <p:sldId id="288" r:id="rId19"/>
    <p:sldId id="275" r:id="rId20"/>
    <p:sldId id="281" r:id="rId21"/>
    <p:sldId id="280" r:id="rId22"/>
    <p:sldId id="283" r:id="rId23"/>
    <p:sldId id="282" r:id="rId24"/>
    <p:sldId id="284" r:id="rId25"/>
    <p:sldId id="279" r:id="rId26"/>
    <p:sldId id="285" r:id="rId27"/>
    <p:sldId id="287" r:id="rId28"/>
    <p:sldId id="289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DA787-393E-462E-96A6-47D9943C85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BB5D17-81DD-40E7-9E58-6828307F976A}">
      <dgm:prSet/>
      <dgm:spPr/>
      <dgm:t>
        <a:bodyPr/>
        <a:lstStyle/>
        <a:p>
          <a:pPr rtl="0"/>
          <a:r>
            <a:rPr lang="en-US" b="1" dirty="0" smtClean="0"/>
            <a:t>1</a:t>
          </a:r>
          <a:endParaRPr lang="en-US" dirty="0"/>
        </a:p>
      </dgm:t>
    </dgm:pt>
    <dgm:pt modelId="{4FD7B4C9-2D75-400D-9CB0-52E520C3C3C9}" type="parTrans" cxnId="{280415C2-B360-4FE4-87E4-DBAA756684E6}">
      <dgm:prSet/>
      <dgm:spPr/>
      <dgm:t>
        <a:bodyPr/>
        <a:lstStyle/>
        <a:p>
          <a:endParaRPr lang="en-US"/>
        </a:p>
      </dgm:t>
    </dgm:pt>
    <dgm:pt modelId="{A1ECBE27-04D9-4983-84D7-4E049912ED53}" type="sibTrans" cxnId="{280415C2-B360-4FE4-87E4-DBAA756684E6}">
      <dgm:prSet/>
      <dgm:spPr/>
      <dgm:t>
        <a:bodyPr/>
        <a:lstStyle/>
        <a:p>
          <a:endParaRPr lang="en-US"/>
        </a:p>
      </dgm:t>
    </dgm:pt>
    <dgm:pt modelId="{89C45B55-6F68-446F-9991-F7A5658B5829}" type="pres">
      <dgm:prSet presAssocID="{576DA787-393E-462E-96A6-47D9943C85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0F2677-A7AD-43FC-BA62-DC5AA37A1AE3}" type="pres">
      <dgm:prSet presAssocID="{FABB5D17-81DD-40E7-9E58-6828307F976A}" presName="linNode" presStyleCnt="0"/>
      <dgm:spPr/>
    </dgm:pt>
    <dgm:pt modelId="{DE5A1830-259A-49E1-A1B7-77EC3BC9341C}" type="pres">
      <dgm:prSet presAssocID="{FABB5D17-81DD-40E7-9E58-6828307F976A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C766B-EDDA-4E78-A71C-C5115EC2DAFD}" type="presOf" srcId="{FABB5D17-81DD-40E7-9E58-6828307F976A}" destId="{DE5A1830-259A-49E1-A1B7-77EC3BC9341C}" srcOrd="0" destOrd="0" presId="urn:microsoft.com/office/officeart/2005/8/layout/vList5"/>
    <dgm:cxn modelId="{280415C2-B360-4FE4-87E4-DBAA756684E6}" srcId="{576DA787-393E-462E-96A6-47D9943C85D2}" destId="{FABB5D17-81DD-40E7-9E58-6828307F976A}" srcOrd="0" destOrd="0" parTransId="{4FD7B4C9-2D75-400D-9CB0-52E520C3C3C9}" sibTransId="{A1ECBE27-04D9-4983-84D7-4E049912ED53}"/>
    <dgm:cxn modelId="{32E03580-B265-471D-A026-1B6068FFEA21}" type="presOf" srcId="{576DA787-393E-462E-96A6-47D9943C85D2}" destId="{89C45B55-6F68-446F-9991-F7A5658B5829}" srcOrd="0" destOrd="0" presId="urn:microsoft.com/office/officeart/2005/8/layout/vList5"/>
    <dgm:cxn modelId="{5732F604-0806-4AAE-9D8C-198C3D5B10AA}" type="presParOf" srcId="{89C45B55-6F68-446F-9991-F7A5658B5829}" destId="{A70F2677-A7AD-43FC-BA62-DC5AA37A1AE3}" srcOrd="0" destOrd="0" presId="urn:microsoft.com/office/officeart/2005/8/layout/vList5"/>
    <dgm:cxn modelId="{C44C5BDF-2E8D-4B1A-A772-723743B3941E}" type="presParOf" srcId="{A70F2677-A7AD-43FC-BA62-DC5AA37A1AE3}" destId="{DE5A1830-259A-49E1-A1B7-77EC3BC9341C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500EF-8010-4A52-9B38-1717DA294CB2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95CBF-1CDF-4CBE-90FD-EB2FDC65C397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Performance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3E58774-4239-4F0D-B85C-F34FAA47AA2A}" type="parTrans" cxnId="{D4B3414D-57D3-405D-9C36-CA0AC7057BD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26A6FA7-6D0E-40C7-AE9F-C388D063F6EA}" type="sibTrans" cxnId="{D4B3414D-57D3-405D-9C36-CA0AC7057BD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F4454C3-DB0A-45B7-9C49-721C2C9583CF}">
      <dgm:prSet phldrT="[Text]"/>
      <dgm:spPr/>
      <dgm:t>
        <a:bodyPr/>
        <a:lstStyle/>
        <a:p>
          <a:r>
            <a:rPr lang="en-US" dirty="0" smtClean="0"/>
            <a:t>The system must be nimble enough to allow for easy changes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727A133-C476-465E-9A59-D2C53D3D1130}" type="parTrans" cxnId="{EE883BE1-3B41-4495-BDE5-8A133377467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8F043A9-D873-4171-B93A-4C56646E2F7A}" type="sibTrans" cxnId="{EE883BE1-3B41-4495-BDE5-8A133377467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2FCBA7B-490E-49D8-A585-60E62A601ABE}">
      <dgm:prSet phldrT="[Text]"/>
      <dgm:spPr/>
      <dgm:t>
        <a:bodyPr/>
        <a:lstStyle/>
        <a:p>
          <a:r>
            <a:rPr lang="en-US" dirty="0" smtClean="0"/>
            <a:t>The response time for install system should be less than 24 hours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4A2730E-8FED-4030-9A25-01AFE4676C5C}" type="parTrans" cxnId="{638297E7-3A39-429A-ABDA-1E48F8B1AC6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E52BBA2-CE63-469E-B4F0-BE69B1790E08}" type="sibTrans" cxnId="{638297E7-3A39-429A-ABDA-1E48F8B1AC6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5342848-5F46-40F3-8D98-5646B71888F2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Reliability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1E62542-B1FE-47F2-8BBE-EFE3A05DED89}" type="parTrans" cxnId="{2E77F99B-FBB4-4ACA-A0AD-2C99B2E0459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7B198A4-DCE7-440F-871A-89D2AEE7DFC2}" type="sibTrans" cxnId="{2E77F99B-FBB4-4ACA-A0AD-2C99B2E0459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3FB151C-4687-4BB4-A7DA-78F53EEEB73C}">
      <dgm:prSet phldrT="[Text]"/>
      <dgm:spPr/>
      <dgm:t>
        <a:bodyPr/>
        <a:lstStyle/>
        <a:p>
          <a:r>
            <a:rPr lang="en-US" dirty="0" smtClean="0"/>
            <a:t>If the system broken, 24 hours is available to get the system back up again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B98E8F2-0307-4D7D-A4E6-429BE8355879}" type="parTrans" cxnId="{E36108EC-CCA5-4D55-AE83-EFBA25B63A4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7226522-5D27-4176-AC95-4148501FEA30}" type="sibTrans" cxnId="{E36108EC-CCA5-4D55-AE83-EFBA25B63A4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EFF2C9E-145F-40EE-BBB3-C96A2479018F}">
      <dgm:prSet phldrT="[Text]"/>
      <dgm:spPr/>
      <dgm:t>
        <a:bodyPr/>
        <a:lstStyle/>
        <a:p>
          <a:r>
            <a:rPr lang="en-US" dirty="0" smtClean="0"/>
            <a:t>Information entered yesterday in the system should be there today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A6892EE-246A-40A9-A87C-81F21A07DFC8}" type="parTrans" cxnId="{641378DB-4990-4769-89F8-593345BC94D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5672C1A-9891-4A28-ADCD-8046EBB4FF22}" type="sibTrans" cxnId="{641378DB-4990-4769-89F8-593345BC94D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3C63DE4-04B7-4F4A-97FE-2E0E7B123EF6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Security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6E1DF89-7629-4F94-98E3-E2DA1594EBE2}" type="parTrans" cxnId="{E816EA42-FD5F-4553-B7E0-FBE6FDEA167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6DE5D72-C62E-42C9-9F7F-1EA85806EDF2}" type="sibTrans" cxnId="{E816EA42-FD5F-4553-B7E0-FBE6FDEA167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8C2DC0A-DF1B-405C-9FA2-798D74E40278}">
      <dgm:prSet phldrT="[Text]"/>
      <dgm:spPr/>
      <dgm:t>
        <a:bodyPr/>
        <a:lstStyle/>
        <a:p>
          <a:r>
            <a:rPr lang="en-US" dirty="0" smtClean="0"/>
            <a:t>The system must be secured and the information will be kept safe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E088932-FDCE-476B-9B57-36136BF48D83}" type="parTrans" cxnId="{8AC58AD8-77C2-42A5-8833-766EAB116F5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11F3AF7-116D-400D-BFF1-C2538A19EC83}" type="sibTrans" cxnId="{8AC58AD8-77C2-42A5-8833-766EAB116F5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CB58C72-1401-4B34-B216-91D597E2C85F}">
      <dgm:prSet phldrT="[Text]"/>
      <dgm:spPr/>
      <dgm:t>
        <a:bodyPr/>
        <a:lstStyle/>
        <a:p>
          <a:r>
            <a:rPr lang="en-US" dirty="0" smtClean="0"/>
            <a:t>Admin is only person should permitted to view and edit information in the database of the system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578023F-B375-464F-A857-92BC7A1D4A29}" type="parTrans" cxnId="{AF07AC1A-718A-4941-B9FC-41D2EEA3E4D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3DEC7D3-0AE5-4C5A-AAD4-E51D5DD839FB}" type="sibTrans" cxnId="{AF07AC1A-718A-4941-B9FC-41D2EEA3E4D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ADBF44C-75AD-4AAF-B920-64A644D18B61}" type="pres">
      <dgm:prSet presAssocID="{2FD500EF-8010-4A52-9B38-1717DA294C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221E60-9415-459D-86B4-E54044E1CC50}" type="pres">
      <dgm:prSet presAssocID="{1E895CBF-1CDF-4CBE-90FD-EB2FDC65C397}" presName="composite" presStyleCnt="0"/>
      <dgm:spPr/>
    </dgm:pt>
    <dgm:pt modelId="{F0CB36DF-2437-49C2-9180-BEE2B62EBE97}" type="pres">
      <dgm:prSet presAssocID="{1E895CBF-1CDF-4CBE-90FD-EB2FDC65C39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92280-574F-4D34-8C29-EE80A5A5CD1B}" type="pres">
      <dgm:prSet presAssocID="{1E895CBF-1CDF-4CBE-90FD-EB2FDC65C39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91F5-0D02-4CF8-99B0-5BF43C1AB8DD}" type="pres">
      <dgm:prSet presAssocID="{D26A6FA7-6D0E-40C7-AE9F-C388D063F6EA}" presName="sp" presStyleCnt="0"/>
      <dgm:spPr/>
    </dgm:pt>
    <dgm:pt modelId="{C05CDBC8-882C-4E3C-BA9B-B6A4AE7C93EF}" type="pres">
      <dgm:prSet presAssocID="{E5342848-5F46-40F3-8D98-5646B71888F2}" presName="composite" presStyleCnt="0"/>
      <dgm:spPr/>
    </dgm:pt>
    <dgm:pt modelId="{39B4F897-1D8B-4555-AC03-6C4CCEBFD208}" type="pres">
      <dgm:prSet presAssocID="{E5342848-5F46-40F3-8D98-5646B71888F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14300-D8AA-42AD-95F2-AD92FC07621C}" type="pres">
      <dgm:prSet presAssocID="{E5342848-5F46-40F3-8D98-5646B71888F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780CF-C19C-4AB8-BA81-A55BA853D8D5}" type="pres">
      <dgm:prSet presAssocID="{97B198A4-DCE7-440F-871A-89D2AEE7DFC2}" presName="sp" presStyleCnt="0"/>
      <dgm:spPr/>
    </dgm:pt>
    <dgm:pt modelId="{49B3B92B-BD43-4644-ACC7-D828CE9EC2D5}" type="pres">
      <dgm:prSet presAssocID="{E3C63DE4-04B7-4F4A-97FE-2E0E7B123EF6}" presName="composite" presStyleCnt="0"/>
      <dgm:spPr/>
    </dgm:pt>
    <dgm:pt modelId="{6BEBD2CC-63E2-4BDF-9DBC-20BE39464A6A}" type="pres">
      <dgm:prSet presAssocID="{E3C63DE4-04B7-4F4A-97FE-2E0E7B123E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A4317-44DA-4CF4-8773-A2A6695A4531}" type="pres">
      <dgm:prSet presAssocID="{E3C63DE4-04B7-4F4A-97FE-2E0E7B123E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49A983-0ED2-4586-BFD4-9B10048F5DF7}" type="presOf" srcId="{BCB58C72-1401-4B34-B216-91D597E2C85F}" destId="{0D5A4317-44DA-4CF4-8773-A2A6695A4531}" srcOrd="0" destOrd="1" presId="urn:microsoft.com/office/officeart/2005/8/layout/chevron2"/>
    <dgm:cxn modelId="{D4B3414D-57D3-405D-9C36-CA0AC7057BD6}" srcId="{2FD500EF-8010-4A52-9B38-1717DA294CB2}" destId="{1E895CBF-1CDF-4CBE-90FD-EB2FDC65C397}" srcOrd="0" destOrd="0" parTransId="{D3E58774-4239-4F0D-B85C-F34FAA47AA2A}" sibTransId="{D26A6FA7-6D0E-40C7-AE9F-C388D063F6EA}"/>
    <dgm:cxn modelId="{638297E7-3A39-429A-ABDA-1E48F8B1AC6C}" srcId="{1E895CBF-1CDF-4CBE-90FD-EB2FDC65C397}" destId="{92FCBA7B-490E-49D8-A585-60E62A601ABE}" srcOrd="1" destOrd="0" parTransId="{64A2730E-8FED-4030-9A25-01AFE4676C5C}" sibTransId="{FE52BBA2-CE63-469E-B4F0-BE69B1790E08}"/>
    <dgm:cxn modelId="{F0E2B797-72B4-46BF-A3F7-D509A2EF4AAF}" type="presOf" srcId="{33FB151C-4687-4BB4-A7DA-78F53EEEB73C}" destId="{45014300-D8AA-42AD-95F2-AD92FC07621C}" srcOrd="0" destOrd="0" presId="urn:microsoft.com/office/officeart/2005/8/layout/chevron2"/>
    <dgm:cxn modelId="{DDD39BE3-6C5A-4968-A2FF-8BCAEDE869D5}" type="presOf" srcId="{92FCBA7B-490E-49D8-A585-60E62A601ABE}" destId="{50392280-574F-4D34-8C29-EE80A5A5CD1B}" srcOrd="0" destOrd="1" presId="urn:microsoft.com/office/officeart/2005/8/layout/chevron2"/>
    <dgm:cxn modelId="{8AC58AD8-77C2-42A5-8833-766EAB116F5E}" srcId="{E3C63DE4-04B7-4F4A-97FE-2E0E7B123EF6}" destId="{48C2DC0A-DF1B-405C-9FA2-798D74E40278}" srcOrd="0" destOrd="0" parTransId="{BE088932-FDCE-476B-9B57-36136BF48D83}" sibTransId="{D11F3AF7-116D-400D-BFF1-C2538A19EC83}"/>
    <dgm:cxn modelId="{2D690208-C411-4CC3-9D91-4BC3D3382A7C}" type="presOf" srcId="{1E895CBF-1CDF-4CBE-90FD-EB2FDC65C397}" destId="{F0CB36DF-2437-49C2-9180-BEE2B62EBE97}" srcOrd="0" destOrd="0" presId="urn:microsoft.com/office/officeart/2005/8/layout/chevron2"/>
    <dgm:cxn modelId="{EE883BE1-3B41-4495-BDE5-8A1333774673}" srcId="{1E895CBF-1CDF-4CBE-90FD-EB2FDC65C397}" destId="{0F4454C3-DB0A-45B7-9C49-721C2C9583CF}" srcOrd="0" destOrd="0" parTransId="{4727A133-C476-465E-9A59-D2C53D3D1130}" sibTransId="{A8F043A9-D873-4171-B93A-4C56646E2F7A}"/>
    <dgm:cxn modelId="{2928A0F1-0969-4F21-A012-05542D4246FD}" type="presOf" srcId="{E3C63DE4-04B7-4F4A-97FE-2E0E7B123EF6}" destId="{6BEBD2CC-63E2-4BDF-9DBC-20BE39464A6A}" srcOrd="0" destOrd="0" presId="urn:microsoft.com/office/officeart/2005/8/layout/chevron2"/>
    <dgm:cxn modelId="{C61D4025-877D-47EA-8EF8-819FB11C172F}" type="presOf" srcId="{E5342848-5F46-40F3-8D98-5646B71888F2}" destId="{39B4F897-1D8B-4555-AC03-6C4CCEBFD208}" srcOrd="0" destOrd="0" presId="urn:microsoft.com/office/officeart/2005/8/layout/chevron2"/>
    <dgm:cxn modelId="{A1DFAE67-5C9E-402B-A47C-EE97E868D863}" type="presOf" srcId="{0F4454C3-DB0A-45B7-9C49-721C2C9583CF}" destId="{50392280-574F-4D34-8C29-EE80A5A5CD1B}" srcOrd="0" destOrd="0" presId="urn:microsoft.com/office/officeart/2005/8/layout/chevron2"/>
    <dgm:cxn modelId="{CAA8E370-D70E-4F71-8D01-F7624BAA5162}" type="presOf" srcId="{2FD500EF-8010-4A52-9B38-1717DA294CB2}" destId="{0ADBF44C-75AD-4AAF-B920-64A644D18B61}" srcOrd="0" destOrd="0" presId="urn:microsoft.com/office/officeart/2005/8/layout/chevron2"/>
    <dgm:cxn modelId="{2E77F99B-FBB4-4ACA-A0AD-2C99B2E04593}" srcId="{2FD500EF-8010-4A52-9B38-1717DA294CB2}" destId="{E5342848-5F46-40F3-8D98-5646B71888F2}" srcOrd="1" destOrd="0" parTransId="{41E62542-B1FE-47F2-8BBE-EFE3A05DED89}" sibTransId="{97B198A4-DCE7-440F-871A-89D2AEE7DFC2}"/>
    <dgm:cxn modelId="{05F89541-B00E-4E8B-892A-B32B7B86DCFC}" type="presOf" srcId="{9EFF2C9E-145F-40EE-BBB3-C96A2479018F}" destId="{45014300-D8AA-42AD-95F2-AD92FC07621C}" srcOrd="0" destOrd="1" presId="urn:microsoft.com/office/officeart/2005/8/layout/chevron2"/>
    <dgm:cxn modelId="{D8DC2F13-0E62-4BD7-9662-E2DC04646D8F}" type="presOf" srcId="{48C2DC0A-DF1B-405C-9FA2-798D74E40278}" destId="{0D5A4317-44DA-4CF4-8773-A2A6695A4531}" srcOrd="0" destOrd="0" presId="urn:microsoft.com/office/officeart/2005/8/layout/chevron2"/>
    <dgm:cxn modelId="{E816EA42-FD5F-4553-B7E0-FBE6FDEA1672}" srcId="{2FD500EF-8010-4A52-9B38-1717DA294CB2}" destId="{E3C63DE4-04B7-4F4A-97FE-2E0E7B123EF6}" srcOrd="2" destOrd="0" parTransId="{16E1DF89-7629-4F94-98E3-E2DA1594EBE2}" sibTransId="{96DE5D72-C62E-42C9-9F7F-1EA85806EDF2}"/>
    <dgm:cxn modelId="{E36108EC-CCA5-4D55-AE83-EFBA25B63A4E}" srcId="{E5342848-5F46-40F3-8D98-5646B71888F2}" destId="{33FB151C-4687-4BB4-A7DA-78F53EEEB73C}" srcOrd="0" destOrd="0" parTransId="{5B98E8F2-0307-4D7D-A4E6-429BE8355879}" sibTransId="{37226522-5D27-4176-AC95-4148501FEA30}"/>
    <dgm:cxn modelId="{AF07AC1A-718A-4941-B9FC-41D2EEA3E4D2}" srcId="{E3C63DE4-04B7-4F4A-97FE-2E0E7B123EF6}" destId="{BCB58C72-1401-4B34-B216-91D597E2C85F}" srcOrd="1" destOrd="0" parTransId="{2578023F-B375-464F-A857-92BC7A1D4A29}" sibTransId="{E3DEC7D3-0AE5-4C5A-AAD4-E51D5DD839FB}"/>
    <dgm:cxn modelId="{641378DB-4990-4769-89F8-593345BC94D5}" srcId="{E5342848-5F46-40F3-8D98-5646B71888F2}" destId="{9EFF2C9E-145F-40EE-BBB3-C96A2479018F}" srcOrd="1" destOrd="0" parTransId="{3A6892EE-246A-40A9-A87C-81F21A07DFC8}" sibTransId="{45672C1A-9891-4A28-ADCD-8046EBB4FF22}"/>
    <dgm:cxn modelId="{3E8013B1-A8B1-45A2-82F7-B2B80B6D0D2A}" type="presParOf" srcId="{0ADBF44C-75AD-4AAF-B920-64A644D18B61}" destId="{84221E60-9415-459D-86B4-E54044E1CC50}" srcOrd="0" destOrd="0" presId="urn:microsoft.com/office/officeart/2005/8/layout/chevron2"/>
    <dgm:cxn modelId="{31A57F3F-8B71-4EFC-92A7-C2943266AD97}" type="presParOf" srcId="{84221E60-9415-459D-86B4-E54044E1CC50}" destId="{F0CB36DF-2437-49C2-9180-BEE2B62EBE97}" srcOrd="0" destOrd="0" presId="urn:microsoft.com/office/officeart/2005/8/layout/chevron2"/>
    <dgm:cxn modelId="{DC254F31-6648-4495-8B0F-5F591D42F226}" type="presParOf" srcId="{84221E60-9415-459D-86B4-E54044E1CC50}" destId="{50392280-574F-4D34-8C29-EE80A5A5CD1B}" srcOrd="1" destOrd="0" presId="urn:microsoft.com/office/officeart/2005/8/layout/chevron2"/>
    <dgm:cxn modelId="{777F5C2B-96C5-40A1-963E-97C0D9302C4D}" type="presParOf" srcId="{0ADBF44C-75AD-4AAF-B920-64A644D18B61}" destId="{DACF91F5-0D02-4CF8-99B0-5BF43C1AB8DD}" srcOrd="1" destOrd="0" presId="urn:microsoft.com/office/officeart/2005/8/layout/chevron2"/>
    <dgm:cxn modelId="{39593DAE-52E2-4113-9051-9ED00E4628F9}" type="presParOf" srcId="{0ADBF44C-75AD-4AAF-B920-64A644D18B61}" destId="{C05CDBC8-882C-4E3C-BA9B-B6A4AE7C93EF}" srcOrd="2" destOrd="0" presId="urn:microsoft.com/office/officeart/2005/8/layout/chevron2"/>
    <dgm:cxn modelId="{FE521031-B64B-4624-AECB-A0F88DB3DA8F}" type="presParOf" srcId="{C05CDBC8-882C-4E3C-BA9B-B6A4AE7C93EF}" destId="{39B4F897-1D8B-4555-AC03-6C4CCEBFD208}" srcOrd="0" destOrd="0" presId="urn:microsoft.com/office/officeart/2005/8/layout/chevron2"/>
    <dgm:cxn modelId="{D2E02710-ACE1-4AD5-9BE0-146ADD14F86F}" type="presParOf" srcId="{C05CDBC8-882C-4E3C-BA9B-B6A4AE7C93EF}" destId="{45014300-D8AA-42AD-95F2-AD92FC07621C}" srcOrd="1" destOrd="0" presId="urn:microsoft.com/office/officeart/2005/8/layout/chevron2"/>
    <dgm:cxn modelId="{47889909-3C72-4F70-BD2F-091A27323E8F}" type="presParOf" srcId="{0ADBF44C-75AD-4AAF-B920-64A644D18B61}" destId="{4F3780CF-C19C-4AB8-BA81-A55BA853D8D5}" srcOrd="3" destOrd="0" presId="urn:microsoft.com/office/officeart/2005/8/layout/chevron2"/>
    <dgm:cxn modelId="{BE116954-A388-4469-9272-3B6147D6B98F}" type="presParOf" srcId="{0ADBF44C-75AD-4AAF-B920-64A644D18B61}" destId="{49B3B92B-BD43-4644-ACC7-D828CE9EC2D5}" srcOrd="4" destOrd="0" presId="urn:microsoft.com/office/officeart/2005/8/layout/chevron2"/>
    <dgm:cxn modelId="{7AE3DA18-810F-4359-87CE-904871A2A19C}" type="presParOf" srcId="{49B3B92B-BD43-4644-ACC7-D828CE9EC2D5}" destId="{6BEBD2CC-63E2-4BDF-9DBC-20BE39464A6A}" srcOrd="0" destOrd="0" presId="urn:microsoft.com/office/officeart/2005/8/layout/chevron2"/>
    <dgm:cxn modelId="{4EED7EAE-8251-40D6-9A71-1D0CFC5AAE8B}" type="presParOf" srcId="{49B3B92B-BD43-4644-ACC7-D828CE9EC2D5}" destId="{0D5A4317-44DA-4CF4-8773-A2A6695A4531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D500EF-8010-4A52-9B38-1717DA294CB2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342848-5F46-40F3-8D98-5646B71888F2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Availability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1E62542-B1FE-47F2-8BBE-EFE3A05DED89}" type="parTrans" cxnId="{2E77F99B-FBB4-4ACA-A0AD-2C99B2E0459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7B198A4-DCE7-440F-871A-89D2AEE7DFC2}" type="sibTrans" cxnId="{2E77F99B-FBB4-4ACA-A0AD-2C99B2E0459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3FB151C-4687-4BB4-A7DA-78F53EEEB73C}">
      <dgm:prSet phldrT="[Text]"/>
      <dgm:spPr/>
      <dgm:t>
        <a:bodyPr/>
        <a:lstStyle/>
        <a:p>
          <a:r>
            <a:rPr lang="en-US" dirty="0" smtClean="0"/>
            <a:t>Database servers will operate 24 hours a day, 7 days a week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B98E8F2-0307-4D7D-A4E6-429BE8355879}" type="parTrans" cxnId="{E36108EC-CCA5-4D55-AE83-EFBA25B63A4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7226522-5D27-4176-AC95-4148501FEA30}" type="sibTrans" cxnId="{E36108EC-CCA5-4D55-AE83-EFBA25B63A4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3C63DE4-04B7-4F4A-97FE-2E0E7B123EF6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System Management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6E1DF89-7629-4F94-98E3-E2DA1594EBE2}" type="parTrans" cxnId="{E816EA42-FD5F-4553-B7E0-FBE6FDEA167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6DE5D72-C62E-42C9-9F7F-1EA85806EDF2}" type="sibTrans" cxnId="{E816EA42-FD5F-4553-B7E0-FBE6FDEA167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8C2DC0A-DF1B-405C-9FA2-798D74E40278}">
      <dgm:prSet phldrT="[Text]"/>
      <dgm:spPr/>
      <dgm:t>
        <a:bodyPr/>
        <a:lstStyle/>
        <a:p>
          <a:r>
            <a:rPr lang="en-US" dirty="0" smtClean="0"/>
            <a:t>Database backup should be done often and be extremely secure .The downtime will be between 2.00 am to 4.00 am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E088932-FDCE-476B-9B57-36136BF48D83}" type="parTrans" cxnId="{8AC58AD8-77C2-42A5-8833-766EAB116F5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11F3AF7-116D-400D-BFF1-C2538A19EC83}" type="sibTrans" cxnId="{8AC58AD8-77C2-42A5-8833-766EAB116F5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ADBF44C-75AD-4AAF-B920-64A644D18B61}" type="pres">
      <dgm:prSet presAssocID="{2FD500EF-8010-4A52-9B38-1717DA294C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5CDBC8-882C-4E3C-BA9B-B6A4AE7C93EF}" type="pres">
      <dgm:prSet presAssocID="{E5342848-5F46-40F3-8D98-5646B71888F2}" presName="composite" presStyleCnt="0"/>
      <dgm:spPr/>
    </dgm:pt>
    <dgm:pt modelId="{39B4F897-1D8B-4555-AC03-6C4CCEBFD208}" type="pres">
      <dgm:prSet presAssocID="{E5342848-5F46-40F3-8D98-5646B71888F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14300-D8AA-42AD-95F2-AD92FC07621C}" type="pres">
      <dgm:prSet presAssocID="{E5342848-5F46-40F3-8D98-5646B71888F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780CF-C19C-4AB8-BA81-A55BA853D8D5}" type="pres">
      <dgm:prSet presAssocID="{97B198A4-DCE7-440F-871A-89D2AEE7DFC2}" presName="sp" presStyleCnt="0"/>
      <dgm:spPr/>
    </dgm:pt>
    <dgm:pt modelId="{49B3B92B-BD43-4644-ACC7-D828CE9EC2D5}" type="pres">
      <dgm:prSet presAssocID="{E3C63DE4-04B7-4F4A-97FE-2E0E7B123EF6}" presName="composite" presStyleCnt="0"/>
      <dgm:spPr/>
    </dgm:pt>
    <dgm:pt modelId="{6BEBD2CC-63E2-4BDF-9DBC-20BE39464A6A}" type="pres">
      <dgm:prSet presAssocID="{E3C63DE4-04B7-4F4A-97FE-2E0E7B123EF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A4317-44DA-4CF4-8773-A2A6695A4531}" type="pres">
      <dgm:prSet presAssocID="{E3C63DE4-04B7-4F4A-97FE-2E0E7B123EF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16EA42-FD5F-4553-B7E0-FBE6FDEA1672}" srcId="{2FD500EF-8010-4A52-9B38-1717DA294CB2}" destId="{E3C63DE4-04B7-4F4A-97FE-2E0E7B123EF6}" srcOrd="1" destOrd="0" parTransId="{16E1DF89-7629-4F94-98E3-E2DA1594EBE2}" sibTransId="{96DE5D72-C62E-42C9-9F7F-1EA85806EDF2}"/>
    <dgm:cxn modelId="{90E9E2DF-55C5-4B47-B6BA-BB17EAFCAE90}" type="presOf" srcId="{48C2DC0A-DF1B-405C-9FA2-798D74E40278}" destId="{0D5A4317-44DA-4CF4-8773-A2A6695A4531}" srcOrd="0" destOrd="0" presId="urn:microsoft.com/office/officeart/2005/8/layout/chevron2"/>
    <dgm:cxn modelId="{848623F1-EF22-4285-B8D6-4ECDA6F7D81D}" type="presOf" srcId="{2FD500EF-8010-4A52-9B38-1717DA294CB2}" destId="{0ADBF44C-75AD-4AAF-B920-64A644D18B61}" srcOrd="0" destOrd="0" presId="urn:microsoft.com/office/officeart/2005/8/layout/chevron2"/>
    <dgm:cxn modelId="{8AC58AD8-77C2-42A5-8833-766EAB116F5E}" srcId="{E3C63DE4-04B7-4F4A-97FE-2E0E7B123EF6}" destId="{48C2DC0A-DF1B-405C-9FA2-798D74E40278}" srcOrd="0" destOrd="0" parTransId="{BE088932-FDCE-476B-9B57-36136BF48D83}" sibTransId="{D11F3AF7-116D-400D-BFF1-C2538A19EC83}"/>
    <dgm:cxn modelId="{315D7D4B-5ED3-4D53-93FA-1765015174FC}" type="presOf" srcId="{33FB151C-4687-4BB4-A7DA-78F53EEEB73C}" destId="{45014300-D8AA-42AD-95F2-AD92FC07621C}" srcOrd="0" destOrd="0" presId="urn:microsoft.com/office/officeart/2005/8/layout/chevron2"/>
    <dgm:cxn modelId="{26FFCB9B-FA40-485D-ACC4-2403D4E9AED8}" type="presOf" srcId="{E3C63DE4-04B7-4F4A-97FE-2E0E7B123EF6}" destId="{6BEBD2CC-63E2-4BDF-9DBC-20BE39464A6A}" srcOrd="0" destOrd="0" presId="urn:microsoft.com/office/officeart/2005/8/layout/chevron2"/>
    <dgm:cxn modelId="{C278AB83-F5D9-4BB4-A45C-01E4239BBD89}" type="presOf" srcId="{E5342848-5F46-40F3-8D98-5646B71888F2}" destId="{39B4F897-1D8B-4555-AC03-6C4CCEBFD208}" srcOrd="0" destOrd="0" presId="urn:microsoft.com/office/officeart/2005/8/layout/chevron2"/>
    <dgm:cxn modelId="{E36108EC-CCA5-4D55-AE83-EFBA25B63A4E}" srcId="{E5342848-5F46-40F3-8D98-5646B71888F2}" destId="{33FB151C-4687-4BB4-A7DA-78F53EEEB73C}" srcOrd="0" destOrd="0" parTransId="{5B98E8F2-0307-4D7D-A4E6-429BE8355879}" sibTransId="{37226522-5D27-4176-AC95-4148501FEA30}"/>
    <dgm:cxn modelId="{2E77F99B-FBB4-4ACA-A0AD-2C99B2E04593}" srcId="{2FD500EF-8010-4A52-9B38-1717DA294CB2}" destId="{E5342848-5F46-40F3-8D98-5646B71888F2}" srcOrd="0" destOrd="0" parTransId="{41E62542-B1FE-47F2-8BBE-EFE3A05DED89}" sibTransId="{97B198A4-DCE7-440F-871A-89D2AEE7DFC2}"/>
    <dgm:cxn modelId="{4D3780B0-C286-4919-A40E-A397E4F520E9}" type="presParOf" srcId="{0ADBF44C-75AD-4AAF-B920-64A644D18B61}" destId="{C05CDBC8-882C-4E3C-BA9B-B6A4AE7C93EF}" srcOrd="0" destOrd="0" presId="urn:microsoft.com/office/officeart/2005/8/layout/chevron2"/>
    <dgm:cxn modelId="{CDD32103-FC57-421F-B29F-4C853130485B}" type="presParOf" srcId="{C05CDBC8-882C-4E3C-BA9B-B6A4AE7C93EF}" destId="{39B4F897-1D8B-4555-AC03-6C4CCEBFD208}" srcOrd="0" destOrd="0" presId="urn:microsoft.com/office/officeart/2005/8/layout/chevron2"/>
    <dgm:cxn modelId="{0BC4B8AC-6430-43C3-9CE6-769B337095F0}" type="presParOf" srcId="{C05CDBC8-882C-4E3C-BA9B-B6A4AE7C93EF}" destId="{45014300-D8AA-42AD-95F2-AD92FC07621C}" srcOrd="1" destOrd="0" presId="urn:microsoft.com/office/officeart/2005/8/layout/chevron2"/>
    <dgm:cxn modelId="{0F581ECA-90C4-4113-A63F-BA5CE2092CE8}" type="presParOf" srcId="{0ADBF44C-75AD-4AAF-B920-64A644D18B61}" destId="{4F3780CF-C19C-4AB8-BA81-A55BA853D8D5}" srcOrd="1" destOrd="0" presId="urn:microsoft.com/office/officeart/2005/8/layout/chevron2"/>
    <dgm:cxn modelId="{67C43392-5C0D-465E-A01E-33CDBC53EE46}" type="presParOf" srcId="{0ADBF44C-75AD-4AAF-B920-64A644D18B61}" destId="{49B3B92B-BD43-4644-ACC7-D828CE9EC2D5}" srcOrd="2" destOrd="0" presId="urn:microsoft.com/office/officeart/2005/8/layout/chevron2"/>
    <dgm:cxn modelId="{4F6671B3-8F48-4DD6-BD02-DCAF82DD0F7E}" type="presParOf" srcId="{49B3B92B-BD43-4644-ACC7-D828CE9EC2D5}" destId="{6BEBD2CC-63E2-4BDF-9DBC-20BE39464A6A}" srcOrd="0" destOrd="0" presId="urn:microsoft.com/office/officeart/2005/8/layout/chevron2"/>
    <dgm:cxn modelId="{E4A2DA13-1B13-4531-994E-081085589418}" type="presParOf" srcId="{49B3B92B-BD43-4644-ACC7-D828CE9EC2D5}" destId="{0D5A4317-44DA-4CF4-8773-A2A6695A453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2BBE-13DF-4976-A16E-74177808BFB4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8C117-139C-47CF-9E69-C05958D4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8C117-139C-47CF-9E69-C05958D485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IMP007 Impress Background 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l">
              <a:defRPr>
                <a:ea typeface="+mn-ea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8450-29DE-4D57-BFBF-9BECF3E1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IMP007 Impress Background cle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4888" y="188913"/>
            <a:ext cx="712787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963025" cy="545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454775"/>
            <a:ext cx="1905000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4875" y="6454775"/>
            <a:ext cx="48291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5975" y="6454775"/>
            <a:ext cx="1905000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Capstone Project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Time and Attendance System</a:t>
            </a:r>
            <a:endParaRPr lang="en-US" dirty="0"/>
          </a:p>
        </p:txBody>
      </p:sp>
      <p:pic>
        <p:nvPicPr>
          <p:cNvPr id="5" name="Picture 2" descr="C:\Users\SVN - Team\Desktop\fpt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10864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Requirement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562600" y="3505200"/>
            <a:ext cx="22860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143000" y="3505200"/>
            <a:ext cx="22860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19200" y="3733800"/>
            <a:ext cx="2038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0000"/>
                </a:solidFill>
              </a:rPr>
              <a:t>Functional Requirement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gray">
          <a:xfrm>
            <a:off x="3222625" y="34083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 flipH="1">
            <a:off x="4875213" y="34083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048000" y="1781175"/>
            <a:ext cx="2998788" cy="1601788"/>
            <a:chOff x="1997" y="1314"/>
            <a:chExt cx="1889" cy="1009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581400" y="1981200"/>
            <a:ext cx="2057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System Requirement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810250" y="3705225"/>
            <a:ext cx="2038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Non-functional Requirement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pic>
        <p:nvPicPr>
          <p:cNvPr id="22" name="Picture 2" descr="C:\Users\SVN - Team\Desktop\fpt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838200" y="35814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838200" y="30480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gray">
          <a:xfrm>
            <a:off x="838200" y="25146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gray">
          <a:xfrm>
            <a:off x="6324600" y="35814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gray">
          <a:xfrm>
            <a:off x="6324600" y="30480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gray">
          <a:xfrm>
            <a:off x="6324600" y="25146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2917825" y="1981200"/>
            <a:ext cx="3157538" cy="2841625"/>
            <a:chOff x="1838" y="1248"/>
            <a:chExt cx="1989" cy="1790"/>
          </a:xfrm>
        </p:grpSpPr>
        <p:sp>
          <p:nvSpPr>
            <p:cNvPr id="33" name="AutoShape 10"/>
            <p:cNvSpPr>
              <a:spLocks noChangeArrowheads="1"/>
            </p:cNvSpPr>
            <p:nvPr/>
          </p:nvSpPr>
          <p:spPr bwMode="gray">
            <a:xfrm rot="16200000" flipH="1">
              <a:off x="1786" y="1952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1"/>
            <p:cNvSpPr>
              <a:spLocks noChangeArrowheads="1"/>
            </p:cNvSpPr>
            <p:nvPr/>
          </p:nvSpPr>
          <p:spPr bwMode="gray">
            <a:xfrm rot="5400000" flipH="1">
              <a:off x="3569" y="191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2"/>
            <p:cNvSpPr>
              <a:spLocks noChangeArrowheads="1"/>
            </p:cNvSpPr>
            <p:nvPr/>
          </p:nvSpPr>
          <p:spPr bwMode="gray">
            <a:xfrm rot="10800000" flipH="1">
              <a:off x="2677" y="283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3"/>
            <p:cNvSpPr>
              <a:spLocks noChangeArrowheads="1"/>
            </p:cNvSpPr>
            <p:nvPr/>
          </p:nvSpPr>
          <p:spPr bwMode="gray">
            <a:xfrm>
              <a:off x="2030" y="1248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2122" y="1339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5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16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18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gray">
            <a:xfrm>
              <a:off x="2160" y="1776"/>
              <a:ext cx="14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tx2"/>
                  </a:solidFill>
                </a:rPr>
                <a:t>Core Management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3" name="AutoShape 20"/>
          <p:cNvSpPr>
            <a:spLocks noChangeArrowheads="1"/>
          </p:cNvSpPr>
          <p:nvPr/>
        </p:nvSpPr>
        <p:spPr bwMode="invGray">
          <a:xfrm>
            <a:off x="2557463" y="5029200"/>
            <a:ext cx="3886200" cy="5334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latin typeface="Verdana" pitchFamily="34" charset="0"/>
              </a:rPr>
              <a:t>View Information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gray">
          <a:xfrm>
            <a:off x="1219200" y="2667000"/>
            <a:ext cx="11087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</a:rPr>
              <a:t>Employee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gray">
          <a:xfrm>
            <a:off x="1371600" y="3205163"/>
            <a:ext cx="612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</a:rPr>
              <a:t>Shift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gray">
          <a:xfrm>
            <a:off x="1295400" y="3733800"/>
            <a:ext cx="772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</a:rPr>
              <a:t>Group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gray">
          <a:xfrm>
            <a:off x="6781800" y="2667000"/>
            <a:ext cx="812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</a:rPr>
              <a:t>Payroll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gray">
          <a:xfrm>
            <a:off x="6477000" y="3200400"/>
            <a:ext cx="14548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</a:rPr>
              <a:t>Time Keeping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gray">
          <a:xfrm>
            <a:off x="6858000" y="37338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</a:rPr>
              <a:t>Export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0" name="Picture 2" descr="C:\Users\SVN - Team\Desktop\fpt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reeform 3"/>
          <p:cNvSpPr>
            <a:spLocks noEditPoints="1"/>
          </p:cNvSpPr>
          <p:nvPr/>
        </p:nvSpPr>
        <p:spPr bwMode="gray">
          <a:xfrm rot="20241944">
            <a:off x="1236663" y="2614613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9E1306"/>
              </a:solidFill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gray">
          <a:xfrm rot="20056323">
            <a:off x="4572000" y="2590800"/>
            <a:ext cx="1066800" cy="304800"/>
          </a:xfrm>
          <a:prstGeom prst="ellipse">
            <a:avLst/>
          </a:prstGeom>
          <a:solidFill>
            <a:srgbClr val="B2B2B2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gray">
          <a:xfrm rot="20056323">
            <a:off x="2971800" y="5791200"/>
            <a:ext cx="1066800" cy="304800"/>
          </a:xfrm>
          <a:prstGeom prst="ellipse">
            <a:avLst/>
          </a:prstGeom>
          <a:solidFill>
            <a:srgbClr val="B2B2B2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21"/>
          <p:cNvSpPr>
            <a:spLocks noChangeArrowheads="1"/>
          </p:cNvSpPr>
          <p:nvPr/>
        </p:nvSpPr>
        <p:spPr bwMode="gray">
          <a:xfrm rot="20056323">
            <a:off x="5715000" y="5181600"/>
            <a:ext cx="1066800" cy="304800"/>
          </a:xfrm>
          <a:prstGeom prst="ellipse">
            <a:avLst/>
          </a:prstGeom>
          <a:solidFill>
            <a:srgbClr val="B2B2B2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gray">
          <a:xfrm rot="20056323">
            <a:off x="2057400" y="4114800"/>
            <a:ext cx="1066800" cy="304800"/>
          </a:xfrm>
          <a:prstGeom prst="ellipse">
            <a:avLst/>
          </a:prstGeom>
          <a:solidFill>
            <a:srgbClr val="B2B2B2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gray">
          <a:xfrm>
            <a:off x="3968750" y="1752600"/>
            <a:ext cx="1284288" cy="12747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gray">
          <a:xfrm>
            <a:off x="1454150" y="3276600"/>
            <a:ext cx="1284288" cy="12747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gray">
          <a:xfrm>
            <a:off x="2336800" y="4973638"/>
            <a:ext cx="1282700" cy="12747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gray">
          <a:xfrm>
            <a:off x="5111750" y="4343400"/>
            <a:ext cx="1284288" cy="12747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gray">
          <a:xfrm>
            <a:off x="6940550" y="1981200"/>
            <a:ext cx="1212850" cy="12747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white">
          <a:xfrm>
            <a:off x="1682750" y="381000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Verdana" pitchFamily="34" charset="0"/>
              </a:rPr>
              <a:t>Delete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white">
          <a:xfrm>
            <a:off x="4273550" y="2209800"/>
            <a:ext cx="630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Verdana" pitchFamily="34" charset="0"/>
              </a:rPr>
              <a:t>Edit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white">
          <a:xfrm>
            <a:off x="7207250" y="2487613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Verdana" pitchFamily="34" charset="0"/>
              </a:rPr>
              <a:t>Cancel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white">
          <a:xfrm>
            <a:off x="5416550" y="4800600"/>
            <a:ext cx="7498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Verdana" pitchFamily="34" charset="0"/>
              </a:rPr>
              <a:t>Save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white">
          <a:xfrm>
            <a:off x="2595563" y="5424488"/>
            <a:ext cx="630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Verdana" pitchFamily="34" charset="0"/>
              </a:rPr>
              <a:t>Add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581400" y="3505200"/>
            <a:ext cx="25908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/>
              <a:t>Form</a:t>
            </a:r>
            <a:endParaRPr lang="en-US" sz="2800" b="1" dirty="0"/>
          </a:p>
        </p:txBody>
      </p:sp>
      <p:pic>
        <p:nvPicPr>
          <p:cNvPr id="22" name="Picture 2" descr="C:\Users\SVN - Team\Desktop\fpt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 descr="C:\Users\SVN - Team\Pictures\Usecase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7543799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SVN - Team\Desktop\fpt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SVN - Team\Desktop\fpt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Detail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System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7" name="Picture 3" descr="C:\Users\SVN - Team\Desktop\Slide\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6248400" cy="3810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 descr="C:\Users\SVN - Team\Desktop\Slide\simple-client-serve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76400"/>
            <a:ext cx="4495800" cy="4623885"/>
          </a:xfrm>
          <a:prstGeom prst="rect">
            <a:avLst/>
          </a:prstGeom>
          <a:noFill/>
        </p:spPr>
      </p:pic>
      <p:pic>
        <p:nvPicPr>
          <p:cNvPr id="8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4" descr="C:\Users\SVN - Team\Downloads\ClassDiagram For Report Management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/>
              <a:t>Add new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C:\Users\SVN - Team\Documents\SequenceDiagram\EmployeeBus\AddEmploye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5715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676400"/>
            <a:ext cx="7924800" cy="1219200"/>
          </a:xfrm>
        </p:spPr>
        <p:txBody>
          <a:bodyPr/>
          <a:lstStyle/>
          <a:p>
            <a:r>
              <a:rPr lang="en-US" dirty="0" smtClean="0"/>
              <a:t>Project Code: FUTAS</a:t>
            </a:r>
          </a:p>
          <a:p>
            <a:r>
              <a:rPr lang="en-US" dirty="0" smtClean="0"/>
              <a:t>	 Project Supervisor: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Tùng</a:t>
            </a:r>
            <a:endParaRPr lang="en-US" dirty="0" smtClean="0"/>
          </a:p>
          <a:p>
            <a:endParaRPr lang="en-US" dirty="0"/>
          </a:p>
          <a:p>
            <a:pPr lvl="7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Team Members:</a:t>
            </a:r>
          </a:p>
          <a:p>
            <a:pPr lvl="8"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Tạ</a:t>
            </a:r>
            <a:r>
              <a:rPr lang="en-US" dirty="0" smtClean="0">
                <a:solidFill>
                  <a:schemeClr val="bg1"/>
                </a:solidFill>
              </a:rPr>
              <a:t> Minh </a:t>
            </a:r>
            <a:r>
              <a:rPr lang="en-US" dirty="0" err="1" smtClean="0">
                <a:solidFill>
                  <a:schemeClr val="bg1"/>
                </a:solidFill>
              </a:rPr>
              <a:t>Việt</a:t>
            </a:r>
            <a:endParaRPr lang="en-US" dirty="0" smtClean="0">
              <a:solidFill>
                <a:schemeClr val="bg1"/>
              </a:solidFill>
            </a:endParaRPr>
          </a:p>
          <a:p>
            <a:pPr lvl="8"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Nguyễn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Huy</a:t>
            </a:r>
            <a:endParaRPr lang="en-US" dirty="0" smtClean="0">
              <a:solidFill>
                <a:schemeClr val="bg1"/>
              </a:solidFill>
            </a:endParaRPr>
          </a:p>
          <a:p>
            <a:pPr lvl="8"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Trương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Ngọc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Sơn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Tùng</a:t>
            </a:r>
            <a:endParaRPr lang="en-US" dirty="0" smtClean="0">
              <a:solidFill>
                <a:schemeClr val="bg1"/>
              </a:solidFill>
            </a:endParaRPr>
          </a:p>
          <a:p>
            <a:pPr lvl="8"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Đoàn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Việt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Anh</a:t>
            </a:r>
            <a:endParaRPr lang="en-US" dirty="0" smtClean="0">
              <a:solidFill>
                <a:schemeClr val="bg1"/>
              </a:solidFill>
            </a:endParaRPr>
          </a:p>
          <a:p>
            <a:pPr lvl="8"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Vũ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Ngọc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765175"/>
          </a:xfrm>
        </p:spPr>
        <p:txBody>
          <a:bodyPr/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Time and Attendance System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Delete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C:\Users\SVN - Team\Documents\SequenceDiagram\EmployeeBus\DeleteEmploye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943600" cy="41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Validate input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C:\Users\SVN - Team\Documents\SequenceDiagram\Shift\Validat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057400"/>
            <a:ext cx="5098055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Next ID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C:\Users\SVN - Team\Documents\SequenceDiagram\GroupDistri\NextI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467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Relationship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 descr="C:\Users\SVN - Team\Downloads\erd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600200"/>
            <a:ext cx="5791200" cy="4525963"/>
          </a:xfrm>
          <a:prstGeom prst="rect">
            <a:avLst/>
          </a:prstGeom>
          <a:noFill/>
        </p:spPr>
      </p:pic>
      <p:pic>
        <p:nvPicPr>
          <p:cNvPr id="6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 descr="C:\Users\SVN - Team\Documents\database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260" y="1600200"/>
            <a:ext cx="7839480" cy="4525963"/>
          </a:xfrm>
          <a:prstGeom prst="rect">
            <a:avLst/>
          </a:prstGeom>
          <a:noFill/>
        </p:spPr>
      </p:pic>
      <p:pic>
        <p:nvPicPr>
          <p:cNvPr id="6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D:\eLibrary\MTMS\trunk\Document\Report_pro\A-Document\Final Report\V-Model-Develop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4419600" cy="35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122" name="Picture 2" descr="C:\Users\SVN - Team\Desktop\Slide\Tes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2074" y="1676400"/>
            <a:ext cx="6825126" cy="3657600"/>
          </a:xfrm>
          <a:prstGeom prst="rect">
            <a:avLst/>
          </a:prstGeom>
          <a:noFill/>
        </p:spPr>
      </p:pic>
      <p:pic>
        <p:nvPicPr>
          <p:cNvPr id="7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209800"/>
            <a:ext cx="502894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Q&amp;A</a:t>
            </a:r>
            <a:endParaRPr lang="en-US" sz="17000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2362200" y="2667000"/>
            <a:ext cx="4953000" cy="4571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90800" y="2209800"/>
            <a:ext cx="1794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tx2"/>
                </a:solidFill>
              </a:rPr>
              <a:t>Introduction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025650" y="2122488"/>
          <a:ext cx="354013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8800" y="2938463"/>
            <a:ext cx="762000" cy="665162"/>
            <a:chOff x="3174" y="2656"/>
            <a:chExt cx="1549" cy="1351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438400" y="35480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590800" y="3048000"/>
            <a:ext cx="372890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tx2"/>
                </a:solidFill>
              </a:rPr>
              <a:t>Project Management Plan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1828800" y="3830638"/>
            <a:ext cx="685800" cy="588962"/>
            <a:chOff x="1110" y="2656"/>
            <a:chExt cx="1549" cy="1351"/>
          </a:xfrm>
        </p:grpSpPr>
        <p:sp>
          <p:nvSpPr>
            <p:cNvPr id="17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1752600" y="4724400"/>
            <a:ext cx="762000" cy="665162"/>
            <a:chOff x="3174" y="2656"/>
            <a:chExt cx="1549" cy="1351"/>
          </a:xfrm>
        </p:grpSpPr>
        <p:sp>
          <p:nvSpPr>
            <p:cNvPr id="21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438400" y="44402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590800" y="3886200"/>
            <a:ext cx="489268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tx2"/>
                </a:solidFill>
              </a:rPr>
              <a:t>System Requirement Specification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2438400" y="53546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514600" y="4876800"/>
            <a:ext cx="312938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tx2"/>
                </a:solidFill>
              </a:rPr>
              <a:t>System Detail Design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gray">
          <a:xfrm>
            <a:off x="1905000" y="4800600"/>
            <a:ext cx="457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1828800" y="2057400"/>
            <a:ext cx="762000" cy="665162"/>
            <a:chOff x="3174" y="2656"/>
            <a:chExt cx="1549" cy="1351"/>
          </a:xfrm>
        </p:grpSpPr>
        <p:sp>
          <p:nvSpPr>
            <p:cNvPr id="3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1828800" y="5562600"/>
            <a:ext cx="685800" cy="533400"/>
            <a:chOff x="1110" y="2656"/>
            <a:chExt cx="1549" cy="1351"/>
          </a:xfrm>
        </p:grpSpPr>
        <p:sp>
          <p:nvSpPr>
            <p:cNvPr id="4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438400" y="61722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514600" y="5638800"/>
            <a:ext cx="11604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tx2"/>
                </a:solidFill>
              </a:rPr>
              <a:t>Testing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981200" y="5638800"/>
            <a:ext cx="35618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6" name="Picture 2" descr="C:\Users\SVN - Team\Desktop\fpt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900" dirty="0" smtClean="0"/>
              <a:t>Initial ideas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900" dirty="0" smtClean="0"/>
              <a:t>Nowadays, with the development of economic, the salary of employees is rising. But the employees ’s worked hours are difficult to collect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900" dirty="0" smtClean="0"/>
              <a:t>Overpayment may be made and there can be a lot of money wasted. This is time to build a time and attendance system to calculate accurate employees ‘s performance and reduce the work involved in preparing hours for payroll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C:\Users\SVN - Team\Desktop\Slide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133600"/>
            <a:ext cx="3170903" cy="3276600"/>
          </a:xfrm>
          <a:prstGeom prst="rect">
            <a:avLst/>
          </a:prstGeom>
          <a:noFill/>
        </p:spPr>
      </p:pic>
      <p:pic>
        <p:nvPicPr>
          <p:cNvPr id="6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system expect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52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288" y="675"/>
            <a:chExt cx="5289" cy="3165"/>
          </a:xfrm>
        </p:grpSpPr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52" name="Oval 5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5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57"/>
            <p:cNvSpPr txBox="1">
              <a:spLocks noChangeArrowheads="1"/>
            </p:cNvSpPr>
            <p:nvPr/>
          </p:nvSpPr>
          <p:spPr bwMode="gray">
            <a:xfrm>
              <a:off x="2453" y="2496"/>
              <a:ext cx="67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FUTAS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48" name="Group 59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0" name="Oval 6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6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" name="Text Box 62"/>
              <p:cNvSpPr txBox="1">
                <a:spLocks noChangeArrowheads="1"/>
              </p:cNvSpPr>
              <p:nvPr/>
            </p:nvSpPr>
            <p:spPr bwMode="gray">
              <a:xfrm>
                <a:off x="2725" y="1152"/>
                <a:ext cx="275" cy="3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2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46" name="Oval 64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65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1824" y="3357"/>
              <a:chExt cx="432" cy="432"/>
            </a:xfrm>
          </p:grpSpPr>
          <p:grpSp>
            <p:nvGrpSpPr>
              <p:cNvPr id="42" name="Group 67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4" name="Oval 6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6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Text Box 70"/>
              <p:cNvSpPr txBox="1">
                <a:spLocks noChangeArrowheads="1"/>
              </p:cNvSpPr>
              <p:nvPr/>
            </p:nvSpPr>
            <p:spPr bwMode="gray">
              <a:xfrm>
                <a:off x="1903" y="3438"/>
                <a:ext cx="275" cy="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5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38" name="Group 72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0" name="Oval 7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6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7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" name="Text Box 75"/>
              <p:cNvSpPr txBox="1">
                <a:spLocks noChangeArrowheads="1"/>
              </p:cNvSpPr>
              <p:nvPr/>
            </p:nvSpPr>
            <p:spPr bwMode="gray">
              <a:xfrm>
                <a:off x="4010" y="2028"/>
                <a:ext cx="275" cy="3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3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3552" y="3339"/>
              <a:chExt cx="412" cy="392"/>
            </a:xfrm>
          </p:grpSpPr>
          <p:grpSp>
            <p:nvGrpSpPr>
              <p:cNvPr id="34" name="Group 77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6" name="Oval 7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Freeform 7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" name="Text Box 80"/>
              <p:cNvSpPr txBox="1">
                <a:spLocks noChangeArrowheads="1"/>
              </p:cNvSpPr>
              <p:nvPr/>
            </p:nvSpPr>
            <p:spPr bwMode="gray">
              <a:xfrm>
                <a:off x="3632" y="3360"/>
                <a:ext cx="275" cy="3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4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14" name="Group 81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1488" y="1968"/>
              <a:chExt cx="432" cy="432"/>
            </a:xfrm>
          </p:grpSpPr>
          <p:grpSp>
            <p:nvGrpSpPr>
              <p:cNvPr id="30" name="Group 82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2" name="Oval 8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Freeform 8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1569" y="2016"/>
                <a:ext cx="275" cy="3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1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15" name="Oval 86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87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88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28" name="Oval 89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90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91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26" name="Oval 92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93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Oval 94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95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96"/>
            <p:cNvSpPr txBox="1">
              <a:spLocks noChangeArrowheads="1"/>
            </p:cNvSpPr>
            <p:nvPr/>
          </p:nvSpPr>
          <p:spPr bwMode="auto">
            <a:xfrm>
              <a:off x="288" y="2064"/>
              <a:ext cx="120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smtClean="0">
                  <a:latin typeface="Arial" pitchFamily="34" charset="0"/>
                  <a:cs typeface="Arial" pitchFamily="34" charset="0"/>
                </a:rPr>
                <a:t>Save money and time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97"/>
            <p:cNvSpPr txBox="1">
              <a:spLocks noChangeArrowheads="1"/>
            </p:cNvSpPr>
            <p:nvPr/>
          </p:nvSpPr>
          <p:spPr bwMode="auto">
            <a:xfrm>
              <a:off x="2255" y="675"/>
              <a:ext cx="120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smtClean="0">
                  <a:latin typeface="Arial" pitchFamily="34" charset="0"/>
                  <a:cs typeface="Arial" pitchFamily="34" charset="0"/>
                </a:rPr>
                <a:t>Increase productivity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98"/>
            <p:cNvSpPr txBox="1">
              <a:spLocks noChangeArrowheads="1"/>
            </p:cNvSpPr>
            <p:nvPr/>
          </p:nvSpPr>
          <p:spPr bwMode="auto">
            <a:xfrm>
              <a:off x="4377" y="1961"/>
              <a:ext cx="120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smtClean="0">
                  <a:latin typeface="Arial" pitchFamily="34" charset="0"/>
                  <a:cs typeface="Arial" pitchFamily="34" charset="0"/>
                </a:rPr>
                <a:t>Enhance consciousness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99"/>
            <p:cNvSpPr txBox="1">
              <a:spLocks noChangeArrowheads="1"/>
            </p:cNvSpPr>
            <p:nvPr/>
          </p:nvSpPr>
          <p:spPr bwMode="auto">
            <a:xfrm>
              <a:off x="528" y="3504"/>
              <a:ext cx="12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smtClean="0">
                  <a:latin typeface="Arial" pitchFamily="34" charset="0"/>
                  <a:cs typeface="Arial" pitchFamily="34" charset="0"/>
                </a:rPr>
                <a:t>Accurate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100"/>
            <p:cNvSpPr txBox="1">
              <a:spLocks noChangeArrowheads="1"/>
            </p:cNvSpPr>
            <p:nvPr/>
          </p:nvSpPr>
          <p:spPr bwMode="auto">
            <a:xfrm>
              <a:off x="3704" y="3444"/>
              <a:ext cx="12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smtClean="0">
                  <a:latin typeface="Arial" pitchFamily="34" charset="0"/>
                  <a:cs typeface="Arial" pitchFamily="34" charset="0"/>
                </a:rPr>
                <a:t>Fair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4" name="Picture 2" descr="C:\Users\SVN - Team\Desktop\fpt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Tool and environment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C:\Users\SVN - Team\Desktop\Slide\G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14800"/>
            <a:ext cx="1828800" cy="1614488"/>
          </a:xfrm>
          <a:prstGeom prst="rect">
            <a:avLst/>
          </a:prstGeom>
          <a:noFill/>
        </p:spPr>
      </p:pic>
      <p:pic>
        <p:nvPicPr>
          <p:cNvPr id="6" name="Picture 3" descr="C:\Users\SVN - Team\Desktop\Slide\visu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09800"/>
            <a:ext cx="1828800" cy="1590675"/>
          </a:xfrm>
          <a:prstGeom prst="rect">
            <a:avLst/>
          </a:prstGeom>
          <a:noFill/>
        </p:spPr>
      </p:pic>
      <p:pic>
        <p:nvPicPr>
          <p:cNvPr id="7" name="Picture 4" descr="C:\Users\SVN - Team\Desktop\Slide\SQ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209800"/>
            <a:ext cx="2057400" cy="1447800"/>
          </a:xfrm>
          <a:prstGeom prst="rect">
            <a:avLst/>
          </a:prstGeom>
          <a:noFill/>
        </p:spPr>
      </p:pic>
      <p:pic>
        <p:nvPicPr>
          <p:cNvPr id="8" name="Picture 5" descr="C:\Users\SVN - Team\Desktop\Slide\csharpdotne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209800"/>
            <a:ext cx="2286000" cy="1447800"/>
          </a:xfrm>
          <a:prstGeom prst="rect">
            <a:avLst/>
          </a:prstGeom>
          <a:noFill/>
        </p:spPr>
      </p:pic>
      <p:pic>
        <p:nvPicPr>
          <p:cNvPr id="9" name="Picture 8" descr="C:\Users\SVN - Team\Desktop\Slide\Windows-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038600"/>
            <a:ext cx="1714500" cy="1638300"/>
          </a:xfrm>
          <a:prstGeom prst="rect">
            <a:avLst/>
          </a:prstGeom>
          <a:noFill/>
        </p:spPr>
      </p:pic>
      <p:pic>
        <p:nvPicPr>
          <p:cNvPr id="10" name="Picture 9" descr="C:\Users\SVN - Team\Desktop\Slide\astah_basic_darkblu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114800"/>
            <a:ext cx="2362200" cy="1295400"/>
          </a:xfrm>
          <a:prstGeom prst="rect">
            <a:avLst/>
          </a:prstGeom>
          <a:noFill/>
        </p:spPr>
      </p:pic>
      <p:pic>
        <p:nvPicPr>
          <p:cNvPr id="11" name="Picture 2" descr="C:\Users\SVN - Team\Desktop\fpt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Waterfall process model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http://upload.wikimedia.org/wikipedia/commons/thumb/0/06/Waterfall_model_%281%29.svg/350px-Waterfall_model_%281%29.sv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3622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C:\Users\SVN - Team\Documents\FUTA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6666"/>
            <a:ext cx="8229600" cy="3593030"/>
          </a:xfrm>
          <a:prstGeom prst="rect">
            <a:avLst/>
          </a:prstGeom>
          <a:noFill/>
        </p:spPr>
      </p:pic>
      <p:pic>
        <p:nvPicPr>
          <p:cNvPr id="6" name="Picture 2" descr="C:\Users\SVN - Team\Desktop\fp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450-29DE-4D57-BFBF-9BECF3E1E29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828800"/>
          <a:ext cx="7086600" cy="420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127248">
                <a:tc>
                  <a:txBody>
                    <a:bodyPr/>
                    <a:lstStyle/>
                    <a:p>
                      <a:r>
                        <a:rPr lang="en-US" dirty="0" smtClean="0"/>
                        <a:t>Risk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</a:tr>
              <a:tr h="15269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Team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member get sick or attendance fail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Conflict between idea of members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team member have to support work part of that member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Team building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470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Hardware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Borrow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just only 1 reader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Use carefully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Create virtual reader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87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Technology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Developer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is not C# &amp;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.Net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professional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Study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C# &amp;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.Net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from instructor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470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Process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Can not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meet deadline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Check milestone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SVN - Team\Desktop\fpt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vironmental PowerPoint template">
  <a:themeElements>
    <a:clrScheme name="Environmental PowerPoint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624"/>
      </a:accent1>
      <a:accent2>
        <a:srgbClr val="61CAFF"/>
      </a:accent2>
      <a:accent3>
        <a:srgbClr val="FFFFFF"/>
      </a:accent3>
      <a:accent4>
        <a:srgbClr val="000000"/>
      </a:accent4>
      <a:accent5>
        <a:srgbClr val="F5ACAC"/>
      </a:accent5>
      <a:accent6>
        <a:srgbClr val="57B7E7"/>
      </a:accent6>
      <a:hlink>
        <a:srgbClr val="319DEB"/>
      </a:hlink>
      <a:folHlink>
        <a:srgbClr val="ABE2FF"/>
      </a:folHlink>
    </a:clrScheme>
    <a:fontScheme name="Environmental PowerPoint template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vironmental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al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al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al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al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al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2624"/>
        </a:accent1>
        <a:accent2>
          <a:srgbClr val="61CAFF"/>
        </a:accent2>
        <a:accent3>
          <a:srgbClr val="FFFFFF"/>
        </a:accent3>
        <a:accent4>
          <a:srgbClr val="000000"/>
        </a:accent4>
        <a:accent5>
          <a:srgbClr val="F5ACAC"/>
        </a:accent5>
        <a:accent6>
          <a:srgbClr val="57B7E7"/>
        </a:accent6>
        <a:hlink>
          <a:srgbClr val="319DEB"/>
        </a:hlink>
        <a:folHlink>
          <a:srgbClr val="ABE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423</Words>
  <Application>Microsoft Office PowerPoint</Application>
  <PresentationFormat>On-screen Show (4:3)</PresentationFormat>
  <Paragraphs>146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Environmental PowerPoint template</vt:lpstr>
      <vt:lpstr>Capstone Project</vt:lpstr>
      <vt:lpstr>Time and Attendance System</vt:lpstr>
      <vt:lpstr>Contents</vt:lpstr>
      <vt:lpstr>Introduction</vt:lpstr>
      <vt:lpstr>Benefit of system expect</vt:lpstr>
      <vt:lpstr>Project Management Plan</vt:lpstr>
      <vt:lpstr>Process Model</vt:lpstr>
      <vt:lpstr>Project Plan</vt:lpstr>
      <vt:lpstr>Risk Management</vt:lpstr>
      <vt:lpstr>System Requirement Specification</vt:lpstr>
      <vt:lpstr>Main Function</vt:lpstr>
      <vt:lpstr>Module Function</vt:lpstr>
      <vt:lpstr>Use Case Diagram</vt:lpstr>
      <vt:lpstr>Non-functional Requirement</vt:lpstr>
      <vt:lpstr>Non-functional Requirement</vt:lpstr>
      <vt:lpstr>System Detail Design</vt:lpstr>
      <vt:lpstr>Client-Server Model</vt:lpstr>
      <vt:lpstr>Class Diagram</vt:lpstr>
      <vt:lpstr>Sequence Diagram</vt:lpstr>
      <vt:lpstr>Sequence Diagram</vt:lpstr>
      <vt:lpstr>Sequence Diagram</vt:lpstr>
      <vt:lpstr>Sequence Diagram</vt:lpstr>
      <vt:lpstr>Entity Relationship Diagram</vt:lpstr>
      <vt:lpstr>Database Design</vt:lpstr>
      <vt:lpstr>User Interface</vt:lpstr>
      <vt:lpstr>Testing</vt:lpstr>
      <vt:lpstr>Test Report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ANHNV</dc:creator>
  <cp:lastModifiedBy>Windows User</cp:lastModifiedBy>
  <cp:revision>18</cp:revision>
  <dcterms:created xsi:type="dcterms:W3CDTF">2013-04-16T15:27:29Z</dcterms:created>
  <dcterms:modified xsi:type="dcterms:W3CDTF">2013-04-16T18:14:49Z</dcterms:modified>
</cp:coreProperties>
</file>