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15" r:id="rId4"/>
    <p:sldId id="280" r:id="rId5"/>
    <p:sldId id="281" r:id="rId6"/>
    <p:sldId id="283" r:id="rId7"/>
    <p:sldId id="316" r:id="rId8"/>
    <p:sldId id="289" r:id="rId9"/>
    <p:sldId id="302" r:id="rId10"/>
    <p:sldId id="290" r:id="rId11"/>
    <p:sldId id="291" r:id="rId12"/>
    <p:sldId id="292" r:id="rId13"/>
    <p:sldId id="293" r:id="rId14"/>
    <p:sldId id="294" r:id="rId15"/>
    <p:sldId id="295" r:id="rId16"/>
    <p:sldId id="314" r:id="rId17"/>
    <p:sldId id="308" r:id="rId18"/>
    <p:sldId id="296" r:id="rId19"/>
    <p:sldId id="297" r:id="rId20"/>
    <p:sldId id="304" r:id="rId21"/>
    <p:sldId id="285" r:id="rId22"/>
    <p:sldId id="286" r:id="rId23"/>
    <p:sldId id="288" r:id="rId24"/>
    <p:sldId id="313" r:id="rId25"/>
    <p:sldId id="309" r:id="rId26"/>
    <p:sldId id="311" r:id="rId27"/>
    <p:sldId id="298" r:id="rId28"/>
    <p:sldId id="301" r:id="rId29"/>
    <p:sldId id="305" r:id="rId30"/>
    <p:sldId id="306" r:id="rId31"/>
    <p:sldId id="307" r:id="rId32"/>
    <p:sldId id="300" r:id="rId33"/>
    <p:sldId id="317" r:id="rId3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96713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2" autoAdjust="0"/>
    <p:restoredTop sz="90941" autoAdjust="0"/>
  </p:normalViewPr>
  <p:slideViewPr>
    <p:cSldViewPr>
      <p:cViewPr>
        <p:scale>
          <a:sx n="66" d="100"/>
          <a:sy n="66" d="100"/>
        </p:scale>
        <p:origin x="-12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21.xml"/><Relationship Id="rId1" Type="http://schemas.openxmlformats.org/officeDocument/2006/relationships/slide" Target="../slides/slide4.xml"/><Relationship Id="rId6" Type="http://schemas.openxmlformats.org/officeDocument/2006/relationships/slide" Target="../slides/slide32.xml"/><Relationship Id="rId5" Type="http://schemas.openxmlformats.org/officeDocument/2006/relationships/slide" Target="../slides/slide27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C7C4C-640A-43A8-890A-5F6229891AE2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1D6854-4B9E-4BA6-B79F-B00C5EF155D5}">
      <dgm:prSet/>
      <dgm:spPr/>
      <dgm:t>
        <a:bodyPr/>
        <a:lstStyle/>
        <a:p>
          <a:r>
            <a:rPr lang="en-US" b="0" i="0" u="none" dirty="0" smtClean="0"/>
            <a:t>Introduction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0023BF0-D71B-4E3C-AD64-9456FFFF2949}" type="parTrans" cxnId="{B2C70A25-74A1-41A7-8B83-3E2137164342}">
      <dgm:prSet/>
      <dgm:spPr/>
      <dgm:t>
        <a:bodyPr/>
        <a:lstStyle/>
        <a:p>
          <a:endParaRPr lang="en-US"/>
        </a:p>
      </dgm:t>
    </dgm:pt>
    <dgm:pt modelId="{23F40977-629E-45BD-8867-43E68FF26752}" type="sibTrans" cxnId="{B2C70A25-74A1-41A7-8B83-3E2137164342}">
      <dgm:prSet/>
      <dgm:spPr/>
      <dgm:t>
        <a:bodyPr/>
        <a:lstStyle/>
        <a:p>
          <a:endParaRPr lang="en-US"/>
        </a:p>
      </dgm:t>
    </dgm:pt>
    <dgm:pt modelId="{6D4DCC98-EFCE-4210-BD6E-31465B8BE212}">
      <dgm:prSet/>
      <dgm:spPr/>
      <dgm:t>
        <a:bodyPr/>
        <a:lstStyle/>
        <a:p>
          <a:r>
            <a:rPr lang="en-US" b="0" i="0" u="none" dirty="0" smtClean="0"/>
            <a:t>Project Management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9C6DD5F-5936-4DD7-BB92-6CE12141009F}" type="parTrans" cxnId="{49BBA129-FFF0-4052-9ACF-FB20C4384F1C}">
      <dgm:prSet/>
      <dgm:spPr/>
      <dgm:t>
        <a:bodyPr/>
        <a:lstStyle/>
        <a:p>
          <a:endParaRPr lang="en-US"/>
        </a:p>
      </dgm:t>
    </dgm:pt>
    <dgm:pt modelId="{EF63717C-986D-4207-B340-FB405CB1FEFB}" type="sibTrans" cxnId="{49BBA129-FFF0-4052-9ACF-FB20C4384F1C}">
      <dgm:prSet/>
      <dgm:spPr/>
      <dgm:t>
        <a:bodyPr/>
        <a:lstStyle/>
        <a:p>
          <a:endParaRPr lang="en-US"/>
        </a:p>
      </dgm:t>
    </dgm:pt>
    <dgm:pt modelId="{26E0062C-EA8C-4A73-BD76-694F1DD35682}">
      <dgm:prSet/>
      <dgm:spPr/>
      <dgm:t>
        <a:bodyPr/>
        <a:lstStyle/>
        <a:p>
          <a:r>
            <a:rPr lang="en-US" b="0" i="0" u="none" dirty="0" smtClean="0"/>
            <a:t>Requirement Specifications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E1EAB64-87D0-4C30-BFA7-B921AF37913B}" type="parTrans" cxnId="{BCE18F60-2186-41F9-93F0-405EABD07003}">
      <dgm:prSet/>
      <dgm:spPr/>
      <dgm:t>
        <a:bodyPr/>
        <a:lstStyle/>
        <a:p>
          <a:endParaRPr lang="en-US"/>
        </a:p>
      </dgm:t>
    </dgm:pt>
    <dgm:pt modelId="{89517D72-874E-4EC8-A3B6-BAF7C5C87E0C}" type="sibTrans" cxnId="{BCE18F60-2186-41F9-93F0-405EABD07003}">
      <dgm:prSet/>
      <dgm:spPr/>
      <dgm:t>
        <a:bodyPr/>
        <a:lstStyle/>
        <a:p>
          <a:endParaRPr lang="en-US"/>
        </a:p>
      </dgm:t>
    </dgm:pt>
    <dgm:pt modelId="{1B794989-93A8-4775-8A5D-6CECBC5B22F3}">
      <dgm:prSet/>
      <dgm:spPr/>
      <dgm:t>
        <a:bodyPr/>
        <a:lstStyle/>
        <a:p>
          <a:r>
            <a:rPr lang="en-US" b="0" i="0" u="none" dirty="0" smtClean="0"/>
            <a:t>Design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8053AF5-7E98-47B5-B764-0D43E64A61AB}" type="parTrans" cxnId="{5151EAC1-3F86-46C8-8908-15FB7A2B35C2}">
      <dgm:prSet/>
      <dgm:spPr/>
      <dgm:t>
        <a:bodyPr/>
        <a:lstStyle/>
        <a:p>
          <a:endParaRPr lang="en-US"/>
        </a:p>
      </dgm:t>
    </dgm:pt>
    <dgm:pt modelId="{2F2AAF8F-2B42-4E98-941D-7D973512512E}" type="sibTrans" cxnId="{5151EAC1-3F86-46C8-8908-15FB7A2B35C2}">
      <dgm:prSet/>
      <dgm:spPr/>
      <dgm:t>
        <a:bodyPr/>
        <a:lstStyle/>
        <a:p>
          <a:endParaRPr lang="en-US"/>
        </a:p>
      </dgm:t>
    </dgm:pt>
    <dgm:pt modelId="{003AF2C8-D052-4507-AAC4-AAF6445A7D66}">
      <dgm:prSet/>
      <dgm:spPr/>
      <dgm:t>
        <a:bodyPr/>
        <a:lstStyle/>
        <a:p>
          <a:r>
            <a:rPr lang="en-US" b="0" i="0" u="none" smtClean="0"/>
            <a:t>Test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07C35DF6-CE79-4893-9531-E58CAF6C7992}" type="parTrans" cxnId="{E1E53AEA-1D87-4CAD-92DB-0D98B5497C81}">
      <dgm:prSet/>
      <dgm:spPr/>
      <dgm:t>
        <a:bodyPr/>
        <a:lstStyle/>
        <a:p>
          <a:endParaRPr lang="en-US"/>
        </a:p>
      </dgm:t>
    </dgm:pt>
    <dgm:pt modelId="{8C0A7A5E-54B0-427E-911B-D70B64F9D425}" type="sibTrans" cxnId="{E1E53AEA-1D87-4CAD-92DB-0D98B5497C81}">
      <dgm:prSet/>
      <dgm:spPr/>
      <dgm:t>
        <a:bodyPr/>
        <a:lstStyle/>
        <a:p>
          <a:endParaRPr lang="en-US"/>
        </a:p>
      </dgm:t>
    </dgm:pt>
    <dgm:pt modelId="{7003C321-E2DD-4D3F-BC01-FDFD8B339191}">
      <dgm:prSet/>
      <dgm:spPr/>
      <dgm:t>
        <a:bodyPr/>
        <a:lstStyle/>
        <a:p>
          <a:r>
            <a:rPr lang="en-US" b="0" i="0" u="none" smtClean="0"/>
            <a:t>Summary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CC35531C-6FC1-463D-8496-A6D5E6D49F22}" type="parTrans" cxnId="{1A00BE89-705E-4AE4-A3A4-0F426D33A008}">
      <dgm:prSet/>
      <dgm:spPr/>
      <dgm:t>
        <a:bodyPr/>
        <a:lstStyle/>
        <a:p>
          <a:endParaRPr lang="en-US"/>
        </a:p>
      </dgm:t>
    </dgm:pt>
    <dgm:pt modelId="{52B1BD63-DA43-4F31-BB24-708DF4C4CEC7}" type="sibTrans" cxnId="{1A00BE89-705E-4AE4-A3A4-0F426D33A008}">
      <dgm:prSet/>
      <dgm:spPr/>
      <dgm:t>
        <a:bodyPr/>
        <a:lstStyle/>
        <a:p>
          <a:endParaRPr lang="en-US"/>
        </a:p>
      </dgm:t>
    </dgm:pt>
    <dgm:pt modelId="{55950F04-90FC-4582-BB5F-C3419772C16E}">
      <dgm:prSet/>
      <dgm:spPr/>
      <dgm:t>
        <a:bodyPr/>
        <a:lstStyle/>
        <a:p>
          <a:r>
            <a:rPr lang="en-US" b="0" i="0" u="none" smtClean="0"/>
            <a:t>Demo - Q&amp;A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9C90473-6850-4286-BD29-32DC325AD22B}" type="parTrans" cxnId="{8ED51B31-6685-4545-B399-DD8A414DD2EC}">
      <dgm:prSet/>
      <dgm:spPr/>
      <dgm:t>
        <a:bodyPr/>
        <a:lstStyle/>
        <a:p>
          <a:endParaRPr lang="en-US"/>
        </a:p>
      </dgm:t>
    </dgm:pt>
    <dgm:pt modelId="{4A4541F0-48A3-442C-87EB-4FC15FF76906}" type="sibTrans" cxnId="{8ED51B31-6685-4545-B399-DD8A414DD2EC}">
      <dgm:prSet/>
      <dgm:spPr/>
      <dgm:t>
        <a:bodyPr/>
        <a:lstStyle/>
        <a:p>
          <a:endParaRPr lang="en-US"/>
        </a:p>
      </dgm:t>
    </dgm:pt>
    <dgm:pt modelId="{38E89B36-3569-46BC-ABE5-2DF82A251699}" type="pres">
      <dgm:prSet presAssocID="{AC3C7C4C-640A-43A8-890A-5F6229891A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5DB2B-2075-480B-A079-BC248E7A8C26}" type="pres">
      <dgm:prSet presAssocID="{A41D6854-4B9E-4BA6-B79F-B00C5EF155D5}" presName="parTxOnly" presStyleLbl="node1" presStyleIdx="0" presStyleCnt="7" custLinFactNeighborY="-10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0AEAC-AD66-46C5-A75E-EC2F513F0B27}" type="pres">
      <dgm:prSet presAssocID="{23F40977-629E-45BD-8867-43E68FF26752}" presName="parSpace" presStyleCnt="0"/>
      <dgm:spPr/>
    </dgm:pt>
    <dgm:pt modelId="{868E6F9B-0ECA-4159-9073-5FF49204F002}" type="pres">
      <dgm:prSet presAssocID="{26E0062C-EA8C-4A73-BD76-694F1DD35682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F39C8-F418-4E41-937C-A9F0F2814037}" type="pres">
      <dgm:prSet presAssocID="{89517D72-874E-4EC8-A3B6-BAF7C5C87E0C}" presName="parSpace" presStyleCnt="0"/>
      <dgm:spPr/>
    </dgm:pt>
    <dgm:pt modelId="{1E851D8A-A770-4CF3-B553-5889640FF4EC}" type="pres">
      <dgm:prSet presAssocID="{1B794989-93A8-4775-8A5D-6CECBC5B22F3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0417C-571E-4C64-BA3E-8363DBED3C27}" type="pres">
      <dgm:prSet presAssocID="{2F2AAF8F-2B42-4E98-941D-7D973512512E}" presName="parSpace" presStyleCnt="0"/>
      <dgm:spPr/>
    </dgm:pt>
    <dgm:pt modelId="{DC09A53C-CA1D-4164-B32F-E85087D964EE}" type="pres">
      <dgm:prSet presAssocID="{6D4DCC98-EFCE-4210-BD6E-31465B8BE212}" presName="parTxOnly" presStyleLbl="node1" presStyleIdx="3" presStyleCnt="7" custLinFactNeighborY="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7BCC3-C3AB-4481-87C3-85588EAF2940}" type="pres">
      <dgm:prSet presAssocID="{EF63717C-986D-4207-B340-FB405CB1FEFB}" presName="parSpace" presStyleCnt="0"/>
      <dgm:spPr/>
    </dgm:pt>
    <dgm:pt modelId="{B35E7BC1-E12D-4F10-8D66-51544A379B33}" type="pres">
      <dgm:prSet presAssocID="{003AF2C8-D052-4507-AAC4-AAF6445A7D66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A3A02-4CBD-4B0A-BD5D-58AA8398CF42}" type="pres">
      <dgm:prSet presAssocID="{8C0A7A5E-54B0-427E-911B-D70B64F9D425}" presName="parSpace" presStyleCnt="0"/>
      <dgm:spPr/>
    </dgm:pt>
    <dgm:pt modelId="{3F2E77CB-C2E2-43BD-AE5C-E46E75EA6779}" type="pres">
      <dgm:prSet presAssocID="{7003C321-E2DD-4D3F-BC01-FDFD8B339191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4C05B-3B90-4496-A947-BFF77481D511}" type="pres">
      <dgm:prSet presAssocID="{52B1BD63-DA43-4F31-BB24-708DF4C4CEC7}" presName="parSpace" presStyleCnt="0"/>
      <dgm:spPr/>
    </dgm:pt>
    <dgm:pt modelId="{C46C3D00-0C15-4893-8553-F5D330F23DAB}" type="pres">
      <dgm:prSet presAssocID="{55950F04-90FC-4582-BB5F-C3419772C16E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53DA37-90C2-467B-BE78-DA6B5673E83E}" type="presOf" srcId="{AC3C7C4C-640A-43A8-890A-5F6229891AE2}" destId="{38E89B36-3569-46BC-ABE5-2DF82A251699}" srcOrd="0" destOrd="0" presId="urn:microsoft.com/office/officeart/2005/8/layout/hChevron3"/>
    <dgm:cxn modelId="{5151EAC1-3F86-46C8-8908-15FB7A2B35C2}" srcId="{AC3C7C4C-640A-43A8-890A-5F6229891AE2}" destId="{1B794989-93A8-4775-8A5D-6CECBC5B22F3}" srcOrd="2" destOrd="0" parTransId="{68053AF5-7E98-47B5-B764-0D43E64A61AB}" sibTransId="{2F2AAF8F-2B42-4E98-941D-7D973512512E}"/>
    <dgm:cxn modelId="{E0B9A3B4-A940-47C4-B615-EE0DD8A5924B}" type="presOf" srcId="{7003C321-E2DD-4D3F-BC01-FDFD8B339191}" destId="{3F2E77CB-C2E2-43BD-AE5C-E46E75EA6779}" srcOrd="0" destOrd="0" presId="urn:microsoft.com/office/officeart/2005/8/layout/hChevron3"/>
    <dgm:cxn modelId="{FA6D4C59-1E6D-4E27-8A8B-8B9C3939358F}" type="presOf" srcId="{6D4DCC98-EFCE-4210-BD6E-31465B8BE212}" destId="{DC09A53C-CA1D-4164-B32F-E85087D964EE}" srcOrd="0" destOrd="0" presId="urn:microsoft.com/office/officeart/2005/8/layout/hChevron3"/>
    <dgm:cxn modelId="{E1E53AEA-1D87-4CAD-92DB-0D98B5497C81}" srcId="{AC3C7C4C-640A-43A8-890A-5F6229891AE2}" destId="{003AF2C8-D052-4507-AAC4-AAF6445A7D66}" srcOrd="4" destOrd="0" parTransId="{07C35DF6-CE79-4893-9531-E58CAF6C7992}" sibTransId="{8C0A7A5E-54B0-427E-911B-D70B64F9D425}"/>
    <dgm:cxn modelId="{49BBA129-FFF0-4052-9ACF-FB20C4384F1C}" srcId="{AC3C7C4C-640A-43A8-890A-5F6229891AE2}" destId="{6D4DCC98-EFCE-4210-BD6E-31465B8BE212}" srcOrd="3" destOrd="0" parTransId="{D9C6DD5F-5936-4DD7-BB92-6CE12141009F}" sibTransId="{EF63717C-986D-4207-B340-FB405CB1FEFB}"/>
    <dgm:cxn modelId="{8ED51B31-6685-4545-B399-DD8A414DD2EC}" srcId="{AC3C7C4C-640A-43A8-890A-5F6229891AE2}" destId="{55950F04-90FC-4582-BB5F-C3419772C16E}" srcOrd="6" destOrd="0" parTransId="{A9C90473-6850-4286-BD29-32DC325AD22B}" sibTransId="{4A4541F0-48A3-442C-87EB-4FC15FF76906}"/>
    <dgm:cxn modelId="{E90011F1-09E9-4723-9BFB-E3378358CAD0}" type="presOf" srcId="{003AF2C8-D052-4507-AAC4-AAF6445A7D66}" destId="{B35E7BC1-E12D-4F10-8D66-51544A379B33}" srcOrd="0" destOrd="0" presId="urn:microsoft.com/office/officeart/2005/8/layout/hChevron3"/>
    <dgm:cxn modelId="{1A00BE89-705E-4AE4-A3A4-0F426D33A008}" srcId="{AC3C7C4C-640A-43A8-890A-5F6229891AE2}" destId="{7003C321-E2DD-4D3F-BC01-FDFD8B339191}" srcOrd="5" destOrd="0" parTransId="{CC35531C-6FC1-463D-8496-A6D5E6D49F22}" sibTransId="{52B1BD63-DA43-4F31-BB24-708DF4C4CEC7}"/>
    <dgm:cxn modelId="{BCE18F60-2186-41F9-93F0-405EABD07003}" srcId="{AC3C7C4C-640A-43A8-890A-5F6229891AE2}" destId="{26E0062C-EA8C-4A73-BD76-694F1DD35682}" srcOrd="1" destOrd="0" parTransId="{4E1EAB64-87D0-4C30-BFA7-B921AF37913B}" sibTransId="{89517D72-874E-4EC8-A3B6-BAF7C5C87E0C}"/>
    <dgm:cxn modelId="{11699B36-11F9-4694-9A79-67A002A64D4D}" type="presOf" srcId="{26E0062C-EA8C-4A73-BD76-694F1DD35682}" destId="{868E6F9B-0ECA-4159-9073-5FF49204F002}" srcOrd="0" destOrd="0" presId="urn:microsoft.com/office/officeart/2005/8/layout/hChevron3"/>
    <dgm:cxn modelId="{7A725E35-F724-46BD-891E-A8BAB3039B30}" type="presOf" srcId="{1B794989-93A8-4775-8A5D-6CECBC5B22F3}" destId="{1E851D8A-A770-4CF3-B553-5889640FF4EC}" srcOrd="0" destOrd="0" presId="urn:microsoft.com/office/officeart/2005/8/layout/hChevron3"/>
    <dgm:cxn modelId="{10EE7A37-8D56-4626-9566-7B8AF5672FE9}" type="presOf" srcId="{A41D6854-4B9E-4BA6-B79F-B00C5EF155D5}" destId="{B375DB2B-2075-480B-A079-BC248E7A8C26}" srcOrd="0" destOrd="0" presId="urn:microsoft.com/office/officeart/2005/8/layout/hChevron3"/>
    <dgm:cxn modelId="{B2C70A25-74A1-41A7-8B83-3E2137164342}" srcId="{AC3C7C4C-640A-43A8-890A-5F6229891AE2}" destId="{A41D6854-4B9E-4BA6-B79F-B00C5EF155D5}" srcOrd="0" destOrd="0" parTransId="{C0023BF0-D71B-4E3C-AD64-9456FFFF2949}" sibTransId="{23F40977-629E-45BD-8867-43E68FF26752}"/>
    <dgm:cxn modelId="{B404D987-B443-41CF-A856-AD7A8B931ABA}" type="presOf" srcId="{55950F04-90FC-4582-BB5F-C3419772C16E}" destId="{C46C3D00-0C15-4893-8553-F5D330F23DAB}" srcOrd="0" destOrd="0" presId="urn:microsoft.com/office/officeart/2005/8/layout/hChevron3"/>
    <dgm:cxn modelId="{D8382BAE-E032-49CB-AD6E-565931AE7757}" type="presParOf" srcId="{38E89B36-3569-46BC-ABE5-2DF82A251699}" destId="{B375DB2B-2075-480B-A079-BC248E7A8C26}" srcOrd="0" destOrd="0" presId="urn:microsoft.com/office/officeart/2005/8/layout/hChevron3"/>
    <dgm:cxn modelId="{0A160DEA-7CEB-47E6-817D-3C8EB1754585}" type="presParOf" srcId="{38E89B36-3569-46BC-ABE5-2DF82A251699}" destId="{8F70AEAC-AD66-46C5-A75E-EC2F513F0B27}" srcOrd="1" destOrd="0" presId="urn:microsoft.com/office/officeart/2005/8/layout/hChevron3"/>
    <dgm:cxn modelId="{5D98FF43-3B80-495A-B0ED-FD960B34FADA}" type="presParOf" srcId="{38E89B36-3569-46BC-ABE5-2DF82A251699}" destId="{868E6F9B-0ECA-4159-9073-5FF49204F002}" srcOrd="2" destOrd="0" presId="urn:microsoft.com/office/officeart/2005/8/layout/hChevron3"/>
    <dgm:cxn modelId="{EAA4AFCA-293B-40DE-AD0C-F00E3B0C987C}" type="presParOf" srcId="{38E89B36-3569-46BC-ABE5-2DF82A251699}" destId="{037F39C8-F418-4E41-937C-A9F0F2814037}" srcOrd="3" destOrd="0" presId="urn:microsoft.com/office/officeart/2005/8/layout/hChevron3"/>
    <dgm:cxn modelId="{4A044FD2-5DB9-4289-BBF5-FD9FF14F6F42}" type="presParOf" srcId="{38E89B36-3569-46BC-ABE5-2DF82A251699}" destId="{1E851D8A-A770-4CF3-B553-5889640FF4EC}" srcOrd="4" destOrd="0" presId="urn:microsoft.com/office/officeart/2005/8/layout/hChevron3"/>
    <dgm:cxn modelId="{AFC32641-4469-409E-B303-3D65D877CACC}" type="presParOf" srcId="{38E89B36-3569-46BC-ABE5-2DF82A251699}" destId="{43C0417C-571E-4C64-BA3E-8363DBED3C27}" srcOrd="5" destOrd="0" presId="urn:microsoft.com/office/officeart/2005/8/layout/hChevron3"/>
    <dgm:cxn modelId="{86EBFB84-6D9B-4E1A-A706-9D96C1E58C68}" type="presParOf" srcId="{38E89B36-3569-46BC-ABE5-2DF82A251699}" destId="{DC09A53C-CA1D-4164-B32F-E85087D964EE}" srcOrd="6" destOrd="0" presId="urn:microsoft.com/office/officeart/2005/8/layout/hChevron3"/>
    <dgm:cxn modelId="{43278BE2-72A3-4D46-846D-FC3001BCED1C}" type="presParOf" srcId="{38E89B36-3569-46BC-ABE5-2DF82A251699}" destId="{E837BCC3-C3AB-4481-87C3-85588EAF2940}" srcOrd="7" destOrd="0" presId="urn:microsoft.com/office/officeart/2005/8/layout/hChevron3"/>
    <dgm:cxn modelId="{56F1C244-E515-4BFD-80A2-50D8F1DCBFD3}" type="presParOf" srcId="{38E89B36-3569-46BC-ABE5-2DF82A251699}" destId="{B35E7BC1-E12D-4F10-8D66-51544A379B33}" srcOrd="8" destOrd="0" presId="urn:microsoft.com/office/officeart/2005/8/layout/hChevron3"/>
    <dgm:cxn modelId="{580F11C7-B575-4FA7-B6D4-68D7E2200CBA}" type="presParOf" srcId="{38E89B36-3569-46BC-ABE5-2DF82A251699}" destId="{D32A3A02-4CBD-4B0A-BD5D-58AA8398CF42}" srcOrd="9" destOrd="0" presId="urn:microsoft.com/office/officeart/2005/8/layout/hChevron3"/>
    <dgm:cxn modelId="{E05C19D7-B5C8-4E8E-8735-0222D72EABF5}" type="presParOf" srcId="{38E89B36-3569-46BC-ABE5-2DF82A251699}" destId="{3F2E77CB-C2E2-43BD-AE5C-E46E75EA6779}" srcOrd="10" destOrd="0" presId="urn:microsoft.com/office/officeart/2005/8/layout/hChevron3"/>
    <dgm:cxn modelId="{B3FC5FEB-0809-4236-8B01-4EEA09BF6611}" type="presParOf" srcId="{38E89B36-3569-46BC-ABE5-2DF82A251699}" destId="{7CB4C05B-3B90-4496-A947-BFF77481D511}" srcOrd="11" destOrd="0" presId="urn:microsoft.com/office/officeart/2005/8/layout/hChevron3"/>
    <dgm:cxn modelId="{81FA10BA-6250-43D0-B650-840758F188F7}" type="presParOf" srcId="{38E89B36-3569-46BC-ABE5-2DF82A251699}" destId="{C46C3D00-0C15-4893-8553-F5D330F23DAB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74027-8878-4710-9930-84D72095A59A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FBB33D-AF97-434E-A591-0AE2C1D541E3}">
      <dgm:prSet phldrT="[Text]" custT="1"/>
      <dgm:spPr/>
      <dgm:t>
        <a:bodyPr/>
        <a:lstStyle/>
        <a:p>
          <a:r>
            <a:rPr lang="en-US" sz="2000" b="0" dirty="0" smtClean="0"/>
            <a:t>Introduction</a:t>
          </a:r>
          <a:endParaRPr lang="en-US" sz="2000" b="0" dirty="0"/>
        </a:p>
      </dgm:t>
    </dgm:pt>
    <dgm:pt modelId="{B9EB5B50-D17D-4F12-8DC2-540ED7961373}" type="parTrans" cxnId="{C2DD9EBA-E971-4170-BC48-5F3BD73996C0}">
      <dgm:prSet/>
      <dgm:spPr/>
      <dgm:t>
        <a:bodyPr/>
        <a:lstStyle/>
        <a:p>
          <a:endParaRPr lang="en-US" sz="2000" b="0"/>
        </a:p>
      </dgm:t>
    </dgm:pt>
    <dgm:pt modelId="{98081A5D-2132-4178-B2F0-AAAF77B9A54A}" type="sibTrans" cxnId="{C2DD9EBA-E971-4170-BC48-5F3BD73996C0}">
      <dgm:prSet/>
      <dgm:spPr/>
      <dgm:t>
        <a:bodyPr/>
        <a:lstStyle/>
        <a:p>
          <a:endParaRPr lang="en-US" sz="2000" b="0"/>
        </a:p>
      </dgm:t>
    </dgm:pt>
    <dgm:pt modelId="{74D53F74-2BA0-40A1-9AB3-7B231595DCA4}">
      <dgm:prSet phldrT="[Text]" custT="1"/>
      <dgm:spPr/>
      <dgm:t>
        <a:bodyPr/>
        <a:lstStyle/>
        <a:p>
          <a:r>
            <a:rPr lang="en-US" sz="2000" b="0" dirty="0" smtClean="0"/>
            <a:t>Project Management</a:t>
          </a:r>
          <a:endParaRPr lang="en-US" sz="2000" b="0" dirty="0"/>
        </a:p>
      </dgm:t>
    </dgm:pt>
    <dgm:pt modelId="{F7F371FD-F811-4B13-8C2F-FA9A17033997}" type="parTrans" cxnId="{0DCBDEC4-E481-4D1C-91E9-9F24AA7B0B0A}">
      <dgm:prSet/>
      <dgm:spPr/>
      <dgm:t>
        <a:bodyPr/>
        <a:lstStyle/>
        <a:p>
          <a:endParaRPr lang="en-US" sz="2000" b="0"/>
        </a:p>
      </dgm:t>
    </dgm:pt>
    <dgm:pt modelId="{0C43B436-E7A0-463B-B4E5-8AC367EFB0F9}" type="sibTrans" cxnId="{0DCBDEC4-E481-4D1C-91E9-9F24AA7B0B0A}">
      <dgm:prSet/>
      <dgm:spPr/>
      <dgm:t>
        <a:bodyPr/>
        <a:lstStyle/>
        <a:p>
          <a:endParaRPr lang="en-US" sz="2000" b="0"/>
        </a:p>
      </dgm:t>
    </dgm:pt>
    <dgm:pt modelId="{E183BD4E-0D68-4D46-B92B-805DD68D3ABA}">
      <dgm:prSet phldrT="[Text]" custT="1"/>
      <dgm:spPr/>
      <dgm:t>
        <a:bodyPr/>
        <a:lstStyle/>
        <a:p>
          <a:r>
            <a:rPr lang="en-US" sz="2000" b="0" dirty="0" smtClean="0"/>
            <a:t>Requirement Specifications</a:t>
          </a:r>
          <a:endParaRPr lang="en-US" sz="2000" b="0" dirty="0"/>
        </a:p>
      </dgm:t>
    </dgm:pt>
    <dgm:pt modelId="{4D5E7FD3-7385-45E0-A3DF-DF7044A5055F}" type="parTrans" cxnId="{B66D1D1A-DDB4-4E18-B2A5-C5DB7B233446}">
      <dgm:prSet/>
      <dgm:spPr/>
      <dgm:t>
        <a:bodyPr/>
        <a:lstStyle/>
        <a:p>
          <a:endParaRPr lang="en-US" sz="2000" b="0"/>
        </a:p>
      </dgm:t>
    </dgm:pt>
    <dgm:pt modelId="{1F42CB51-D7F8-43D4-BFCB-1CC8BAA40D24}" type="sibTrans" cxnId="{B66D1D1A-DDB4-4E18-B2A5-C5DB7B233446}">
      <dgm:prSet/>
      <dgm:spPr/>
      <dgm:t>
        <a:bodyPr/>
        <a:lstStyle/>
        <a:p>
          <a:endParaRPr lang="en-US" sz="2000" b="0"/>
        </a:p>
      </dgm:t>
    </dgm:pt>
    <dgm:pt modelId="{6A2A9C7B-6A8F-4067-835F-D0433FA5106F}">
      <dgm:prSet phldrT="[Text]" custT="1"/>
      <dgm:spPr/>
      <dgm:t>
        <a:bodyPr/>
        <a:lstStyle/>
        <a:p>
          <a:r>
            <a:rPr lang="en-US" sz="2000" b="0" dirty="0" smtClean="0"/>
            <a:t>Design</a:t>
          </a:r>
          <a:endParaRPr lang="en-US" sz="2000" b="0" dirty="0"/>
        </a:p>
      </dgm:t>
    </dgm:pt>
    <dgm:pt modelId="{30A17E20-D3CE-4A38-98EB-BA9EDA29B47C}" type="parTrans" cxnId="{4D832504-7BFE-47DA-87BD-7675D9CB7B09}">
      <dgm:prSet/>
      <dgm:spPr/>
      <dgm:t>
        <a:bodyPr/>
        <a:lstStyle/>
        <a:p>
          <a:endParaRPr lang="en-US" sz="2000" b="0"/>
        </a:p>
      </dgm:t>
    </dgm:pt>
    <dgm:pt modelId="{3CF8056B-782D-49BD-976B-4134524E4D76}" type="sibTrans" cxnId="{4D832504-7BFE-47DA-87BD-7675D9CB7B09}">
      <dgm:prSet/>
      <dgm:spPr/>
      <dgm:t>
        <a:bodyPr/>
        <a:lstStyle/>
        <a:p>
          <a:endParaRPr lang="en-US" sz="2000" b="0"/>
        </a:p>
      </dgm:t>
    </dgm:pt>
    <dgm:pt modelId="{F908D8D4-A719-48E3-80EE-BB48054F24D0}">
      <dgm:prSet phldrT="[Text]" custT="1"/>
      <dgm:spPr/>
      <dgm:t>
        <a:bodyPr/>
        <a:lstStyle/>
        <a:p>
          <a:r>
            <a:rPr lang="en-US" sz="2000" b="0" dirty="0" smtClean="0"/>
            <a:t>Test</a:t>
          </a:r>
        </a:p>
      </dgm:t>
    </dgm:pt>
    <dgm:pt modelId="{9D86482E-2D79-4D23-AAB0-86CDDD1E1C3B}" type="parTrans" cxnId="{7F3C1680-B607-4C65-92BD-0560EBA41549}">
      <dgm:prSet/>
      <dgm:spPr/>
      <dgm:t>
        <a:bodyPr/>
        <a:lstStyle/>
        <a:p>
          <a:endParaRPr lang="en-US" sz="2000" b="0"/>
        </a:p>
      </dgm:t>
    </dgm:pt>
    <dgm:pt modelId="{F93ED739-71BC-42F2-BDC7-42BDB6BF5F8B}" type="sibTrans" cxnId="{7F3C1680-B607-4C65-92BD-0560EBA41549}">
      <dgm:prSet/>
      <dgm:spPr/>
      <dgm:t>
        <a:bodyPr/>
        <a:lstStyle/>
        <a:p>
          <a:endParaRPr lang="en-US" sz="2000" b="0"/>
        </a:p>
      </dgm:t>
    </dgm:pt>
    <dgm:pt modelId="{7071169F-0317-4DA2-B18C-D3CD562D05A3}">
      <dgm:prSet phldrT="[Text]" custT="1"/>
      <dgm:spPr/>
      <dgm:t>
        <a:bodyPr/>
        <a:lstStyle/>
        <a:p>
          <a:r>
            <a:rPr lang="en-US" sz="2000" b="0" dirty="0" smtClean="0"/>
            <a:t>Summary</a:t>
          </a:r>
        </a:p>
      </dgm:t>
    </dgm:pt>
    <dgm:pt modelId="{8FAC8F56-7C8D-4AF0-9C4D-F7EBC7586621}" type="parTrans" cxnId="{9BEC1CB7-249A-442D-9E89-3F843D5A5B00}">
      <dgm:prSet/>
      <dgm:spPr/>
      <dgm:t>
        <a:bodyPr/>
        <a:lstStyle/>
        <a:p>
          <a:endParaRPr lang="en-US" sz="2000" b="0"/>
        </a:p>
      </dgm:t>
    </dgm:pt>
    <dgm:pt modelId="{09E37614-916B-4549-845B-07043525ED4A}" type="sibTrans" cxnId="{9BEC1CB7-249A-442D-9E89-3F843D5A5B00}">
      <dgm:prSet/>
      <dgm:spPr/>
      <dgm:t>
        <a:bodyPr/>
        <a:lstStyle/>
        <a:p>
          <a:endParaRPr lang="en-US" sz="2000" b="0"/>
        </a:p>
      </dgm:t>
    </dgm:pt>
    <dgm:pt modelId="{1B351E96-4335-42A3-864C-261F54793F46}">
      <dgm:prSet phldrT="[Text]" custT="1"/>
      <dgm:spPr/>
      <dgm:t>
        <a:bodyPr/>
        <a:lstStyle/>
        <a:p>
          <a:r>
            <a:rPr lang="en-US" sz="2000" b="0" dirty="0" smtClean="0"/>
            <a:t>Demo - Q&amp;A</a:t>
          </a:r>
        </a:p>
      </dgm:t>
    </dgm:pt>
    <dgm:pt modelId="{1238D201-A8A8-40C6-BBDB-B031732BFBB7}" type="parTrans" cxnId="{86F7DB0F-D282-4A7F-8719-BACF650B2A21}">
      <dgm:prSet/>
      <dgm:spPr/>
      <dgm:t>
        <a:bodyPr/>
        <a:lstStyle/>
        <a:p>
          <a:endParaRPr lang="en-US" sz="2000" b="0"/>
        </a:p>
      </dgm:t>
    </dgm:pt>
    <dgm:pt modelId="{48280D63-1114-496E-A525-E370F584E358}" type="sibTrans" cxnId="{86F7DB0F-D282-4A7F-8719-BACF650B2A21}">
      <dgm:prSet/>
      <dgm:spPr/>
      <dgm:t>
        <a:bodyPr/>
        <a:lstStyle/>
        <a:p>
          <a:endParaRPr lang="en-US" sz="2000" b="0"/>
        </a:p>
      </dgm:t>
    </dgm:pt>
    <dgm:pt modelId="{B5C48AED-75C9-419F-8A66-9140E8AD8253}" type="pres">
      <dgm:prSet presAssocID="{B5374027-8878-4710-9930-84D72095A5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448E50-3275-40B9-AAC2-ABD41523B72D}" type="pres">
      <dgm:prSet presAssocID="{1B351E96-4335-42A3-864C-261F54793F46}" presName="boxAndChildren" presStyleCnt="0"/>
      <dgm:spPr/>
    </dgm:pt>
    <dgm:pt modelId="{2278A093-0082-4932-87CE-FDF4BE125173}" type="pres">
      <dgm:prSet presAssocID="{1B351E96-4335-42A3-864C-261F54793F46}" presName="parentTextBox" presStyleLbl="node1" presStyleIdx="0" presStyleCnt="7"/>
      <dgm:spPr/>
      <dgm:t>
        <a:bodyPr/>
        <a:lstStyle/>
        <a:p>
          <a:endParaRPr lang="en-US"/>
        </a:p>
      </dgm:t>
    </dgm:pt>
    <dgm:pt modelId="{F0A3302C-0444-4473-9E1F-7A48D51D197D}" type="pres">
      <dgm:prSet presAssocID="{09E37614-916B-4549-845B-07043525ED4A}" presName="sp" presStyleCnt="0"/>
      <dgm:spPr/>
    </dgm:pt>
    <dgm:pt modelId="{05559330-FE9C-43DA-A28F-84F1A620863A}" type="pres">
      <dgm:prSet presAssocID="{7071169F-0317-4DA2-B18C-D3CD562D05A3}" presName="arrowAndChildren" presStyleCnt="0"/>
      <dgm:spPr/>
    </dgm:pt>
    <dgm:pt modelId="{AF362E17-3FAF-4D1C-B92D-24D377BF0727}" type="pres">
      <dgm:prSet presAssocID="{7071169F-0317-4DA2-B18C-D3CD562D05A3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E1F0740E-1280-4DEE-A486-C20C23A10D15}" type="pres">
      <dgm:prSet presAssocID="{F93ED739-71BC-42F2-BDC7-42BDB6BF5F8B}" presName="sp" presStyleCnt="0"/>
      <dgm:spPr/>
    </dgm:pt>
    <dgm:pt modelId="{B155F969-4253-4F37-990E-5B18E4490BC0}" type="pres">
      <dgm:prSet presAssocID="{F908D8D4-A719-48E3-80EE-BB48054F24D0}" presName="arrowAndChildren" presStyleCnt="0"/>
      <dgm:spPr/>
    </dgm:pt>
    <dgm:pt modelId="{282BC20B-C2D8-4DC9-BDA8-17DA9658FA3A}" type="pres">
      <dgm:prSet presAssocID="{F908D8D4-A719-48E3-80EE-BB48054F24D0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0A961C36-8D22-4A40-A963-D2C725C331C4}" type="pres">
      <dgm:prSet presAssocID="{0C43B436-E7A0-463B-B4E5-8AC367EFB0F9}" presName="sp" presStyleCnt="0"/>
      <dgm:spPr/>
    </dgm:pt>
    <dgm:pt modelId="{8096F9AC-B67A-4584-B061-826B7B948B0F}" type="pres">
      <dgm:prSet presAssocID="{74D53F74-2BA0-40A1-9AB3-7B231595DCA4}" presName="arrowAndChildren" presStyleCnt="0"/>
      <dgm:spPr/>
    </dgm:pt>
    <dgm:pt modelId="{1DEC0E94-1332-492E-AA02-A9B52CAADC06}" type="pres">
      <dgm:prSet presAssocID="{74D53F74-2BA0-40A1-9AB3-7B231595DCA4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AD341BE2-E9D1-47E9-B0D8-3166D12EF471}" type="pres">
      <dgm:prSet presAssocID="{3CF8056B-782D-49BD-976B-4134524E4D76}" presName="sp" presStyleCnt="0"/>
      <dgm:spPr/>
    </dgm:pt>
    <dgm:pt modelId="{CBFD90DB-5716-48BA-9D4F-FC58C6D2C3C2}" type="pres">
      <dgm:prSet presAssocID="{6A2A9C7B-6A8F-4067-835F-D0433FA5106F}" presName="arrowAndChildren" presStyleCnt="0"/>
      <dgm:spPr/>
    </dgm:pt>
    <dgm:pt modelId="{B3E6549F-BEED-4978-AFA2-6A89F300A05E}" type="pres">
      <dgm:prSet presAssocID="{6A2A9C7B-6A8F-4067-835F-D0433FA5106F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187F7B96-AD74-4106-8FAF-D025CBB1049F}" type="pres">
      <dgm:prSet presAssocID="{1F42CB51-D7F8-43D4-BFCB-1CC8BAA40D24}" presName="sp" presStyleCnt="0"/>
      <dgm:spPr/>
    </dgm:pt>
    <dgm:pt modelId="{AAE1D536-89E0-452F-93DA-88FF8BECCF62}" type="pres">
      <dgm:prSet presAssocID="{E183BD4E-0D68-4D46-B92B-805DD68D3ABA}" presName="arrowAndChildren" presStyleCnt="0"/>
      <dgm:spPr/>
    </dgm:pt>
    <dgm:pt modelId="{DA16944D-7258-439C-820D-0165A8719CD4}" type="pres">
      <dgm:prSet presAssocID="{E183BD4E-0D68-4D46-B92B-805DD68D3ABA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D3ED9F7E-32BA-48FA-B325-02E7EEC7D9F1}" type="pres">
      <dgm:prSet presAssocID="{98081A5D-2132-4178-B2F0-AAAF77B9A54A}" presName="sp" presStyleCnt="0"/>
      <dgm:spPr/>
    </dgm:pt>
    <dgm:pt modelId="{DD92CD88-3312-44D3-8B3F-54FD7CFA1F63}" type="pres">
      <dgm:prSet presAssocID="{D3FBB33D-AF97-434E-A591-0AE2C1D541E3}" presName="arrowAndChildren" presStyleCnt="0"/>
      <dgm:spPr/>
    </dgm:pt>
    <dgm:pt modelId="{F1AE5CA3-431F-4C60-AD29-6C7A49B68659}" type="pres">
      <dgm:prSet presAssocID="{D3FBB33D-AF97-434E-A591-0AE2C1D541E3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26895BF0-B651-4831-9AE8-645B0C83BD7D}" type="presOf" srcId="{74D53F74-2BA0-40A1-9AB3-7B231595DCA4}" destId="{1DEC0E94-1332-492E-AA02-A9B52CAADC06}" srcOrd="0" destOrd="0" presId="urn:microsoft.com/office/officeart/2005/8/layout/process4"/>
    <dgm:cxn modelId="{C0202E7E-978A-46C8-AC4F-3B477950AE59}" type="presOf" srcId="{B5374027-8878-4710-9930-84D72095A59A}" destId="{B5C48AED-75C9-419F-8A66-9140E8AD8253}" srcOrd="0" destOrd="0" presId="urn:microsoft.com/office/officeart/2005/8/layout/process4"/>
    <dgm:cxn modelId="{9BEC1CB7-249A-442D-9E89-3F843D5A5B00}" srcId="{B5374027-8878-4710-9930-84D72095A59A}" destId="{7071169F-0317-4DA2-B18C-D3CD562D05A3}" srcOrd="5" destOrd="0" parTransId="{8FAC8F56-7C8D-4AF0-9C4D-F7EBC7586621}" sibTransId="{09E37614-916B-4549-845B-07043525ED4A}"/>
    <dgm:cxn modelId="{0AE3CAB6-75F9-4898-8BAE-BA11D904C30C}" type="presOf" srcId="{E183BD4E-0D68-4D46-B92B-805DD68D3ABA}" destId="{DA16944D-7258-439C-820D-0165A8719CD4}" srcOrd="0" destOrd="0" presId="urn:microsoft.com/office/officeart/2005/8/layout/process4"/>
    <dgm:cxn modelId="{A6FD47F7-F8A1-4B83-9BDA-FA85A23E22B7}" type="presOf" srcId="{1B351E96-4335-42A3-864C-261F54793F46}" destId="{2278A093-0082-4932-87CE-FDF4BE125173}" srcOrd="0" destOrd="0" presId="urn:microsoft.com/office/officeart/2005/8/layout/process4"/>
    <dgm:cxn modelId="{86F7DB0F-D282-4A7F-8719-BACF650B2A21}" srcId="{B5374027-8878-4710-9930-84D72095A59A}" destId="{1B351E96-4335-42A3-864C-261F54793F46}" srcOrd="6" destOrd="0" parTransId="{1238D201-A8A8-40C6-BBDB-B031732BFBB7}" sibTransId="{48280D63-1114-496E-A525-E370F584E358}"/>
    <dgm:cxn modelId="{4D832504-7BFE-47DA-87BD-7675D9CB7B09}" srcId="{B5374027-8878-4710-9930-84D72095A59A}" destId="{6A2A9C7B-6A8F-4067-835F-D0433FA5106F}" srcOrd="2" destOrd="0" parTransId="{30A17E20-D3CE-4A38-98EB-BA9EDA29B47C}" sibTransId="{3CF8056B-782D-49BD-976B-4134524E4D76}"/>
    <dgm:cxn modelId="{9412086A-15BE-4F59-9909-33DE40033A77}" type="presOf" srcId="{6A2A9C7B-6A8F-4067-835F-D0433FA5106F}" destId="{B3E6549F-BEED-4978-AFA2-6A89F300A05E}" srcOrd="0" destOrd="0" presId="urn:microsoft.com/office/officeart/2005/8/layout/process4"/>
    <dgm:cxn modelId="{E4CDEF77-063C-4BAE-B379-AB543F333102}" type="presOf" srcId="{F908D8D4-A719-48E3-80EE-BB48054F24D0}" destId="{282BC20B-C2D8-4DC9-BDA8-17DA9658FA3A}" srcOrd="0" destOrd="0" presId="urn:microsoft.com/office/officeart/2005/8/layout/process4"/>
    <dgm:cxn modelId="{C2DD9EBA-E971-4170-BC48-5F3BD73996C0}" srcId="{B5374027-8878-4710-9930-84D72095A59A}" destId="{D3FBB33D-AF97-434E-A591-0AE2C1D541E3}" srcOrd="0" destOrd="0" parTransId="{B9EB5B50-D17D-4F12-8DC2-540ED7961373}" sibTransId="{98081A5D-2132-4178-B2F0-AAAF77B9A54A}"/>
    <dgm:cxn modelId="{2CFB2EBF-CE55-4BC5-80CE-BED8A1D746EF}" type="presOf" srcId="{7071169F-0317-4DA2-B18C-D3CD562D05A3}" destId="{AF362E17-3FAF-4D1C-B92D-24D377BF0727}" srcOrd="0" destOrd="0" presId="urn:microsoft.com/office/officeart/2005/8/layout/process4"/>
    <dgm:cxn modelId="{B66D1D1A-DDB4-4E18-B2A5-C5DB7B233446}" srcId="{B5374027-8878-4710-9930-84D72095A59A}" destId="{E183BD4E-0D68-4D46-B92B-805DD68D3ABA}" srcOrd="1" destOrd="0" parTransId="{4D5E7FD3-7385-45E0-A3DF-DF7044A5055F}" sibTransId="{1F42CB51-D7F8-43D4-BFCB-1CC8BAA40D24}"/>
    <dgm:cxn modelId="{581614D2-2384-4B22-AEA4-7DC1E91C9138}" type="presOf" srcId="{D3FBB33D-AF97-434E-A591-0AE2C1D541E3}" destId="{F1AE5CA3-431F-4C60-AD29-6C7A49B68659}" srcOrd="0" destOrd="0" presId="urn:microsoft.com/office/officeart/2005/8/layout/process4"/>
    <dgm:cxn modelId="{0DCBDEC4-E481-4D1C-91E9-9F24AA7B0B0A}" srcId="{B5374027-8878-4710-9930-84D72095A59A}" destId="{74D53F74-2BA0-40A1-9AB3-7B231595DCA4}" srcOrd="3" destOrd="0" parTransId="{F7F371FD-F811-4B13-8C2F-FA9A17033997}" sibTransId="{0C43B436-E7A0-463B-B4E5-8AC367EFB0F9}"/>
    <dgm:cxn modelId="{7F3C1680-B607-4C65-92BD-0560EBA41549}" srcId="{B5374027-8878-4710-9930-84D72095A59A}" destId="{F908D8D4-A719-48E3-80EE-BB48054F24D0}" srcOrd="4" destOrd="0" parTransId="{9D86482E-2D79-4D23-AAB0-86CDDD1E1C3B}" sibTransId="{F93ED739-71BC-42F2-BDC7-42BDB6BF5F8B}"/>
    <dgm:cxn modelId="{5FB82525-7519-4380-8240-2A601C482778}" type="presParOf" srcId="{B5C48AED-75C9-419F-8A66-9140E8AD8253}" destId="{A7448E50-3275-40B9-AAC2-ABD41523B72D}" srcOrd="0" destOrd="0" presId="urn:microsoft.com/office/officeart/2005/8/layout/process4"/>
    <dgm:cxn modelId="{16CFAFA7-6CAA-4A2A-AC88-1ACA9E743688}" type="presParOf" srcId="{A7448E50-3275-40B9-AAC2-ABD41523B72D}" destId="{2278A093-0082-4932-87CE-FDF4BE125173}" srcOrd="0" destOrd="0" presId="urn:microsoft.com/office/officeart/2005/8/layout/process4"/>
    <dgm:cxn modelId="{A06B6924-564A-4D40-A15C-82C7F3671D12}" type="presParOf" srcId="{B5C48AED-75C9-419F-8A66-9140E8AD8253}" destId="{F0A3302C-0444-4473-9E1F-7A48D51D197D}" srcOrd="1" destOrd="0" presId="urn:microsoft.com/office/officeart/2005/8/layout/process4"/>
    <dgm:cxn modelId="{46D8BE62-6561-4557-8686-27A9C8CD023B}" type="presParOf" srcId="{B5C48AED-75C9-419F-8A66-9140E8AD8253}" destId="{05559330-FE9C-43DA-A28F-84F1A620863A}" srcOrd="2" destOrd="0" presId="urn:microsoft.com/office/officeart/2005/8/layout/process4"/>
    <dgm:cxn modelId="{3E01A981-1280-47DF-B8BF-8D881B637C90}" type="presParOf" srcId="{05559330-FE9C-43DA-A28F-84F1A620863A}" destId="{AF362E17-3FAF-4D1C-B92D-24D377BF0727}" srcOrd="0" destOrd="0" presId="urn:microsoft.com/office/officeart/2005/8/layout/process4"/>
    <dgm:cxn modelId="{9BD576A0-5D61-4437-AF2F-25F0F2176B30}" type="presParOf" srcId="{B5C48AED-75C9-419F-8A66-9140E8AD8253}" destId="{E1F0740E-1280-4DEE-A486-C20C23A10D15}" srcOrd="3" destOrd="0" presId="urn:microsoft.com/office/officeart/2005/8/layout/process4"/>
    <dgm:cxn modelId="{EEEA7A22-890D-41B9-8774-CD29B382541F}" type="presParOf" srcId="{B5C48AED-75C9-419F-8A66-9140E8AD8253}" destId="{B155F969-4253-4F37-990E-5B18E4490BC0}" srcOrd="4" destOrd="0" presId="urn:microsoft.com/office/officeart/2005/8/layout/process4"/>
    <dgm:cxn modelId="{AA1A4E41-67D2-4B8C-9D4B-DBCC6006D6FC}" type="presParOf" srcId="{B155F969-4253-4F37-990E-5B18E4490BC0}" destId="{282BC20B-C2D8-4DC9-BDA8-17DA9658FA3A}" srcOrd="0" destOrd="0" presId="urn:microsoft.com/office/officeart/2005/8/layout/process4"/>
    <dgm:cxn modelId="{D7407460-D54C-49C1-8732-86EC9C7C1DC1}" type="presParOf" srcId="{B5C48AED-75C9-419F-8A66-9140E8AD8253}" destId="{0A961C36-8D22-4A40-A963-D2C725C331C4}" srcOrd="5" destOrd="0" presId="urn:microsoft.com/office/officeart/2005/8/layout/process4"/>
    <dgm:cxn modelId="{1C3C3086-377C-41E5-A234-DAE8115E8477}" type="presParOf" srcId="{B5C48AED-75C9-419F-8A66-9140E8AD8253}" destId="{8096F9AC-B67A-4584-B061-826B7B948B0F}" srcOrd="6" destOrd="0" presId="urn:microsoft.com/office/officeart/2005/8/layout/process4"/>
    <dgm:cxn modelId="{041B1CBA-9B2D-4301-834A-9674F2108E5B}" type="presParOf" srcId="{8096F9AC-B67A-4584-B061-826B7B948B0F}" destId="{1DEC0E94-1332-492E-AA02-A9B52CAADC06}" srcOrd="0" destOrd="0" presId="urn:microsoft.com/office/officeart/2005/8/layout/process4"/>
    <dgm:cxn modelId="{65903024-B6B8-4DD2-98AA-DC0ADE232194}" type="presParOf" srcId="{B5C48AED-75C9-419F-8A66-9140E8AD8253}" destId="{AD341BE2-E9D1-47E9-B0D8-3166D12EF471}" srcOrd="7" destOrd="0" presId="urn:microsoft.com/office/officeart/2005/8/layout/process4"/>
    <dgm:cxn modelId="{E2C965D5-5EC3-4417-AFA5-F3DEE39B7797}" type="presParOf" srcId="{B5C48AED-75C9-419F-8A66-9140E8AD8253}" destId="{CBFD90DB-5716-48BA-9D4F-FC58C6D2C3C2}" srcOrd="8" destOrd="0" presId="urn:microsoft.com/office/officeart/2005/8/layout/process4"/>
    <dgm:cxn modelId="{FED42B1F-B857-4394-9A75-788A539DE7EC}" type="presParOf" srcId="{CBFD90DB-5716-48BA-9D4F-FC58C6D2C3C2}" destId="{B3E6549F-BEED-4978-AFA2-6A89F300A05E}" srcOrd="0" destOrd="0" presId="urn:microsoft.com/office/officeart/2005/8/layout/process4"/>
    <dgm:cxn modelId="{8F92982D-EC69-4A9D-BFE3-AFB8BA95EF8A}" type="presParOf" srcId="{B5C48AED-75C9-419F-8A66-9140E8AD8253}" destId="{187F7B96-AD74-4106-8FAF-D025CBB1049F}" srcOrd="9" destOrd="0" presId="urn:microsoft.com/office/officeart/2005/8/layout/process4"/>
    <dgm:cxn modelId="{F00AA266-5444-41F7-A393-27B6D82DDD3E}" type="presParOf" srcId="{B5C48AED-75C9-419F-8A66-9140E8AD8253}" destId="{AAE1D536-89E0-452F-93DA-88FF8BECCF62}" srcOrd="10" destOrd="0" presId="urn:microsoft.com/office/officeart/2005/8/layout/process4"/>
    <dgm:cxn modelId="{6A9D284E-46D2-4B08-A938-17D511796B66}" type="presParOf" srcId="{AAE1D536-89E0-452F-93DA-88FF8BECCF62}" destId="{DA16944D-7258-439C-820D-0165A8719CD4}" srcOrd="0" destOrd="0" presId="urn:microsoft.com/office/officeart/2005/8/layout/process4"/>
    <dgm:cxn modelId="{B30AD261-55D4-40B8-9BB9-7E0A38CCDE4A}" type="presParOf" srcId="{B5C48AED-75C9-419F-8A66-9140E8AD8253}" destId="{D3ED9F7E-32BA-48FA-B325-02E7EEC7D9F1}" srcOrd="11" destOrd="0" presId="urn:microsoft.com/office/officeart/2005/8/layout/process4"/>
    <dgm:cxn modelId="{CE71B02F-B49D-48CB-81E2-1E861981F690}" type="presParOf" srcId="{B5C48AED-75C9-419F-8A66-9140E8AD8253}" destId="{DD92CD88-3312-44D3-8B3F-54FD7CFA1F63}" srcOrd="12" destOrd="0" presId="urn:microsoft.com/office/officeart/2005/8/layout/process4"/>
    <dgm:cxn modelId="{9D4D346B-D2BB-43CC-8784-55ED63D6A6E7}" type="presParOf" srcId="{DD92CD88-3312-44D3-8B3F-54FD7CFA1F63}" destId="{F1AE5CA3-431F-4C60-AD29-6C7A49B6865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0E609A-9750-4925-A550-11B24785810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7186658-E1F0-408E-8E8B-45DD16A7CEBB}">
      <dgm:prSet phldrT="[Text]"/>
      <dgm:spPr/>
      <dgm:t>
        <a:bodyPr/>
        <a:lstStyle/>
        <a:p>
          <a:pPr algn="ctr"/>
          <a:r>
            <a:rPr lang="en-US" dirty="0" smtClean="0"/>
            <a:t>Functional Requirements</a:t>
          </a:r>
          <a:endParaRPr lang="en-US" dirty="0"/>
        </a:p>
      </dgm:t>
    </dgm:pt>
    <dgm:pt modelId="{331E6D99-0586-4F3E-B064-EEC5F8FAD998}" type="parTrans" cxnId="{A43BBA6E-ADFF-4CED-B908-9962203F4167}">
      <dgm:prSet/>
      <dgm:spPr/>
      <dgm:t>
        <a:bodyPr/>
        <a:lstStyle/>
        <a:p>
          <a:endParaRPr lang="en-US"/>
        </a:p>
      </dgm:t>
    </dgm:pt>
    <dgm:pt modelId="{54D1D98A-7C1E-46F0-B3AA-5537636A7AD0}" type="sibTrans" cxnId="{A43BBA6E-ADFF-4CED-B908-9962203F4167}">
      <dgm:prSet/>
      <dgm:spPr/>
      <dgm:t>
        <a:bodyPr/>
        <a:lstStyle/>
        <a:p>
          <a:endParaRPr lang="en-US"/>
        </a:p>
      </dgm:t>
    </dgm:pt>
    <dgm:pt modelId="{7563E37F-E4AA-4F6C-A9EC-0963F0CD66F7}">
      <dgm:prSet phldrT="[Text]"/>
      <dgm:spPr/>
      <dgm:t>
        <a:bodyPr/>
        <a:lstStyle/>
        <a:p>
          <a:r>
            <a:rPr lang="en-US" dirty="0" smtClean="0"/>
            <a:t>Non-Functional Requirements</a:t>
          </a:r>
          <a:endParaRPr lang="en-US" dirty="0"/>
        </a:p>
      </dgm:t>
    </dgm:pt>
    <dgm:pt modelId="{0F15263D-C4AD-4E1D-BB75-13FDE657D7A6}" type="parTrans" cxnId="{FFB97499-97EA-4362-99B0-6ECEF4A50400}">
      <dgm:prSet/>
      <dgm:spPr/>
      <dgm:t>
        <a:bodyPr/>
        <a:lstStyle/>
        <a:p>
          <a:endParaRPr lang="en-US"/>
        </a:p>
      </dgm:t>
    </dgm:pt>
    <dgm:pt modelId="{2D0FBB6A-F738-44DA-8A2E-DB41BF3C6F5F}" type="sibTrans" cxnId="{FFB97499-97EA-4362-99B0-6ECEF4A50400}">
      <dgm:prSet/>
      <dgm:spPr/>
      <dgm:t>
        <a:bodyPr/>
        <a:lstStyle/>
        <a:p>
          <a:endParaRPr lang="en-US"/>
        </a:p>
      </dgm:t>
    </dgm:pt>
    <dgm:pt modelId="{ED6E62E4-762A-49EA-B27E-4A65F5220B20}">
      <dgm:prSet phldrT="[Text]"/>
      <dgm:spPr/>
      <dgm:t>
        <a:bodyPr/>
        <a:lstStyle/>
        <a:p>
          <a:pPr algn="l"/>
          <a:r>
            <a:rPr lang="en-US" dirty="0" smtClean="0"/>
            <a:t>Visitor</a:t>
          </a:r>
          <a:endParaRPr lang="en-US" dirty="0"/>
        </a:p>
      </dgm:t>
    </dgm:pt>
    <dgm:pt modelId="{0BBEA6BC-F90D-4907-8FAD-AD0B9287DE6F}" type="parTrans" cxnId="{EBFB2B9F-7DE2-490B-A144-1DF2A8718223}">
      <dgm:prSet/>
      <dgm:spPr/>
      <dgm:t>
        <a:bodyPr/>
        <a:lstStyle/>
        <a:p>
          <a:endParaRPr lang="en-US"/>
        </a:p>
      </dgm:t>
    </dgm:pt>
    <dgm:pt modelId="{2473657B-C3BD-43DC-9CC9-F28EBC03444B}" type="sibTrans" cxnId="{EBFB2B9F-7DE2-490B-A144-1DF2A8718223}">
      <dgm:prSet/>
      <dgm:spPr/>
      <dgm:t>
        <a:bodyPr/>
        <a:lstStyle/>
        <a:p>
          <a:endParaRPr lang="en-US"/>
        </a:p>
      </dgm:t>
    </dgm:pt>
    <dgm:pt modelId="{068CFAB7-F3A4-4C83-A1D7-BB75903D0628}">
      <dgm:prSet phldrT="[Text]"/>
      <dgm:spPr/>
      <dgm:t>
        <a:bodyPr/>
        <a:lstStyle/>
        <a:p>
          <a:pPr algn="l"/>
          <a:r>
            <a:rPr lang="en-US" dirty="0" smtClean="0"/>
            <a:t>Admin</a:t>
          </a:r>
          <a:endParaRPr lang="en-US" dirty="0"/>
        </a:p>
      </dgm:t>
    </dgm:pt>
    <dgm:pt modelId="{CF4EE098-30CF-4320-8C84-21DC003B6F5C}" type="parTrans" cxnId="{411F637B-FB9F-4302-A15B-570ADC399306}">
      <dgm:prSet/>
      <dgm:spPr/>
      <dgm:t>
        <a:bodyPr/>
        <a:lstStyle/>
        <a:p>
          <a:endParaRPr lang="en-US"/>
        </a:p>
      </dgm:t>
    </dgm:pt>
    <dgm:pt modelId="{4C98FF39-36AF-4D33-82FA-9E79B8412865}" type="sibTrans" cxnId="{411F637B-FB9F-4302-A15B-570ADC399306}">
      <dgm:prSet/>
      <dgm:spPr/>
      <dgm:t>
        <a:bodyPr/>
        <a:lstStyle/>
        <a:p>
          <a:endParaRPr lang="en-US"/>
        </a:p>
      </dgm:t>
    </dgm:pt>
    <dgm:pt modelId="{2C35DEF9-7A07-4FDA-9134-154F61FC73D9}">
      <dgm:prSet phldrT="[Text]"/>
      <dgm:spPr/>
      <dgm:t>
        <a:bodyPr/>
        <a:lstStyle/>
        <a:p>
          <a:pPr algn="l"/>
          <a:r>
            <a:rPr lang="en-US" dirty="0" smtClean="0"/>
            <a:t>Collection</a:t>
          </a:r>
          <a:endParaRPr lang="en-US" dirty="0"/>
        </a:p>
      </dgm:t>
    </dgm:pt>
    <dgm:pt modelId="{AA91CA66-12C8-4494-AEE8-96B320964DE3}" type="parTrans" cxnId="{047EAB6D-0A9B-4B2E-91D1-6F54C0D1DC34}">
      <dgm:prSet/>
      <dgm:spPr/>
      <dgm:t>
        <a:bodyPr/>
        <a:lstStyle/>
        <a:p>
          <a:endParaRPr lang="en-US"/>
        </a:p>
      </dgm:t>
    </dgm:pt>
    <dgm:pt modelId="{E4496113-65F6-451B-AB32-31C59B5B1079}" type="sibTrans" cxnId="{047EAB6D-0A9B-4B2E-91D1-6F54C0D1DC34}">
      <dgm:prSet/>
      <dgm:spPr/>
      <dgm:t>
        <a:bodyPr/>
        <a:lstStyle/>
        <a:p>
          <a:endParaRPr lang="en-US"/>
        </a:p>
      </dgm:t>
    </dgm:pt>
    <dgm:pt modelId="{6391FAE7-7F7B-452B-8419-C9EDA9FF07E9}" type="pres">
      <dgm:prSet presAssocID="{7E0E609A-9750-4925-A550-11B2478581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1618F2-6CBF-4679-A1D1-798168C91474}" type="pres">
      <dgm:prSet presAssocID="{57186658-E1F0-408E-8E8B-45DD16A7CEBB}" presName="root" presStyleCnt="0">
        <dgm:presLayoutVars>
          <dgm:chMax/>
          <dgm:chPref val="4"/>
        </dgm:presLayoutVars>
      </dgm:prSet>
      <dgm:spPr/>
    </dgm:pt>
    <dgm:pt modelId="{9200B392-C191-4D22-8B15-8767E812B9C9}" type="pres">
      <dgm:prSet presAssocID="{57186658-E1F0-408E-8E8B-45DD16A7CEBB}" presName="rootComposite" presStyleCnt="0">
        <dgm:presLayoutVars/>
      </dgm:prSet>
      <dgm:spPr/>
    </dgm:pt>
    <dgm:pt modelId="{28292221-6BF1-4317-96FC-8B32C0A2C9B1}" type="pres">
      <dgm:prSet presAssocID="{57186658-E1F0-408E-8E8B-45DD16A7CEBB}" presName="rootText" presStyleLbl="node0" presStyleIdx="0" presStyleCnt="2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4D02C0DD-D561-4A71-B409-6CA0FEA965DD}" type="pres">
      <dgm:prSet presAssocID="{57186658-E1F0-408E-8E8B-45DD16A7CEBB}" presName="childShape" presStyleCnt="0">
        <dgm:presLayoutVars>
          <dgm:chMax val="0"/>
          <dgm:chPref val="0"/>
        </dgm:presLayoutVars>
      </dgm:prSet>
      <dgm:spPr/>
    </dgm:pt>
    <dgm:pt modelId="{B4ED30AD-2B0A-408B-A840-0B2FA25A422E}" type="pres">
      <dgm:prSet presAssocID="{ED6E62E4-762A-49EA-B27E-4A65F5220B20}" presName="childComposite" presStyleCnt="0">
        <dgm:presLayoutVars>
          <dgm:chMax val="0"/>
          <dgm:chPref val="0"/>
        </dgm:presLayoutVars>
      </dgm:prSet>
      <dgm:spPr/>
    </dgm:pt>
    <dgm:pt modelId="{E067FBEB-61D8-4D41-A5CA-E071846CB0BB}" type="pres">
      <dgm:prSet presAssocID="{ED6E62E4-762A-49EA-B27E-4A65F5220B20}" presName="Image" presStyleLbl="node1" presStyleIdx="0" presStyleCnt="3"/>
      <dgm:spPr/>
    </dgm:pt>
    <dgm:pt modelId="{48CB5C13-ADD4-4DB5-BF3C-F2E722618747}" type="pres">
      <dgm:prSet presAssocID="{ED6E62E4-762A-49EA-B27E-4A65F5220B20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7A3C5-89E6-4B66-9272-A8A01A5071E0}" type="pres">
      <dgm:prSet presAssocID="{068CFAB7-F3A4-4C83-A1D7-BB75903D0628}" presName="childComposite" presStyleCnt="0">
        <dgm:presLayoutVars>
          <dgm:chMax val="0"/>
          <dgm:chPref val="0"/>
        </dgm:presLayoutVars>
      </dgm:prSet>
      <dgm:spPr/>
    </dgm:pt>
    <dgm:pt modelId="{235865C7-1AFA-42B9-BB91-DF5D97B08D5C}" type="pres">
      <dgm:prSet presAssocID="{068CFAB7-F3A4-4C83-A1D7-BB75903D0628}" presName="Image" presStyleLbl="node1" presStyleIdx="1" presStyleCnt="3"/>
      <dgm:spPr/>
    </dgm:pt>
    <dgm:pt modelId="{923A3FA0-48E2-4E82-BFEE-7927E45F96A6}" type="pres">
      <dgm:prSet presAssocID="{068CFAB7-F3A4-4C83-A1D7-BB75903D0628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ECCFE-C886-4972-B80C-6B15B788AE31}" type="pres">
      <dgm:prSet presAssocID="{2C35DEF9-7A07-4FDA-9134-154F61FC73D9}" presName="childComposite" presStyleCnt="0">
        <dgm:presLayoutVars>
          <dgm:chMax val="0"/>
          <dgm:chPref val="0"/>
        </dgm:presLayoutVars>
      </dgm:prSet>
      <dgm:spPr/>
    </dgm:pt>
    <dgm:pt modelId="{DD324DC0-89CC-4247-8B67-C0568970CAB0}" type="pres">
      <dgm:prSet presAssocID="{2C35DEF9-7A07-4FDA-9134-154F61FC73D9}" presName="Image" presStyleLbl="node1" presStyleIdx="2" presStyleCnt="3"/>
      <dgm:spPr/>
    </dgm:pt>
    <dgm:pt modelId="{67606EFA-22B2-4B01-9F82-73E0EF3BB00F}" type="pres">
      <dgm:prSet presAssocID="{2C35DEF9-7A07-4FDA-9134-154F61FC73D9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FA89-4761-42BF-AA3F-249B46C980E0}" type="pres">
      <dgm:prSet presAssocID="{7563E37F-E4AA-4F6C-A9EC-0963F0CD66F7}" presName="root" presStyleCnt="0">
        <dgm:presLayoutVars>
          <dgm:chMax/>
          <dgm:chPref val="4"/>
        </dgm:presLayoutVars>
      </dgm:prSet>
      <dgm:spPr/>
    </dgm:pt>
    <dgm:pt modelId="{2C19ADF0-C0DA-471F-A507-E8D84AE8DCF2}" type="pres">
      <dgm:prSet presAssocID="{7563E37F-E4AA-4F6C-A9EC-0963F0CD66F7}" presName="rootComposite" presStyleCnt="0">
        <dgm:presLayoutVars/>
      </dgm:prSet>
      <dgm:spPr/>
    </dgm:pt>
    <dgm:pt modelId="{5644EA95-EA72-45AF-9AE5-02D65698300F}" type="pres">
      <dgm:prSet presAssocID="{7563E37F-E4AA-4F6C-A9EC-0963F0CD66F7}" presName="rootText" presStyleLbl="node0" presStyleIdx="1" presStyleCnt="2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2217D169-B034-434C-A2B1-3623803A2AEB}" type="pres">
      <dgm:prSet presAssocID="{7563E37F-E4AA-4F6C-A9EC-0963F0CD66F7}" presName="childShape" presStyleCnt="0">
        <dgm:presLayoutVars>
          <dgm:chMax val="0"/>
          <dgm:chPref val="0"/>
        </dgm:presLayoutVars>
      </dgm:prSet>
      <dgm:spPr/>
    </dgm:pt>
  </dgm:ptLst>
  <dgm:cxnLst>
    <dgm:cxn modelId="{411F637B-FB9F-4302-A15B-570ADC399306}" srcId="{57186658-E1F0-408E-8E8B-45DD16A7CEBB}" destId="{068CFAB7-F3A4-4C83-A1D7-BB75903D0628}" srcOrd="1" destOrd="0" parTransId="{CF4EE098-30CF-4320-8C84-21DC003B6F5C}" sibTransId="{4C98FF39-36AF-4D33-82FA-9E79B8412865}"/>
    <dgm:cxn modelId="{EBBA87A5-8FC0-49F6-9062-B04F8AD53BB5}" type="presOf" srcId="{068CFAB7-F3A4-4C83-A1D7-BB75903D0628}" destId="{923A3FA0-48E2-4E82-BFEE-7927E45F96A6}" srcOrd="0" destOrd="0" presId="urn:microsoft.com/office/officeart/2008/layout/PictureAccentList"/>
    <dgm:cxn modelId="{EBFB2B9F-7DE2-490B-A144-1DF2A8718223}" srcId="{57186658-E1F0-408E-8E8B-45DD16A7CEBB}" destId="{ED6E62E4-762A-49EA-B27E-4A65F5220B20}" srcOrd="0" destOrd="0" parTransId="{0BBEA6BC-F90D-4907-8FAD-AD0B9287DE6F}" sibTransId="{2473657B-C3BD-43DC-9CC9-F28EBC03444B}"/>
    <dgm:cxn modelId="{047EAB6D-0A9B-4B2E-91D1-6F54C0D1DC34}" srcId="{57186658-E1F0-408E-8E8B-45DD16A7CEBB}" destId="{2C35DEF9-7A07-4FDA-9134-154F61FC73D9}" srcOrd="2" destOrd="0" parTransId="{AA91CA66-12C8-4494-AEE8-96B320964DE3}" sibTransId="{E4496113-65F6-451B-AB32-31C59B5B1079}"/>
    <dgm:cxn modelId="{7F1492B2-A969-4405-A564-018C8905BD2C}" type="presOf" srcId="{7563E37F-E4AA-4F6C-A9EC-0963F0CD66F7}" destId="{5644EA95-EA72-45AF-9AE5-02D65698300F}" srcOrd="0" destOrd="0" presId="urn:microsoft.com/office/officeart/2008/layout/PictureAccentList"/>
    <dgm:cxn modelId="{9FAB7C85-66AF-4336-9A82-491CF7A3113B}" type="presOf" srcId="{ED6E62E4-762A-49EA-B27E-4A65F5220B20}" destId="{48CB5C13-ADD4-4DB5-BF3C-F2E722618747}" srcOrd="0" destOrd="0" presId="urn:microsoft.com/office/officeart/2008/layout/PictureAccentList"/>
    <dgm:cxn modelId="{AB2E21A0-0393-4C82-B154-35CD74C4FE5C}" type="presOf" srcId="{2C35DEF9-7A07-4FDA-9134-154F61FC73D9}" destId="{67606EFA-22B2-4B01-9F82-73E0EF3BB00F}" srcOrd="0" destOrd="0" presId="urn:microsoft.com/office/officeart/2008/layout/PictureAccentList"/>
    <dgm:cxn modelId="{3F35A6E8-48BC-4A0E-AD07-E8455EAC4AD1}" type="presOf" srcId="{7E0E609A-9750-4925-A550-11B247858109}" destId="{6391FAE7-7F7B-452B-8419-C9EDA9FF07E9}" srcOrd="0" destOrd="0" presId="urn:microsoft.com/office/officeart/2008/layout/PictureAccentList"/>
    <dgm:cxn modelId="{A43BBA6E-ADFF-4CED-B908-9962203F4167}" srcId="{7E0E609A-9750-4925-A550-11B247858109}" destId="{57186658-E1F0-408E-8E8B-45DD16A7CEBB}" srcOrd="0" destOrd="0" parTransId="{331E6D99-0586-4F3E-B064-EEC5F8FAD998}" sibTransId="{54D1D98A-7C1E-46F0-B3AA-5537636A7AD0}"/>
    <dgm:cxn modelId="{FFB97499-97EA-4362-99B0-6ECEF4A50400}" srcId="{7E0E609A-9750-4925-A550-11B247858109}" destId="{7563E37F-E4AA-4F6C-A9EC-0963F0CD66F7}" srcOrd="1" destOrd="0" parTransId="{0F15263D-C4AD-4E1D-BB75-13FDE657D7A6}" sibTransId="{2D0FBB6A-F738-44DA-8A2E-DB41BF3C6F5F}"/>
    <dgm:cxn modelId="{D3227872-5F5F-4256-B25B-1ED8CA528D31}" type="presOf" srcId="{57186658-E1F0-408E-8E8B-45DD16A7CEBB}" destId="{28292221-6BF1-4317-96FC-8B32C0A2C9B1}" srcOrd="0" destOrd="0" presId="urn:microsoft.com/office/officeart/2008/layout/PictureAccentList"/>
    <dgm:cxn modelId="{BF7504E4-C9F6-4984-BD07-C1BE90DD7980}" type="presParOf" srcId="{6391FAE7-7F7B-452B-8419-C9EDA9FF07E9}" destId="{A31618F2-6CBF-4679-A1D1-798168C91474}" srcOrd="0" destOrd="0" presId="urn:microsoft.com/office/officeart/2008/layout/PictureAccentList"/>
    <dgm:cxn modelId="{5D4B1B35-F1AA-4F87-81CE-B4EE66D3084F}" type="presParOf" srcId="{A31618F2-6CBF-4679-A1D1-798168C91474}" destId="{9200B392-C191-4D22-8B15-8767E812B9C9}" srcOrd="0" destOrd="0" presId="urn:microsoft.com/office/officeart/2008/layout/PictureAccentList"/>
    <dgm:cxn modelId="{D37DE6D0-AA43-47ED-8D4D-43CC10479819}" type="presParOf" srcId="{9200B392-C191-4D22-8B15-8767E812B9C9}" destId="{28292221-6BF1-4317-96FC-8B32C0A2C9B1}" srcOrd="0" destOrd="0" presId="urn:microsoft.com/office/officeart/2008/layout/PictureAccentList"/>
    <dgm:cxn modelId="{4B98E2BF-939D-4083-B17D-38198D098C69}" type="presParOf" srcId="{A31618F2-6CBF-4679-A1D1-798168C91474}" destId="{4D02C0DD-D561-4A71-B409-6CA0FEA965DD}" srcOrd="1" destOrd="0" presId="urn:microsoft.com/office/officeart/2008/layout/PictureAccentList"/>
    <dgm:cxn modelId="{772ACF96-AB1B-4AA9-A4C1-5A9C617C0D6A}" type="presParOf" srcId="{4D02C0DD-D561-4A71-B409-6CA0FEA965DD}" destId="{B4ED30AD-2B0A-408B-A840-0B2FA25A422E}" srcOrd="0" destOrd="0" presId="urn:microsoft.com/office/officeart/2008/layout/PictureAccentList"/>
    <dgm:cxn modelId="{7D6FFF7F-CAD7-40AC-AF17-194513429A7C}" type="presParOf" srcId="{B4ED30AD-2B0A-408B-A840-0B2FA25A422E}" destId="{E067FBEB-61D8-4D41-A5CA-E071846CB0BB}" srcOrd="0" destOrd="0" presId="urn:microsoft.com/office/officeart/2008/layout/PictureAccentList"/>
    <dgm:cxn modelId="{6FF9272A-3D06-4BBF-834E-097FA030E42A}" type="presParOf" srcId="{B4ED30AD-2B0A-408B-A840-0B2FA25A422E}" destId="{48CB5C13-ADD4-4DB5-BF3C-F2E722618747}" srcOrd="1" destOrd="0" presId="urn:microsoft.com/office/officeart/2008/layout/PictureAccentList"/>
    <dgm:cxn modelId="{B2BAAE92-552F-42DB-A2F8-D04FF390DF98}" type="presParOf" srcId="{4D02C0DD-D561-4A71-B409-6CA0FEA965DD}" destId="{DAA7A3C5-89E6-4B66-9272-A8A01A5071E0}" srcOrd="1" destOrd="0" presId="urn:microsoft.com/office/officeart/2008/layout/PictureAccentList"/>
    <dgm:cxn modelId="{8E163070-7766-463C-A555-73E1CF677CE8}" type="presParOf" srcId="{DAA7A3C5-89E6-4B66-9272-A8A01A5071E0}" destId="{235865C7-1AFA-42B9-BB91-DF5D97B08D5C}" srcOrd="0" destOrd="0" presId="urn:microsoft.com/office/officeart/2008/layout/PictureAccentList"/>
    <dgm:cxn modelId="{2DDEC078-BCAB-4C6F-BDC5-72C575B80F43}" type="presParOf" srcId="{DAA7A3C5-89E6-4B66-9272-A8A01A5071E0}" destId="{923A3FA0-48E2-4E82-BFEE-7927E45F96A6}" srcOrd="1" destOrd="0" presId="urn:microsoft.com/office/officeart/2008/layout/PictureAccentList"/>
    <dgm:cxn modelId="{ED1A907E-C1B6-4B7D-80CF-2F5F4606D0C4}" type="presParOf" srcId="{4D02C0DD-D561-4A71-B409-6CA0FEA965DD}" destId="{040ECCFE-C886-4972-B80C-6B15B788AE31}" srcOrd="2" destOrd="0" presId="urn:microsoft.com/office/officeart/2008/layout/PictureAccentList"/>
    <dgm:cxn modelId="{49312146-44C6-44DD-AE7A-ED7B353D2350}" type="presParOf" srcId="{040ECCFE-C886-4972-B80C-6B15B788AE31}" destId="{DD324DC0-89CC-4247-8B67-C0568970CAB0}" srcOrd="0" destOrd="0" presId="urn:microsoft.com/office/officeart/2008/layout/PictureAccentList"/>
    <dgm:cxn modelId="{E764A41A-6A12-4440-BA1B-1FEC6ED457FD}" type="presParOf" srcId="{040ECCFE-C886-4972-B80C-6B15B788AE31}" destId="{67606EFA-22B2-4B01-9F82-73E0EF3BB00F}" srcOrd="1" destOrd="0" presId="urn:microsoft.com/office/officeart/2008/layout/PictureAccentList"/>
    <dgm:cxn modelId="{2D7AB7CA-E8CE-49A7-86B7-3C01CDCECFA0}" type="presParOf" srcId="{6391FAE7-7F7B-452B-8419-C9EDA9FF07E9}" destId="{B73DFA89-4761-42BF-AA3F-249B46C980E0}" srcOrd="1" destOrd="0" presId="urn:microsoft.com/office/officeart/2008/layout/PictureAccentList"/>
    <dgm:cxn modelId="{62BD2E64-81B6-4A9F-8A7A-9E52CCC33255}" type="presParOf" srcId="{B73DFA89-4761-42BF-AA3F-249B46C980E0}" destId="{2C19ADF0-C0DA-471F-A507-E8D84AE8DCF2}" srcOrd="0" destOrd="0" presId="urn:microsoft.com/office/officeart/2008/layout/PictureAccentList"/>
    <dgm:cxn modelId="{E04F8B70-86CE-41AB-BC1F-B29037CF5578}" type="presParOf" srcId="{2C19ADF0-C0DA-471F-A507-E8D84AE8DCF2}" destId="{5644EA95-EA72-45AF-9AE5-02D65698300F}" srcOrd="0" destOrd="0" presId="urn:microsoft.com/office/officeart/2008/layout/PictureAccentList"/>
    <dgm:cxn modelId="{681D3798-0D72-4658-8138-AE4677B3C04B}" type="presParOf" srcId="{B73DFA89-4761-42BF-AA3F-249B46C980E0}" destId="{2217D169-B034-434C-A2B1-3623803A2AE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A1BD3-73F1-4FA9-92EA-1C57F665B8A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C431F3-DD3D-4A48-BA37-899F93D0655D}">
      <dgm:prSet/>
      <dgm:spPr/>
      <dgm:t>
        <a:bodyPr/>
        <a:lstStyle/>
        <a:p>
          <a:r>
            <a:rPr lang="en-US" dirty="0" smtClean="0"/>
            <a:t>Visitor</a:t>
          </a:r>
          <a:endParaRPr lang="en-US" dirty="0"/>
        </a:p>
      </dgm:t>
    </dgm:pt>
    <dgm:pt modelId="{A7F6DE41-1BA7-4197-A718-D136B5AF06AC}" type="parTrans" cxnId="{E3EE1078-2022-43AD-B6A7-966039DBA034}">
      <dgm:prSet/>
      <dgm:spPr/>
      <dgm:t>
        <a:bodyPr/>
        <a:lstStyle/>
        <a:p>
          <a:endParaRPr lang="en-US"/>
        </a:p>
      </dgm:t>
    </dgm:pt>
    <dgm:pt modelId="{F5D9F1F3-807B-47DC-BB7B-9AEF25E6A3E4}" type="sibTrans" cxnId="{E3EE1078-2022-43AD-B6A7-966039DBA034}">
      <dgm:prSet/>
      <dgm:spPr/>
      <dgm:t>
        <a:bodyPr/>
        <a:lstStyle/>
        <a:p>
          <a:endParaRPr lang="en-US"/>
        </a:p>
      </dgm:t>
    </dgm:pt>
    <dgm:pt modelId="{DAFA6819-081A-4F30-9F74-3895B964429F}">
      <dgm:prSet phldrT="[Text]"/>
      <dgm:spPr/>
      <dgm:t>
        <a:bodyPr/>
        <a:lstStyle/>
        <a:p>
          <a:r>
            <a:rPr lang="en-US" dirty="0" smtClean="0"/>
            <a:t>Browse deals</a:t>
          </a:r>
          <a:endParaRPr lang="en-US" dirty="0"/>
        </a:p>
      </dgm:t>
    </dgm:pt>
    <dgm:pt modelId="{289967D2-86E2-4A27-9FD1-7CC0DFC8144E}" type="parTrans" cxnId="{879DC57E-C337-43D9-A974-A35F79C9046A}">
      <dgm:prSet/>
      <dgm:spPr/>
      <dgm:t>
        <a:bodyPr/>
        <a:lstStyle/>
        <a:p>
          <a:endParaRPr lang="en-US"/>
        </a:p>
      </dgm:t>
    </dgm:pt>
    <dgm:pt modelId="{C48DCDC0-4548-424D-971B-9073711CD05B}" type="sibTrans" cxnId="{879DC57E-C337-43D9-A974-A35F79C9046A}">
      <dgm:prSet/>
      <dgm:spPr/>
      <dgm:t>
        <a:bodyPr/>
        <a:lstStyle/>
        <a:p>
          <a:endParaRPr lang="en-US"/>
        </a:p>
      </dgm:t>
    </dgm:pt>
    <dgm:pt modelId="{351E2471-2621-4B67-AD65-95A995E26F3F}">
      <dgm:prSet phldrT="[Text]"/>
      <dgm:spPr/>
      <dgm:t>
        <a:bodyPr/>
        <a:lstStyle/>
        <a:p>
          <a:r>
            <a:rPr lang="en-US" dirty="0" smtClean="0"/>
            <a:t>Search deals</a:t>
          </a:r>
          <a:endParaRPr lang="en-US" dirty="0"/>
        </a:p>
      </dgm:t>
    </dgm:pt>
    <dgm:pt modelId="{0AF7E7B9-A491-446A-B776-212708A8C915}" type="parTrans" cxnId="{7227BBCD-93B8-4BE8-BA48-27FCFC62CE34}">
      <dgm:prSet/>
      <dgm:spPr/>
      <dgm:t>
        <a:bodyPr/>
        <a:lstStyle/>
        <a:p>
          <a:endParaRPr lang="en-US"/>
        </a:p>
      </dgm:t>
    </dgm:pt>
    <dgm:pt modelId="{F1FCCA03-1D23-4963-B3D1-43CD0F0067AB}" type="sibTrans" cxnId="{7227BBCD-93B8-4BE8-BA48-27FCFC62CE34}">
      <dgm:prSet/>
      <dgm:spPr/>
      <dgm:t>
        <a:bodyPr/>
        <a:lstStyle/>
        <a:p>
          <a:endParaRPr lang="en-US"/>
        </a:p>
      </dgm:t>
    </dgm:pt>
    <dgm:pt modelId="{CD09D5BF-22F5-4453-88B4-A8D263390FDF}">
      <dgm:prSet phldrT="[Text]"/>
      <dgm:spPr/>
      <dgm:t>
        <a:bodyPr/>
        <a:lstStyle/>
        <a:p>
          <a:r>
            <a:rPr lang="en-US" dirty="0" smtClean="0"/>
            <a:t>View detail</a:t>
          </a:r>
          <a:endParaRPr lang="en-US" dirty="0"/>
        </a:p>
      </dgm:t>
    </dgm:pt>
    <dgm:pt modelId="{866A6404-27D8-408C-AD3E-151B3A1B200F}" type="parTrans" cxnId="{0D812035-BC0E-4597-93AA-622AA30FC2B5}">
      <dgm:prSet/>
      <dgm:spPr/>
      <dgm:t>
        <a:bodyPr/>
        <a:lstStyle/>
        <a:p>
          <a:endParaRPr lang="en-US"/>
        </a:p>
      </dgm:t>
    </dgm:pt>
    <dgm:pt modelId="{4E043757-CDE6-47A5-B309-3C358CC93094}" type="sibTrans" cxnId="{0D812035-BC0E-4597-93AA-622AA30FC2B5}">
      <dgm:prSet/>
      <dgm:spPr/>
      <dgm:t>
        <a:bodyPr/>
        <a:lstStyle/>
        <a:p>
          <a:endParaRPr lang="en-US"/>
        </a:p>
      </dgm:t>
    </dgm:pt>
    <dgm:pt modelId="{53225AA2-198F-4AA9-B747-CE1EE227DC1B}">
      <dgm:prSet phldrT="[Text]"/>
      <dgm:spPr/>
      <dgm:t>
        <a:bodyPr/>
        <a:lstStyle/>
        <a:p>
          <a:r>
            <a:rPr lang="en-US" dirty="0" smtClean="0"/>
            <a:t>Report deal</a:t>
          </a:r>
          <a:endParaRPr lang="en-US" dirty="0"/>
        </a:p>
      </dgm:t>
    </dgm:pt>
    <dgm:pt modelId="{683E82B4-EE35-4186-9A36-34D6EAFBAEFE}" type="parTrans" cxnId="{0A75E11E-2DD8-400E-81F8-989118735C6B}">
      <dgm:prSet/>
      <dgm:spPr/>
      <dgm:t>
        <a:bodyPr/>
        <a:lstStyle/>
        <a:p>
          <a:endParaRPr lang="en-US"/>
        </a:p>
      </dgm:t>
    </dgm:pt>
    <dgm:pt modelId="{EE8F1A46-6DA0-4975-9861-BA1AD00FEADA}" type="sibTrans" cxnId="{0A75E11E-2DD8-400E-81F8-989118735C6B}">
      <dgm:prSet/>
      <dgm:spPr/>
      <dgm:t>
        <a:bodyPr/>
        <a:lstStyle/>
        <a:p>
          <a:endParaRPr lang="en-US"/>
        </a:p>
      </dgm:t>
    </dgm:pt>
    <dgm:pt modelId="{4D8CD291-E7BC-404E-B25E-35230574E90C}">
      <dgm:prSet phldrT="[Text]"/>
      <dgm:spPr/>
      <dgm:t>
        <a:bodyPr/>
        <a:lstStyle/>
        <a:p>
          <a:r>
            <a:rPr lang="en-US" dirty="0" smtClean="0"/>
            <a:t>Like deal</a:t>
          </a:r>
          <a:endParaRPr lang="en-US" dirty="0"/>
        </a:p>
      </dgm:t>
    </dgm:pt>
    <dgm:pt modelId="{38BF4080-0CFF-40D8-B9CB-ABB5F813603D}" type="parTrans" cxnId="{5CE95474-FFD7-46BA-905C-2B89A2B14B11}">
      <dgm:prSet/>
      <dgm:spPr/>
      <dgm:t>
        <a:bodyPr/>
        <a:lstStyle/>
        <a:p>
          <a:endParaRPr lang="en-US"/>
        </a:p>
      </dgm:t>
    </dgm:pt>
    <dgm:pt modelId="{691E0EBA-2F78-4F14-BCBD-B36785D49A68}" type="sibTrans" cxnId="{5CE95474-FFD7-46BA-905C-2B89A2B14B11}">
      <dgm:prSet/>
      <dgm:spPr/>
      <dgm:t>
        <a:bodyPr/>
        <a:lstStyle/>
        <a:p>
          <a:endParaRPr lang="en-US"/>
        </a:p>
      </dgm:t>
    </dgm:pt>
    <dgm:pt modelId="{A7FA0F33-2158-4AC3-B921-AFDC96780D70}">
      <dgm:prSet phldrT="[Text]"/>
      <dgm:spPr/>
      <dgm:t>
        <a:bodyPr/>
        <a:lstStyle/>
        <a:p>
          <a:r>
            <a:rPr lang="en-US" dirty="0" smtClean="0"/>
            <a:t>Share deal</a:t>
          </a:r>
          <a:endParaRPr lang="en-US" dirty="0"/>
        </a:p>
      </dgm:t>
    </dgm:pt>
    <dgm:pt modelId="{7BE2DA4F-A327-4E72-9C0B-8A022951E54A}" type="parTrans" cxnId="{699BEF76-EE9E-41D1-9AC7-5CFC5A202770}">
      <dgm:prSet/>
      <dgm:spPr/>
      <dgm:t>
        <a:bodyPr/>
        <a:lstStyle/>
        <a:p>
          <a:endParaRPr lang="en-US"/>
        </a:p>
      </dgm:t>
    </dgm:pt>
    <dgm:pt modelId="{D7BB302C-FACE-45A3-A129-5293F4D7904C}" type="sibTrans" cxnId="{699BEF76-EE9E-41D1-9AC7-5CFC5A202770}">
      <dgm:prSet/>
      <dgm:spPr/>
      <dgm:t>
        <a:bodyPr/>
        <a:lstStyle/>
        <a:p>
          <a:endParaRPr lang="en-US"/>
        </a:p>
      </dgm:t>
    </dgm:pt>
    <dgm:pt modelId="{85CC965F-DB71-4E64-B17C-759087C55C34}">
      <dgm:prSet phldrT="[Text]"/>
      <dgm:spPr/>
      <dgm:t>
        <a:bodyPr/>
        <a:lstStyle/>
        <a:p>
          <a:r>
            <a:rPr lang="en-US" dirty="0" smtClean="0"/>
            <a:t>Comment</a:t>
          </a:r>
          <a:endParaRPr lang="en-US" dirty="0"/>
        </a:p>
      </dgm:t>
    </dgm:pt>
    <dgm:pt modelId="{516A3DF0-6E67-4D97-BFFC-154F9382571D}" type="parTrans" cxnId="{DF8B9F55-D370-4FE0-A92B-F9C459F82529}">
      <dgm:prSet/>
      <dgm:spPr/>
      <dgm:t>
        <a:bodyPr/>
        <a:lstStyle/>
        <a:p>
          <a:endParaRPr lang="en-US"/>
        </a:p>
      </dgm:t>
    </dgm:pt>
    <dgm:pt modelId="{1BED01F1-1CD4-4099-9BCA-EC962602DBAE}" type="sibTrans" cxnId="{DF8B9F55-D370-4FE0-A92B-F9C459F82529}">
      <dgm:prSet/>
      <dgm:spPr/>
      <dgm:t>
        <a:bodyPr/>
        <a:lstStyle/>
        <a:p>
          <a:endParaRPr lang="en-US"/>
        </a:p>
      </dgm:t>
    </dgm:pt>
    <dgm:pt modelId="{9A190046-5E9C-4E8B-89C2-47053F05A672}" type="pres">
      <dgm:prSet presAssocID="{10EA1BD3-73F1-4FA9-92EA-1C57F665B8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DA223-223B-47C0-BD31-88E4DD4E1859}" type="pres">
      <dgm:prSet presAssocID="{AEC431F3-DD3D-4A48-BA37-899F93D0655D}" presName="centerShape" presStyleLbl="node0" presStyleIdx="0" presStyleCnt="1"/>
      <dgm:spPr/>
      <dgm:t>
        <a:bodyPr/>
        <a:lstStyle/>
        <a:p>
          <a:endParaRPr lang="en-US"/>
        </a:p>
      </dgm:t>
    </dgm:pt>
    <dgm:pt modelId="{A0AA5FA2-0167-4113-93F5-52BE0A5F67DF}" type="pres">
      <dgm:prSet presAssocID="{289967D2-86E2-4A27-9FD1-7CC0DFC8144E}" presName="parTrans" presStyleLbl="sibTrans2D1" presStyleIdx="0" presStyleCnt="7"/>
      <dgm:spPr/>
      <dgm:t>
        <a:bodyPr/>
        <a:lstStyle/>
        <a:p>
          <a:endParaRPr lang="en-US"/>
        </a:p>
      </dgm:t>
    </dgm:pt>
    <dgm:pt modelId="{819E475E-DD7C-412C-A4EC-AB222CA235CD}" type="pres">
      <dgm:prSet presAssocID="{289967D2-86E2-4A27-9FD1-7CC0DFC8144E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791A1DC6-4075-40F5-B800-7464D12931CC}" type="pres">
      <dgm:prSet presAssocID="{DAFA6819-081A-4F30-9F74-3895B964429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19F31-590E-453A-87E8-06A08EFF9502}" type="pres">
      <dgm:prSet presAssocID="{0AF7E7B9-A491-446A-B776-212708A8C915}" presName="parTrans" presStyleLbl="sibTrans2D1" presStyleIdx="1" presStyleCnt="7"/>
      <dgm:spPr/>
      <dgm:t>
        <a:bodyPr/>
        <a:lstStyle/>
        <a:p>
          <a:endParaRPr lang="en-US"/>
        </a:p>
      </dgm:t>
    </dgm:pt>
    <dgm:pt modelId="{83B98C23-4872-4A00-813C-90C687380D4F}" type="pres">
      <dgm:prSet presAssocID="{0AF7E7B9-A491-446A-B776-212708A8C91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D69BE77-F307-46A8-A343-8EE8F2296886}" type="pres">
      <dgm:prSet presAssocID="{351E2471-2621-4B67-AD65-95A995E26F3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645B2-FD7C-42EB-BCE9-3D9FE1FA91DC}" type="pres">
      <dgm:prSet presAssocID="{866A6404-27D8-408C-AD3E-151B3A1B200F}" presName="parTrans" presStyleLbl="sibTrans2D1" presStyleIdx="2" presStyleCnt="7"/>
      <dgm:spPr/>
      <dgm:t>
        <a:bodyPr/>
        <a:lstStyle/>
        <a:p>
          <a:endParaRPr lang="en-US"/>
        </a:p>
      </dgm:t>
    </dgm:pt>
    <dgm:pt modelId="{7277542C-D636-4428-A9FC-1E2B66060C1C}" type="pres">
      <dgm:prSet presAssocID="{866A6404-27D8-408C-AD3E-151B3A1B200F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59B7F44B-3FE4-4FCA-B388-854405E3E003}" type="pres">
      <dgm:prSet presAssocID="{CD09D5BF-22F5-4453-88B4-A8D263390FD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646EA-E152-4FC1-9058-8F928D8958F2}" type="pres">
      <dgm:prSet presAssocID="{683E82B4-EE35-4186-9A36-34D6EAFBAEFE}" presName="parTrans" presStyleLbl="sibTrans2D1" presStyleIdx="3" presStyleCnt="7"/>
      <dgm:spPr/>
      <dgm:t>
        <a:bodyPr/>
        <a:lstStyle/>
        <a:p>
          <a:endParaRPr lang="en-US"/>
        </a:p>
      </dgm:t>
    </dgm:pt>
    <dgm:pt modelId="{ACB5BC67-DE9D-4946-8CE1-FEC364168A4C}" type="pres">
      <dgm:prSet presAssocID="{683E82B4-EE35-4186-9A36-34D6EAFBAEFE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6D75A001-56F9-469B-A622-3BB48ABAE560}" type="pres">
      <dgm:prSet presAssocID="{53225AA2-198F-4AA9-B747-CE1EE227DC1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A2391-7BB2-40B2-926F-C454C6136366}" type="pres">
      <dgm:prSet presAssocID="{38BF4080-0CFF-40D8-B9CB-ABB5F813603D}" presName="parTrans" presStyleLbl="sibTrans2D1" presStyleIdx="4" presStyleCnt="7"/>
      <dgm:spPr/>
      <dgm:t>
        <a:bodyPr/>
        <a:lstStyle/>
        <a:p>
          <a:endParaRPr lang="en-US"/>
        </a:p>
      </dgm:t>
    </dgm:pt>
    <dgm:pt modelId="{C2116E91-D212-44C4-AE6A-87A5E53E1A77}" type="pres">
      <dgm:prSet presAssocID="{38BF4080-0CFF-40D8-B9CB-ABB5F813603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0C38F42E-5247-4334-B107-AF272F30FE42}" type="pres">
      <dgm:prSet presAssocID="{4D8CD291-E7BC-404E-B25E-35230574E90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3B710-B161-4CE2-A78B-ED4383875A16}" type="pres">
      <dgm:prSet presAssocID="{7BE2DA4F-A327-4E72-9C0B-8A022951E54A}" presName="parTrans" presStyleLbl="sibTrans2D1" presStyleIdx="5" presStyleCnt="7"/>
      <dgm:spPr/>
      <dgm:t>
        <a:bodyPr/>
        <a:lstStyle/>
        <a:p>
          <a:endParaRPr lang="en-US"/>
        </a:p>
      </dgm:t>
    </dgm:pt>
    <dgm:pt modelId="{227330F9-19A6-462E-B9D6-78B32398DF90}" type="pres">
      <dgm:prSet presAssocID="{7BE2DA4F-A327-4E72-9C0B-8A022951E54A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E04106F-2457-4B8A-82E2-100E43500B4F}" type="pres">
      <dgm:prSet presAssocID="{A7FA0F33-2158-4AC3-B921-AFDC96780D7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D293B-9121-46BF-B583-C0D443C0A0B2}" type="pres">
      <dgm:prSet presAssocID="{516A3DF0-6E67-4D97-BFFC-154F9382571D}" presName="parTrans" presStyleLbl="sibTrans2D1" presStyleIdx="6" presStyleCnt="7"/>
      <dgm:spPr/>
      <dgm:t>
        <a:bodyPr/>
        <a:lstStyle/>
        <a:p>
          <a:endParaRPr lang="en-US"/>
        </a:p>
      </dgm:t>
    </dgm:pt>
    <dgm:pt modelId="{1AA66FF8-7F26-4BBF-9004-E0FD2B18BEDD}" type="pres">
      <dgm:prSet presAssocID="{516A3DF0-6E67-4D97-BFFC-154F9382571D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C2A1773-4561-41C6-8408-769B4E7D4840}" type="pres">
      <dgm:prSet presAssocID="{85CC965F-DB71-4E64-B17C-759087C55C3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888F6-ACA8-4B42-8F89-FAB4422D1266}" type="presOf" srcId="{516A3DF0-6E67-4D97-BFFC-154F9382571D}" destId="{1EFD293B-9121-46BF-B583-C0D443C0A0B2}" srcOrd="0" destOrd="0" presId="urn:microsoft.com/office/officeart/2005/8/layout/radial5"/>
    <dgm:cxn modelId="{03550FC8-38CF-4C99-A3EA-6343C9CA917B}" type="presOf" srcId="{289967D2-86E2-4A27-9FD1-7CC0DFC8144E}" destId="{A0AA5FA2-0167-4113-93F5-52BE0A5F67DF}" srcOrd="0" destOrd="0" presId="urn:microsoft.com/office/officeart/2005/8/layout/radial5"/>
    <dgm:cxn modelId="{D777632C-97B0-420C-8A37-450C32F95C0A}" type="presOf" srcId="{4D8CD291-E7BC-404E-B25E-35230574E90C}" destId="{0C38F42E-5247-4334-B107-AF272F30FE42}" srcOrd="0" destOrd="0" presId="urn:microsoft.com/office/officeart/2005/8/layout/radial5"/>
    <dgm:cxn modelId="{4418FBA4-37EB-4EF7-BBF8-88E77DCF1C1B}" type="presOf" srcId="{351E2471-2621-4B67-AD65-95A995E26F3F}" destId="{FD69BE77-F307-46A8-A343-8EE8F2296886}" srcOrd="0" destOrd="0" presId="urn:microsoft.com/office/officeart/2005/8/layout/radial5"/>
    <dgm:cxn modelId="{5CE95474-FFD7-46BA-905C-2B89A2B14B11}" srcId="{AEC431F3-DD3D-4A48-BA37-899F93D0655D}" destId="{4D8CD291-E7BC-404E-B25E-35230574E90C}" srcOrd="4" destOrd="0" parTransId="{38BF4080-0CFF-40D8-B9CB-ABB5F813603D}" sibTransId="{691E0EBA-2F78-4F14-BCBD-B36785D49A68}"/>
    <dgm:cxn modelId="{FB9919C0-C331-47CB-AB99-9C60E9AFE333}" type="presOf" srcId="{289967D2-86E2-4A27-9FD1-7CC0DFC8144E}" destId="{819E475E-DD7C-412C-A4EC-AB222CA235CD}" srcOrd="1" destOrd="0" presId="urn:microsoft.com/office/officeart/2005/8/layout/radial5"/>
    <dgm:cxn modelId="{2C5E75B2-D0CD-41FC-871C-11E85C713F28}" type="presOf" srcId="{866A6404-27D8-408C-AD3E-151B3A1B200F}" destId="{344645B2-FD7C-42EB-BCE9-3D9FE1FA91DC}" srcOrd="0" destOrd="0" presId="urn:microsoft.com/office/officeart/2005/8/layout/radial5"/>
    <dgm:cxn modelId="{4F48FDBA-91C8-418A-85CF-7CECF1A9EED0}" type="presOf" srcId="{0AF7E7B9-A491-446A-B776-212708A8C915}" destId="{83B98C23-4872-4A00-813C-90C687380D4F}" srcOrd="1" destOrd="0" presId="urn:microsoft.com/office/officeart/2005/8/layout/radial5"/>
    <dgm:cxn modelId="{3EC6F7EF-1F63-4B5F-91CC-86A2A3E467BB}" type="presOf" srcId="{866A6404-27D8-408C-AD3E-151B3A1B200F}" destId="{7277542C-D636-4428-A9FC-1E2B66060C1C}" srcOrd="1" destOrd="0" presId="urn:microsoft.com/office/officeart/2005/8/layout/radial5"/>
    <dgm:cxn modelId="{06AD822B-786B-4015-9151-258ED339EBAA}" type="presOf" srcId="{683E82B4-EE35-4186-9A36-34D6EAFBAEFE}" destId="{FD5646EA-E152-4FC1-9058-8F928D8958F2}" srcOrd="0" destOrd="0" presId="urn:microsoft.com/office/officeart/2005/8/layout/radial5"/>
    <dgm:cxn modelId="{02E01A45-D47C-4E99-A350-77F059B10B64}" type="presOf" srcId="{683E82B4-EE35-4186-9A36-34D6EAFBAEFE}" destId="{ACB5BC67-DE9D-4946-8CE1-FEC364168A4C}" srcOrd="1" destOrd="0" presId="urn:microsoft.com/office/officeart/2005/8/layout/radial5"/>
    <dgm:cxn modelId="{0A75E11E-2DD8-400E-81F8-989118735C6B}" srcId="{AEC431F3-DD3D-4A48-BA37-899F93D0655D}" destId="{53225AA2-198F-4AA9-B747-CE1EE227DC1B}" srcOrd="3" destOrd="0" parTransId="{683E82B4-EE35-4186-9A36-34D6EAFBAEFE}" sibTransId="{EE8F1A46-6DA0-4975-9861-BA1AD00FEADA}"/>
    <dgm:cxn modelId="{879DC57E-C337-43D9-A974-A35F79C9046A}" srcId="{AEC431F3-DD3D-4A48-BA37-899F93D0655D}" destId="{DAFA6819-081A-4F30-9F74-3895B964429F}" srcOrd="0" destOrd="0" parTransId="{289967D2-86E2-4A27-9FD1-7CC0DFC8144E}" sibTransId="{C48DCDC0-4548-424D-971B-9073711CD05B}"/>
    <dgm:cxn modelId="{F35006CD-D197-49C4-BAE5-9A663303AD12}" type="presOf" srcId="{7BE2DA4F-A327-4E72-9C0B-8A022951E54A}" destId="{227330F9-19A6-462E-B9D6-78B32398DF90}" srcOrd="1" destOrd="0" presId="urn:microsoft.com/office/officeart/2005/8/layout/radial5"/>
    <dgm:cxn modelId="{0D812035-BC0E-4597-93AA-622AA30FC2B5}" srcId="{AEC431F3-DD3D-4A48-BA37-899F93D0655D}" destId="{CD09D5BF-22F5-4453-88B4-A8D263390FDF}" srcOrd="2" destOrd="0" parTransId="{866A6404-27D8-408C-AD3E-151B3A1B200F}" sibTransId="{4E043757-CDE6-47A5-B309-3C358CC93094}"/>
    <dgm:cxn modelId="{8E773511-399D-4CED-ABC2-68675E49EE83}" type="presOf" srcId="{A7FA0F33-2158-4AC3-B921-AFDC96780D70}" destId="{6E04106F-2457-4B8A-82E2-100E43500B4F}" srcOrd="0" destOrd="0" presId="urn:microsoft.com/office/officeart/2005/8/layout/radial5"/>
    <dgm:cxn modelId="{7227BBCD-93B8-4BE8-BA48-27FCFC62CE34}" srcId="{AEC431F3-DD3D-4A48-BA37-899F93D0655D}" destId="{351E2471-2621-4B67-AD65-95A995E26F3F}" srcOrd="1" destOrd="0" parTransId="{0AF7E7B9-A491-446A-B776-212708A8C915}" sibTransId="{F1FCCA03-1D23-4963-B3D1-43CD0F0067AB}"/>
    <dgm:cxn modelId="{56E8BDB1-BB86-4F39-9048-23DE63ACD827}" type="presOf" srcId="{85CC965F-DB71-4E64-B17C-759087C55C34}" destId="{AC2A1773-4561-41C6-8408-769B4E7D4840}" srcOrd="0" destOrd="0" presId="urn:microsoft.com/office/officeart/2005/8/layout/radial5"/>
    <dgm:cxn modelId="{5C6B6222-A293-49C6-873A-A481B35C3DDA}" type="presOf" srcId="{10EA1BD3-73F1-4FA9-92EA-1C57F665B8A0}" destId="{9A190046-5E9C-4E8B-89C2-47053F05A672}" srcOrd="0" destOrd="0" presId="urn:microsoft.com/office/officeart/2005/8/layout/radial5"/>
    <dgm:cxn modelId="{699BEF76-EE9E-41D1-9AC7-5CFC5A202770}" srcId="{AEC431F3-DD3D-4A48-BA37-899F93D0655D}" destId="{A7FA0F33-2158-4AC3-B921-AFDC96780D70}" srcOrd="5" destOrd="0" parTransId="{7BE2DA4F-A327-4E72-9C0B-8A022951E54A}" sibTransId="{D7BB302C-FACE-45A3-A129-5293F4D7904C}"/>
    <dgm:cxn modelId="{57520296-1178-4840-99DD-4AA5FB0F7C52}" type="presOf" srcId="{DAFA6819-081A-4F30-9F74-3895B964429F}" destId="{791A1DC6-4075-40F5-B800-7464D12931CC}" srcOrd="0" destOrd="0" presId="urn:microsoft.com/office/officeart/2005/8/layout/radial5"/>
    <dgm:cxn modelId="{B9A5B2D3-7B1A-4D16-A41C-46F3E025A01E}" type="presOf" srcId="{7BE2DA4F-A327-4E72-9C0B-8A022951E54A}" destId="{DA93B710-B161-4CE2-A78B-ED4383875A16}" srcOrd="0" destOrd="0" presId="urn:microsoft.com/office/officeart/2005/8/layout/radial5"/>
    <dgm:cxn modelId="{E3EE1078-2022-43AD-B6A7-966039DBA034}" srcId="{10EA1BD3-73F1-4FA9-92EA-1C57F665B8A0}" destId="{AEC431F3-DD3D-4A48-BA37-899F93D0655D}" srcOrd="0" destOrd="0" parTransId="{A7F6DE41-1BA7-4197-A718-D136B5AF06AC}" sibTransId="{F5D9F1F3-807B-47DC-BB7B-9AEF25E6A3E4}"/>
    <dgm:cxn modelId="{5B1AC621-26AB-4846-8DA1-819CA694669F}" type="presOf" srcId="{CD09D5BF-22F5-4453-88B4-A8D263390FDF}" destId="{59B7F44B-3FE4-4FCA-B388-854405E3E003}" srcOrd="0" destOrd="0" presId="urn:microsoft.com/office/officeart/2005/8/layout/radial5"/>
    <dgm:cxn modelId="{44A36F16-A025-4D01-B292-3501CE4AA094}" type="presOf" srcId="{AEC431F3-DD3D-4A48-BA37-899F93D0655D}" destId="{E9EDA223-223B-47C0-BD31-88E4DD4E1859}" srcOrd="0" destOrd="0" presId="urn:microsoft.com/office/officeart/2005/8/layout/radial5"/>
    <dgm:cxn modelId="{C0968B00-27F5-4AB5-A78C-9A4B19C1AF9D}" type="presOf" srcId="{53225AA2-198F-4AA9-B747-CE1EE227DC1B}" destId="{6D75A001-56F9-469B-A622-3BB48ABAE560}" srcOrd="0" destOrd="0" presId="urn:microsoft.com/office/officeart/2005/8/layout/radial5"/>
    <dgm:cxn modelId="{2A2A948D-A773-4F1A-8386-A6BBB34C54B9}" type="presOf" srcId="{0AF7E7B9-A491-446A-B776-212708A8C915}" destId="{C4319F31-590E-453A-87E8-06A08EFF9502}" srcOrd="0" destOrd="0" presId="urn:microsoft.com/office/officeart/2005/8/layout/radial5"/>
    <dgm:cxn modelId="{DBD00502-5CDB-4A17-A8D2-908F6AD35147}" type="presOf" srcId="{38BF4080-0CFF-40D8-B9CB-ABB5F813603D}" destId="{519A2391-7BB2-40B2-926F-C454C6136366}" srcOrd="0" destOrd="0" presId="urn:microsoft.com/office/officeart/2005/8/layout/radial5"/>
    <dgm:cxn modelId="{78E2C2DE-7C80-44A2-8A76-A88DFBC14E20}" type="presOf" srcId="{516A3DF0-6E67-4D97-BFFC-154F9382571D}" destId="{1AA66FF8-7F26-4BBF-9004-E0FD2B18BEDD}" srcOrd="1" destOrd="0" presId="urn:microsoft.com/office/officeart/2005/8/layout/radial5"/>
    <dgm:cxn modelId="{312841B0-6293-46D1-AFFD-0C78FCAA20DB}" type="presOf" srcId="{38BF4080-0CFF-40D8-B9CB-ABB5F813603D}" destId="{C2116E91-D212-44C4-AE6A-87A5E53E1A77}" srcOrd="1" destOrd="0" presId="urn:microsoft.com/office/officeart/2005/8/layout/radial5"/>
    <dgm:cxn modelId="{DF8B9F55-D370-4FE0-A92B-F9C459F82529}" srcId="{AEC431F3-DD3D-4A48-BA37-899F93D0655D}" destId="{85CC965F-DB71-4E64-B17C-759087C55C34}" srcOrd="6" destOrd="0" parTransId="{516A3DF0-6E67-4D97-BFFC-154F9382571D}" sibTransId="{1BED01F1-1CD4-4099-9BCA-EC962602DBAE}"/>
    <dgm:cxn modelId="{58E3C475-6AD9-412E-86E9-7CEF3046DC1B}" type="presParOf" srcId="{9A190046-5E9C-4E8B-89C2-47053F05A672}" destId="{E9EDA223-223B-47C0-BD31-88E4DD4E1859}" srcOrd="0" destOrd="0" presId="urn:microsoft.com/office/officeart/2005/8/layout/radial5"/>
    <dgm:cxn modelId="{332F742D-EDBD-4ED5-8E61-A733A5122065}" type="presParOf" srcId="{9A190046-5E9C-4E8B-89C2-47053F05A672}" destId="{A0AA5FA2-0167-4113-93F5-52BE0A5F67DF}" srcOrd="1" destOrd="0" presId="urn:microsoft.com/office/officeart/2005/8/layout/radial5"/>
    <dgm:cxn modelId="{D059FB5C-FAEF-4062-95DF-989772467FFE}" type="presParOf" srcId="{A0AA5FA2-0167-4113-93F5-52BE0A5F67DF}" destId="{819E475E-DD7C-412C-A4EC-AB222CA235CD}" srcOrd="0" destOrd="0" presId="urn:microsoft.com/office/officeart/2005/8/layout/radial5"/>
    <dgm:cxn modelId="{7B5F7896-CE6B-44FB-8CA4-4776BD33AF8E}" type="presParOf" srcId="{9A190046-5E9C-4E8B-89C2-47053F05A672}" destId="{791A1DC6-4075-40F5-B800-7464D12931CC}" srcOrd="2" destOrd="0" presId="urn:microsoft.com/office/officeart/2005/8/layout/radial5"/>
    <dgm:cxn modelId="{A1921423-EED0-4EF3-9F6B-6387F242EA71}" type="presParOf" srcId="{9A190046-5E9C-4E8B-89C2-47053F05A672}" destId="{C4319F31-590E-453A-87E8-06A08EFF9502}" srcOrd="3" destOrd="0" presId="urn:microsoft.com/office/officeart/2005/8/layout/radial5"/>
    <dgm:cxn modelId="{DD17498F-6AA4-48AE-8480-892F04A8F419}" type="presParOf" srcId="{C4319F31-590E-453A-87E8-06A08EFF9502}" destId="{83B98C23-4872-4A00-813C-90C687380D4F}" srcOrd="0" destOrd="0" presId="urn:microsoft.com/office/officeart/2005/8/layout/radial5"/>
    <dgm:cxn modelId="{BE807518-2590-42B4-8336-4F2BA5AB7F15}" type="presParOf" srcId="{9A190046-5E9C-4E8B-89C2-47053F05A672}" destId="{FD69BE77-F307-46A8-A343-8EE8F2296886}" srcOrd="4" destOrd="0" presId="urn:microsoft.com/office/officeart/2005/8/layout/radial5"/>
    <dgm:cxn modelId="{D5FC9110-B90A-4588-A7CC-7D139F9A7E1F}" type="presParOf" srcId="{9A190046-5E9C-4E8B-89C2-47053F05A672}" destId="{344645B2-FD7C-42EB-BCE9-3D9FE1FA91DC}" srcOrd="5" destOrd="0" presId="urn:microsoft.com/office/officeart/2005/8/layout/radial5"/>
    <dgm:cxn modelId="{80AAD00F-E9D3-455F-9E17-ED52434EFE11}" type="presParOf" srcId="{344645B2-FD7C-42EB-BCE9-3D9FE1FA91DC}" destId="{7277542C-D636-4428-A9FC-1E2B66060C1C}" srcOrd="0" destOrd="0" presId="urn:microsoft.com/office/officeart/2005/8/layout/radial5"/>
    <dgm:cxn modelId="{74BF7D1A-745C-4FAD-AD6E-ADB9EDD57A33}" type="presParOf" srcId="{9A190046-5E9C-4E8B-89C2-47053F05A672}" destId="{59B7F44B-3FE4-4FCA-B388-854405E3E003}" srcOrd="6" destOrd="0" presId="urn:microsoft.com/office/officeart/2005/8/layout/radial5"/>
    <dgm:cxn modelId="{507FA3FB-974F-4399-84D1-F18F7E9569CF}" type="presParOf" srcId="{9A190046-5E9C-4E8B-89C2-47053F05A672}" destId="{FD5646EA-E152-4FC1-9058-8F928D8958F2}" srcOrd="7" destOrd="0" presId="urn:microsoft.com/office/officeart/2005/8/layout/radial5"/>
    <dgm:cxn modelId="{CAA9C8F3-286B-45FC-81D7-7260923B5911}" type="presParOf" srcId="{FD5646EA-E152-4FC1-9058-8F928D8958F2}" destId="{ACB5BC67-DE9D-4946-8CE1-FEC364168A4C}" srcOrd="0" destOrd="0" presId="urn:microsoft.com/office/officeart/2005/8/layout/radial5"/>
    <dgm:cxn modelId="{8F2EADFA-4BB1-4101-A745-4B57B7A11715}" type="presParOf" srcId="{9A190046-5E9C-4E8B-89C2-47053F05A672}" destId="{6D75A001-56F9-469B-A622-3BB48ABAE560}" srcOrd="8" destOrd="0" presId="urn:microsoft.com/office/officeart/2005/8/layout/radial5"/>
    <dgm:cxn modelId="{067B1F93-3049-4687-ACC0-C24C8D8F138E}" type="presParOf" srcId="{9A190046-5E9C-4E8B-89C2-47053F05A672}" destId="{519A2391-7BB2-40B2-926F-C454C6136366}" srcOrd="9" destOrd="0" presId="urn:microsoft.com/office/officeart/2005/8/layout/radial5"/>
    <dgm:cxn modelId="{FDA8202F-B74E-42CD-830E-94134DE3385A}" type="presParOf" srcId="{519A2391-7BB2-40B2-926F-C454C6136366}" destId="{C2116E91-D212-44C4-AE6A-87A5E53E1A77}" srcOrd="0" destOrd="0" presId="urn:microsoft.com/office/officeart/2005/8/layout/radial5"/>
    <dgm:cxn modelId="{064FD0BB-0576-4B78-941B-8393854180C2}" type="presParOf" srcId="{9A190046-5E9C-4E8B-89C2-47053F05A672}" destId="{0C38F42E-5247-4334-B107-AF272F30FE42}" srcOrd="10" destOrd="0" presId="urn:microsoft.com/office/officeart/2005/8/layout/radial5"/>
    <dgm:cxn modelId="{7E5F8B32-B848-459B-8E5A-97CB8FF66537}" type="presParOf" srcId="{9A190046-5E9C-4E8B-89C2-47053F05A672}" destId="{DA93B710-B161-4CE2-A78B-ED4383875A16}" srcOrd="11" destOrd="0" presId="urn:microsoft.com/office/officeart/2005/8/layout/radial5"/>
    <dgm:cxn modelId="{0A87E8F0-40A5-45B1-8100-586E621C0339}" type="presParOf" srcId="{DA93B710-B161-4CE2-A78B-ED4383875A16}" destId="{227330F9-19A6-462E-B9D6-78B32398DF90}" srcOrd="0" destOrd="0" presId="urn:microsoft.com/office/officeart/2005/8/layout/radial5"/>
    <dgm:cxn modelId="{2A6E7C5C-C7B2-4C16-910F-BECF0E454F37}" type="presParOf" srcId="{9A190046-5E9C-4E8B-89C2-47053F05A672}" destId="{6E04106F-2457-4B8A-82E2-100E43500B4F}" srcOrd="12" destOrd="0" presId="urn:microsoft.com/office/officeart/2005/8/layout/radial5"/>
    <dgm:cxn modelId="{8F01866C-1EEA-4104-8A76-6BC80CE2E2A5}" type="presParOf" srcId="{9A190046-5E9C-4E8B-89C2-47053F05A672}" destId="{1EFD293B-9121-46BF-B583-C0D443C0A0B2}" srcOrd="13" destOrd="0" presId="urn:microsoft.com/office/officeart/2005/8/layout/radial5"/>
    <dgm:cxn modelId="{A8C89F3C-C23D-4D3A-9630-38609EAE2D0E}" type="presParOf" srcId="{1EFD293B-9121-46BF-B583-C0D443C0A0B2}" destId="{1AA66FF8-7F26-4BBF-9004-E0FD2B18BEDD}" srcOrd="0" destOrd="0" presId="urn:microsoft.com/office/officeart/2005/8/layout/radial5"/>
    <dgm:cxn modelId="{A3B5F747-69F8-4310-A5E1-EC8104278F7B}" type="presParOf" srcId="{9A190046-5E9C-4E8B-89C2-47053F05A672}" destId="{AC2A1773-4561-41C6-8408-769B4E7D484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A1BD3-73F1-4FA9-92EA-1C57F665B8A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C431F3-DD3D-4A48-BA37-899F93D0655D}">
      <dgm:prSet/>
      <dgm:spPr/>
      <dgm:t>
        <a:bodyPr/>
        <a:lstStyle/>
        <a:p>
          <a:r>
            <a:rPr lang="en-US" dirty="0" smtClean="0"/>
            <a:t>Admin</a:t>
          </a:r>
          <a:endParaRPr lang="en-US" dirty="0"/>
        </a:p>
      </dgm:t>
    </dgm:pt>
    <dgm:pt modelId="{A7F6DE41-1BA7-4197-A718-D136B5AF06AC}" type="parTrans" cxnId="{E3EE1078-2022-43AD-B6A7-966039DBA034}">
      <dgm:prSet/>
      <dgm:spPr/>
      <dgm:t>
        <a:bodyPr/>
        <a:lstStyle/>
        <a:p>
          <a:endParaRPr lang="en-US"/>
        </a:p>
      </dgm:t>
    </dgm:pt>
    <dgm:pt modelId="{F5D9F1F3-807B-47DC-BB7B-9AEF25E6A3E4}" type="sibTrans" cxnId="{E3EE1078-2022-43AD-B6A7-966039DBA034}">
      <dgm:prSet/>
      <dgm:spPr/>
      <dgm:t>
        <a:bodyPr/>
        <a:lstStyle/>
        <a:p>
          <a:endParaRPr lang="en-US"/>
        </a:p>
      </dgm:t>
    </dgm:pt>
    <dgm:pt modelId="{DAFA6819-081A-4F30-9F74-3895B964429F}">
      <dgm:prSet phldrT="[Text]"/>
      <dgm:spPr/>
      <dgm:t>
        <a:bodyPr/>
        <a:lstStyle/>
        <a:p>
          <a:r>
            <a:rPr lang="en-US" dirty="0" smtClean="0"/>
            <a:t>Login</a:t>
          </a:r>
          <a:endParaRPr lang="en-US" dirty="0"/>
        </a:p>
      </dgm:t>
    </dgm:pt>
    <dgm:pt modelId="{289967D2-86E2-4A27-9FD1-7CC0DFC8144E}" type="parTrans" cxnId="{879DC57E-C337-43D9-A974-A35F79C9046A}">
      <dgm:prSet/>
      <dgm:spPr/>
      <dgm:t>
        <a:bodyPr/>
        <a:lstStyle/>
        <a:p>
          <a:endParaRPr lang="en-US"/>
        </a:p>
      </dgm:t>
    </dgm:pt>
    <dgm:pt modelId="{C48DCDC0-4548-424D-971B-9073711CD05B}" type="sibTrans" cxnId="{879DC57E-C337-43D9-A974-A35F79C9046A}">
      <dgm:prSet/>
      <dgm:spPr/>
      <dgm:t>
        <a:bodyPr/>
        <a:lstStyle/>
        <a:p>
          <a:endParaRPr lang="en-US"/>
        </a:p>
      </dgm:t>
    </dgm:pt>
    <dgm:pt modelId="{351E2471-2621-4B67-AD65-95A995E26F3F}">
      <dgm:prSet phldrT="[Text]"/>
      <dgm:spPr/>
      <dgm:t>
        <a:bodyPr/>
        <a:lstStyle/>
        <a:p>
          <a:r>
            <a:rPr lang="en-US" dirty="0" smtClean="0"/>
            <a:t>View Dashboard</a:t>
          </a:r>
          <a:endParaRPr lang="en-US" dirty="0"/>
        </a:p>
      </dgm:t>
    </dgm:pt>
    <dgm:pt modelId="{0AF7E7B9-A491-446A-B776-212708A8C915}" type="parTrans" cxnId="{7227BBCD-93B8-4BE8-BA48-27FCFC62CE34}">
      <dgm:prSet/>
      <dgm:spPr/>
      <dgm:t>
        <a:bodyPr/>
        <a:lstStyle/>
        <a:p>
          <a:endParaRPr lang="en-US"/>
        </a:p>
      </dgm:t>
    </dgm:pt>
    <dgm:pt modelId="{F1FCCA03-1D23-4963-B3D1-43CD0F0067AB}" type="sibTrans" cxnId="{7227BBCD-93B8-4BE8-BA48-27FCFC62CE34}">
      <dgm:prSet/>
      <dgm:spPr/>
      <dgm:t>
        <a:bodyPr/>
        <a:lstStyle/>
        <a:p>
          <a:endParaRPr lang="en-US"/>
        </a:p>
      </dgm:t>
    </dgm:pt>
    <dgm:pt modelId="{CD09D5BF-22F5-4453-88B4-A8D263390FDF}">
      <dgm:prSet phldrT="[Text]"/>
      <dgm:spPr/>
      <dgm:t>
        <a:bodyPr/>
        <a:lstStyle/>
        <a:p>
          <a:r>
            <a:rPr lang="en-US" dirty="0" smtClean="0"/>
            <a:t>Category Management</a:t>
          </a:r>
          <a:endParaRPr lang="en-US" dirty="0"/>
        </a:p>
      </dgm:t>
    </dgm:pt>
    <dgm:pt modelId="{866A6404-27D8-408C-AD3E-151B3A1B200F}" type="parTrans" cxnId="{0D812035-BC0E-4597-93AA-622AA30FC2B5}">
      <dgm:prSet/>
      <dgm:spPr/>
      <dgm:t>
        <a:bodyPr/>
        <a:lstStyle/>
        <a:p>
          <a:endParaRPr lang="en-US"/>
        </a:p>
      </dgm:t>
    </dgm:pt>
    <dgm:pt modelId="{4E043757-CDE6-47A5-B309-3C358CC93094}" type="sibTrans" cxnId="{0D812035-BC0E-4597-93AA-622AA30FC2B5}">
      <dgm:prSet/>
      <dgm:spPr/>
      <dgm:t>
        <a:bodyPr/>
        <a:lstStyle/>
        <a:p>
          <a:endParaRPr lang="en-US"/>
        </a:p>
      </dgm:t>
    </dgm:pt>
    <dgm:pt modelId="{53225AA2-198F-4AA9-B747-CE1EE227DC1B}">
      <dgm:prSet phldrT="[Text]"/>
      <dgm:spPr/>
      <dgm:t>
        <a:bodyPr/>
        <a:lstStyle/>
        <a:p>
          <a:r>
            <a:rPr lang="en-US" dirty="0" smtClean="0"/>
            <a:t>Deal Management</a:t>
          </a:r>
          <a:endParaRPr lang="en-US" dirty="0"/>
        </a:p>
      </dgm:t>
    </dgm:pt>
    <dgm:pt modelId="{683E82B4-EE35-4186-9A36-34D6EAFBAEFE}" type="parTrans" cxnId="{0A75E11E-2DD8-400E-81F8-989118735C6B}">
      <dgm:prSet/>
      <dgm:spPr/>
      <dgm:t>
        <a:bodyPr/>
        <a:lstStyle/>
        <a:p>
          <a:endParaRPr lang="en-US"/>
        </a:p>
      </dgm:t>
    </dgm:pt>
    <dgm:pt modelId="{EE8F1A46-6DA0-4975-9861-BA1AD00FEADA}" type="sibTrans" cxnId="{0A75E11E-2DD8-400E-81F8-989118735C6B}">
      <dgm:prSet/>
      <dgm:spPr/>
      <dgm:t>
        <a:bodyPr/>
        <a:lstStyle/>
        <a:p>
          <a:endParaRPr lang="en-US"/>
        </a:p>
      </dgm:t>
    </dgm:pt>
    <dgm:pt modelId="{4D8CD291-E7BC-404E-B25E-35230574E90C}">
      <dgm:prSet phldrT="[Text]"/>
      <dgm:spPr/>
      <dgm:t>
        <a:bodyPr/>
        <a:lstStyle/>
        <a:p>
          <a:r>
            <a:rPr lang="en-US" dirty="0" smtClean="0"/>
            <a:t>Source Management</a:t>
          </a:r>
          <a:endParaRPr lang="en-US" dirty="0"/>
        </a:p>
      </dgm:t>
    </dgm:pt>
    <dgm:pt modelId="{38BF4080-0CFF-40D8-B9CB-ABB5F813603D}" type="parTrans" cxnId="{5CE95474-FFD7-46BA-905C-2B89A2B14B11}">
      <dgm:prSet/>
      <dgm:spPr/>
      <dgm:t>
        <a:bodyPr/>
        <a:lstStyle/>
        <a:p>
          <a:endParaRPr lang="en-US"/>
        </a:p>
      </dgm:t>
    </dgm:pt>
    <dgm:pt modelId="{691E0EBA-2F78-4F14-BCBD-B36785D49A68}" type="sibTrans" cxnId="{5CE95474-FFD7-46BA-905C-2B89A2B14B11}">
      <dgm:prSet/>
      <dgm:spPr/>
      <dgm:t>
        <a:bodyPr/>
        <a:lstStyle/>
        <a:p>
          <a:endParaRPr lang="en-US"/>
        </a:p>
      </dgm:t>
    </dgm:pt>
    <dgm:pt modelId="{A7FA0F33-2158-4AC3-B921-AFDC96780D70}">
      <dgm:prSet phldrT="[Text]"/>
      <dgm:spPr/>
      <dgm:t>
        <a:bodyPr/>
        <a:lstStyle/>
        <a:p>
          <a:r>
            <a:rPr lang="en-US" dirty="0" smtClean="0"/>
            <a:t>Report Management</a:t>
          </a:r>
          <a:endParaRPr lang="en-US" dirty="0"/>
        </a:p>
      </dgm:t>
    </dgm:pt>
    <dgm:pt modelId="{7BE2DA4F-A327-4E72-9C0B-8A022951E54A}" type="parTrans" cxnId="{699BEF76-EE9E-41D1-9AC7-5CFC5A202770}">
      <dgm:prSet/>
      <dgm:spPr/>
      <dgm:t>
        <a:bodyPr/>
        <a:lstStyle/>
        <a:p>
          <a:endParaRPr lang="en-US"/>
        </a:p>
      </dgm:t>
    </dgm:pt>
    <dgm:pt modelId="{D7BB302C-FACE-45A3-A129-5293F4D7904C}" type="sibTrans" cxnId="{699BEF76-EE9E-41D1-9AC7-5CFC5A202770}">
      <dgm:prSet/>
      <dgm:spPr/>
      <dgm:t>
        <a:bodyPr/>
        <a:lstStyle/>
        <a:p>
          <a:endParaRPr lang="en-US"/>
        </a:p>
      </dgm:t>
    </dgm:pt>
    <dgm:pt modelId="{85CC965F-DB71-4E64-B17C-759087C55C34}">
      <dgm:prSet phldrT="[Text]"/>
      <dgm:spPr/>
      <dgm:t>
        <a:bodyPr/>
        <a:lstStyle/>
        <a:p>
          <a:r>
            <a:rPr lang="en-US" dirty="0" smtClean="0"/>
            <a:t>Backup &amp; Restore</a:t>
          </a:r>
          <a:endParaRPr lang="en-US" dirty="0"/>
        </a:p>
      </dgm:t>
    </dgm:pt>
    <dgm:pt modelId="{516A3DF0-6E67-4D97-BFFC-154F9382571D}" type="parTrans" cxnId="{DF8B9F55-D370-4FE0-A92B-F9C459F82529}">
      <dgm:prSet/>
      <dgm:spPr/>
      <dgm:t>
        <a:bodyPr/>
        <a:lstStyle/>
        <a:p>
          <a:endParaRPr lang="en-US"/>
        </a:p>
      </dgm:t>
    </dgm:pt>
    <dgm:pt modelId="{1BED01F1-1CD4-4099-9BCA-EC962602DBAE}" type="sibTrans" cxnId="{DF8B9F55-D370-4FE0-A92B-F9C459F82529}">
      <dgm:prSet/>
      <dgm:spPr/>
      <dgm:t>
        <a:bodyPr/>
        <a:lstStyle/>
        <a:p>
          <a:endParaRPr lang="en-US"/>
        </a:p>
      </dgm:t>
    </dgm:pt>
    <dgm:pt modelId="{9A190046-5E9C-4E8B-89C2-47053F05A672}" type="pres">
      <dgm:prSet presAssocID="{10EA1BD3-73F1-4FA9-92EA-1C57F665B8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DA223-223B-47C0-BD31-88E4DD4E1859}" type="pres">
      <dgm:prSet presAssocID="{AEC431F3-DD3D-4A48-BA37-899F93D0655D}" presName="centerShape" presStyleLbl="node0" presStyleIdx="0" presStyleCnt="1"/>
      <dgm:spPr/>
      <dgm:t>
        <a:bodyPr/>
        <a:lstStyle/>
        <a:p>
          <a:endParaRPr lang="en-US"/>
        </a:p>
      </dgm:t>
    </dgm:pt>
    <dgm:pt modelId="{A0AA5FA2-0167-4113-93F5-52BE0A5F67DF}" type="pres">
      <dgm:prSet presAssocID="{289967D2-86E2-4A27-9FD1-7CC0DFC8144E}" presName="parTrans" presStyleLbl="sibTrans2D1" presStyleIdx="0" presStyleCnt="7"/>
      <dgm:spPr/>
      <dgm:t>
        <a:bodyPr/>
        <a:lstStyle/>
        <a:p>
          <a:endParaRPr lang="en-US"/>
        </a:p>
      </dgm:t>
    </dgm:pt>
    <dgm:pt modelId="{819E475E-DD7C-412C-A4EC-AB222CA235CD}" type="pres">
      <dgm:prSet presAssocID="{289967D2-86E2-4A27-9FD1-7CC0DFC8144E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791A1DC6-4075-40F5-B800-7464D12931CC}" type="pres">
      <dgm:prSet presAssocID="{DAFA6819-081A-4F30-9F74-3895B964429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19F31-590E-453A-87E8-06A08EFF9502}" type="pres">
      <dgm:prSet presAssocID="{0AF7E7B9-A491-446A-B776-212708A8C915}" presName="parTrans" presStyleLbl="sibTrans2D1" presStyleIdx="1" presStyleCnt="7"/>
      <dgm:spPr/>
      <dgm:t>
        <a:bodyPr/>
        <a:lstStyle/>
        <a:p>
          <a:endParaRPr lang="en-US"/>
        </a:p>
      </dgm:t>
    </dgm:pt>
    <dgm:pt modelId="{83B98C23-4872-4A00-813C-90C687380D4F}" type="pres">
      <dgm:prSet presAssocID="{0AF7E7B9-A491-446A-B776-212708A8C915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FD69BE77-F307-46A8-A343-8EE8F2296886}" type="pres">
      <dgm:prSet presAssocID="{351E2471-2621-4B67-AD65-95A995E26F3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645B2-FD7C-42EB-BCE9-3D9FE1FA91DC}" type="pres">
      <dgm:prSet presAssocID="{866A6404-27D8-408C-AD3E-151B3A1B200F}" presName="parTrans" presStyleLbl="sibTrans2D1" presStyleIdx="2" presStyleCnt="7"/>
      <dgm:spPr/>
      <dgm:t>
        <a:bodyPr/>
        <a:lstStyle/>
        <a:p>
          <a:endParaRPr lang="en-US"/>
        </a:p>
      </dgm:t>
    </dgm:pt>
    <dgm:pt modelId="{7277542C-D636-4428-A9FC-1E2B66060C1C}" type="pres">
      <dgm:prSet presAssocID="{866A6404-27D8-408C-AD3E-151B3A1B200F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59B7F44B-3FE4-4FCA-B388-854405E3E003}" type="pres">
      <dgm:prSet presAssocID="{CD09D5BF-22F5-4453-88B4-A8D263390FD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646EA-E152-4FC1-9058-8F928D8958F2}" type="pres">
      <dgm:prSet presAssocID="{683E82B4-EE35-4186-9A36-34D6EAFBAEFE}" presName="parTrans" presStyleLbl="sibTrans2D1" presStyleIdx="3" presStyleCnt="7"/>
      <dgm:spPr/>
      <dgm:t>
        <a:bodyPr/>
        <a:lstStyle/>
        <a:p>
          <a:endParaRPr lang="en-US"/>
        </a:p>
      </dgm:t>
    </dgm:pt>
    <dgm:pt modelId="{ACB5BC67-DE9D-4946-8CE1-FEC364168A4C}" type="pres">
      <dgm:prSet presAssocID="{683E82B4-EE35-4186-9A36-34D6EAFBAEFE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6D75A001-56F9-469B-A622-3BB48ABAE560}" type="pres">
      <dgm:prSet presAssocID="{53225AA2-198F-4AA9-B747-CE1EE227DC1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A2391-7BB2-40B2-926F-C454C6136366}" type="pres">
      <dgm:prSet presAssocID="{38BF4080-0CFF-40D8-B9CB-ABB5F813603D}" presName="parTrans" presStyleLbl="sibTrans2D1" presStyleIdx="4" presStyleCnt="7"/>
      <dgm:spPr/>
      <dgm:t>
        <a:bodyPr/>
        <a:lstStyle/>
        <a:p>
          <a:endParaRPr lang="en-US"/>
        </a:p>
      </dgm:t>
    </dgm:pt>
    <dgm:pt modelId="{C2116E91-D212-44C4-AE6A-87A5E53E1A77}" type="pres">
      <dgm:prSet presAssocID="{38BF4080-0CFF-40D8-B9CB-ABB5F813603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0C38F42E-5247-4334-B107-AF272F30FE42}" type="pres">
      <dgm:prSet presAssocID="{4D8CD291-E7BC-404E-B25E-35230574E90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3B710-B161-4CE2-A78B-ED4383875A16}" type="pres">
      <dgm:prSet presAssocID="{7BE2DA4F-A327-4E72-9C0B-8A022951E54A}" presName="parTrans" presStyleLbl="sibTrans2D1" presStyleIdx="5" presStyleCnt="7"/>
      <dgm:spPr/>
      <dgm:t>
        <a:bodyPr/>
        <a:lstStyle/>
        <a:p>
          <a:endParaRPr lang="en-US"/>
        </a:p>
      </dgm:t>
    </dgm:pt>
    <dgm:pt modelId="{227330F9-19A6-462E-B9D6-78B32398DF90}" type="pres">
      <dgm:prSet presAssocID="{7BE2DA4F-A327-4E72-9C0B-8A022951E54A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E04106F-2457-4B8A-82E2-100E43500B4F}" type="pres">
      <dgm:prSet presAssocID="{A7FA0F33-2158-4AC3-B921-AFDC96780D7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D293B-9121-46BF-B583-C0D443C0A0B2}" type="pres">
      <dgm:prSet presAssocID="{516A3DF0-6E67-4D97-BFFC-154F9382571D}" presName="parTrans" presStyleLbl="sibTrans2D1" presStyleIdx="6" presStyleCnt="7"/>
      <dgm:spPr/>
      <dgm:t>
        <a:bodyPr/>
        <a:lstStyle/>
        <a:p>
          <a:endParaRPr lang="en-US"/>
        </a:p>
      </dgm:t>
    </dgm:pt>
    <dgm:pt modelId="{1AA66FF8-7F26-4BBF-9004-E0FD2B18BEDD}" type="pres">
      <dgm:prSet presAssocID="{516A3DF0-6E67-4D97-BFFC-154F9382571D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C2A1773-4561-41C6-8408-769B4E7D4840}" type="pres">
      <dgm:prSet presAssocID="{85CC965F-DB71-4E64-B17C-759087C55C3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DC57E-C337-43D9-A974-A35F79C9046A}" srcId="{AEC431F3-DD3D-4A48-BA37-899F93D0655D}" destId="{DAFA6819-081A-4F30-9F74-3895B964429F}" srcOrd="0" destOrd="0" parTransId="{289967D2-86E2-4A27-9FD1-7CC0DFC8144E}" sibTransId="{C48DCDC0-4548-424D-971B-9073711CD05B}"/>
    <dgm:cxn modelId="{3BA3E482-0710-420B-848E-71A8F5BA0FEC}" type="presOf" srcId="{4D8CD291-E7BC-404E-B25E-35230574E90C}" destId="{0C38F42E-5247-4334-B107-AF272F30FE42}" srcOrd="0" destOrd="0" presId="urn:microsoft.com/office/officeart/2005/8/layout/radial5"/>
    <dgm:cxn modelId="{C0F7B318-D7AF-46B8-8E14-BAEDBA8EC7C2}" type="presOf" srcId="{7BE2DA4F-A327-4E72-9C0B-8A022951E54A}" destId="{227330F9-19A6-462E-B9D6-78B32398DF90}" srcOrd="1" destOrd="0" presId="urn:microsoft.com/office/officeart/2005/8/layout/radial5"/>
    <dgm:cxn modelId="{069376F5-A7A1-414A-A370-625BF621F517}" type="presOf" srcId="{53225AA2-198F-4AA9-B747-CE1EE227DC1B}" destId="{6D75A001-56F9-469B-A622-3BB48ABAE560}" srcOrd="0" destOrd="0" presId="urn:microsoft.com/office/officeart/2005/8/layout/radial5"/>
    <dgm:cxn modelId="{EA2B88C2-ACDF-4ECB-B8A0-B299244E273C}" type="presOf" srcId="{289967D2-86E2-4A27-9FD1-7CC0DFC8144E}" destId="{819E475E-DD7C-412C-A4EC-AB222CA235CD}" srcOrd="1" destOrd="0" presId="urn:microsoft.com/office/officeart/2005/8/layout/radial5"/>
    <dgm:cxn modelId="{80032049-DBE4-4C90-A70E-93503BA57148}" type="presOf" srcId="{351E2471-2621-4B67-AD65-95A995E26F3F}" destId="{FD69BE77-F307-46A8-A343-8EE8F2296886}" srcOrd="0" destOrd="0" presId="urn:microsoft.com/office/officeart/2005/8/layout/radial5"/>
    <dgm:cxn modelId="{E97D313A-C838-4A56-B532-D9FC6194E77C}" type="presOf" srcId="{866A6404-27D8-408C-AD3E-151B3A1B200F}" destId="{344645B2-FD7C-42EB-BCE9-3D9FE1FA91DC}" srcOrd="0" destOrd="0" presId="urn:microsoft.com/office/officeart/2005/8/layout/radial5"/>
    <dgm:cxn modelId="{ACFE181A-004B-4A71-9004-DBABF31B7C76}" type="presOf" srcId="{10EA1BD3-73F1-4FA9-92EA-1C57F665B8A0}" destId="{9A190046-5E9C-4E8B-89C2-47053F05A672}" srcOrd="0" destOrd="0" presId="urn:microsoft.com/office/officeart/2005/8/layout/radial5"/>
    <dgm:cxn modelId="{F6F89CE8-CBF2-487A-B7E1-EC5708F20BF5}" type="presOf" srcId="{38BF4080-0CFF-40D8-B9CB-ABB5F813603D}" destId="{C2116E91-D212-44C4-AE6A-87A5E53E1A77}" srcOrd="1" destOrd="0" presId="urn:microsoft.com/office/officeart/2005/8/layout/radial5"/>
    <dgm:cxn modelId="{2A2790D7-0663-4A97-A566-6F6409BEDF0C}" type="presOf" srcId="{683E82B4-EE35-4186-9A36-34D6EAFBAEFE}" destId="{ACB5BC67-DE9D-4946-8CE1-FEC364168A4C}" srcOrd="1" destOrd="0" presId="urn:microsoft.com/office/officeart/2005/8/layout/radial5"/>
    <dgm:cxn modelId="{0D812035-BC0E-4597-93AA-622AA30FC2B5}" srcId="{AEC431F3-DD3D-4A48-BA37-899F93D0655D}" destId="{CD09D5BF-22F5-4453-88B4-A8D263390FDF}" srcOrd="2" destOrd="0" parTransId="{866A6404-27D8-408C-AD3E-151B3A1B200F}" sibTransId="{4E043757-CDE6-47A5-B309-3C358CC93094}"/>
    <dgm:cxn modelId="{3819F39E-EC16-4308-B4A3-BBD618B41A58}" type="presOf" srcId="{683E82B4-EE35-4186-9A36-34D6EAFBAEFE}" destId="{FD5646EA-E152-4FC1-9058-8F928D8958F2}" srcOrd="0" destOrd="0" presId="urn:microsoft.com/office/officeart/2005/8/layout/radial5"/>
    <dgm:cxn modelId="{184F487A-B58F-46C1-9456-6C37A0188FAE}" type="presOf" srcId="{289967D2-86E2-4A27-9FD1-7CC0DFC8144E}" destId="{A0AA5FA2-0167-4113-93F5-52BE0A5F67DF}" srcOrd="0" destOrd="0" presId="urn:microsoft.com/office/officeart/2005/8/layout/radial5"/>
    <dgm:cxn modelId="{ED269583-7209-468D-99C9-8771F59F278F}" type="presOf" srcId="{38BF4080-0CFF-40D8-B9CB-ABB5F813603D}" destId="{519A2391-7BB2-40B2-926F-C454C6136366}" srcOrd="0" destOrd="0" presId="urn:microsoft.com/office/officeart/2005/8/layout/radial5"/>
    <dgm:cxn modelId="{853EFA33-4B73-4292-A0A6-9C732063E180}" type="presOf" srcId="{516A3DF0-6E67-4D97-BFFC-154F9382571D}" destId="{1EFD293B-9121-46BF-B583-C0D443C0A0B2}" srcOrd="0" destOrd="0" presId="urn:microsoft.com/office/officeart/2005/8/layout/radial5"/>
    <dgm:cxn modelId="{14A4B06F-CBA7-465D-BA21-86236DCE2852}" type="presOf" srcId="{AEC431F3-DD3D-4A48-BA37-899F93D0655D}" destId="{E9EDA223-223B-47C0-BD31-88E4DD4E1859}" srcOrd="0" destOrd="0" presId="urn:microsoft.com/office/officeart/2005/8/layout/radial5"/>
    <dgm:cxn modelId="{53531C9D-9BDF-4832-86D1-762BFE295A2B}" type="presOf" srcId="{CD09D5BF-22F5-4453-88B4-A8D263390FDF}" destId="{59B7F44B-3FE4-4FCA-B388-854405E3E003}" srcOrd="0" destOrd="0" presId="urn:microsoft.com/office/officeart/2005/8/layout/radial5"/>
    <dgm:cxn modelId="{0E6AAE55-2116-49FE-8DCD-74C9A0DCE00F}" type="presOf" srcId="{516A3DF0-6E67-4D97-BFFC-154F9382571D}" destId="{1AA66FF8-7F26-4BBF-9004-E0FD2B18BEDD}" srcOrd="1" destOrd="0" presId="urn:microsoft.com/office/officeart/2005/8/layout/radial5"/>
    <dgm:cxn modelId="{1BE9F09F-453F-4091-8534-368BE0DB139C}" type="presOf" srcId="{DAFA6819-081A-4F30-9F74-3895B964429F}" destId="{791A1DC6-4075-40F5-B800-7464D12931CC}" srcOrd="0" destOrd="0" presId="urn:microsoft.com/office/officeart/2005/8/layout/radial5"/>
    <dgm:cxn modelId="{5CE95474-FFD7-46BA-905C-2B89A2B14B11}" srcId="{AEC431F3-DD3D-4A48-BA37-899F93D0655D}" destId="{4D8CD291-E7BC-404E-B25E-35230574E90C}" srcOrd="4" destOrd="0" parTransId="{38BF4080-0CFF-40D8-B9CB-ABB5F813603D}" sibTransId="{691E0EBA-2F78-4F14-BCBD-B36785D49A68}"/>
    <dgm:cxn modelId="{DF8B9F55-D370-4FE0-A92B-F9C459F82529}" srcId="{AEC431F3-DD3D-4A48-BA37-899F93D0655D}" destId="{85CC965F-DB71-4E64-B17C-759087C55C34}" srcOrd="6" destOrd="0" parTransId="{516A3DF0-6E67-4D97-BFFC-154F9382571D}" sibTransId="{1BED01F1-1CD4-4099-9BCA-EC962602DBAE}"/>
    <dgm:cxn modelId="{3552416B-75F0-4097-B90C-2DB5D90BC7CD}" type="presOf" srcId="{866A6404-27D8-408C-AD3E-151B3A1B200F}" destId="{7277542C-D636-4428-A9FC-1E2B66060C1C}" srcOrd="1" destOrd="0" presId="urn:microsoft.com/office/officeart/2005/8/layout/radial5"/>
    <dgm:cxn modelId="{50924940-EC57-420F-A798-320422828FCF}" type="presOf" srcId="{0AF7E7B9-A491-446A-B776-212708A8C915}" destId="{C4319F31-590E-453A-87E8-06A08EFF9502}" srcOrd="0" destOrd="0" presId="urn:microsoft.com/office/officeart/2005/8/layout/radial5"/>
    <dgm:cxn modelId="{60792CFA-A1C0-4F29-A803-14AE54DCA526}" type="presOf" srcId="{A7FA0F33-2158-4AC3-B921-AFDC96780D70}" destId="{6E04106F-2457-4B8A-82E2-100E43500B4F}" srcOrd="0" destOrd="0" presId="urn:microsoft.com/office/officeart/2005/8/layout/radial5"/>
    <dgm:cxn modelId="{699BEF76-EE9E-41D1-9AC7-5CFC5A202770}" srcId="{AEC431F3-DD3D-4A48-BA37-899F93D0655D}" destId="{A7FA0F33-2158-4AC3-B921-AFDC96780D70}" srcOrd="5" destOrd="0" parTransId="{7BE2DA4F-A327-4E72-9C0B-8A022951E54A}" sibTransId="{D7BB302C-FACE-45A3-A129-5293F4D7904C}"/>
    <dgm:cxn modelId="{0A75E11E-2DD8-400E-81F8-989118735C6B}" srcId="{AEC431F3-DD3D-4A48-BA37-899F93D0655D}" destId="{53225AA2-198F-4AA9-B747-CE1EE227DC1B}" srcOrd="3" destOrd="0" parTransId="{683E82B4-EE35-4186-9A36-34D6EAFBAEFE}" sibTransId="{EE8F1A46-6DA0-4975-9861-BA1AD00FEADA}"/>
    <dgm:cxn modelId="{E3EE1078-2022-43AD-B6A7-966039DBA034}" srcId="{10EA1BD3-73F1-4FA9-92EA-1C57F665B8A0}" destId="{AEC431F3-DD3D-4A48-BA37-899F93D0655D}" srcOrd="0" destOrd="0" parTransId="{A7F6DE41-1BA7-4197-A718-D136B5AF06AC}" sibTransId="{F5D9F1F3-807B-47DC-BB7B-9AEF25E6A3E4}"/>
    <dgm:cxn modelId="{3AA34B54-7B8B-40F2-9AAE-9B8D5E52367C}" type="presOf" srcId="{0AF7E7B9-A491-446A-B776-212708A8C915}" destId="{83B98C23-4872-4A00-813C-90C687380D4F}" srcOrd="1" destOrd="0" presId="urn:microsoft.com/office/officeart/2005/8/layout/radial5"/>
    <dgm:cxn modelId="{6354F2CE-7221-493B-8707-E2BEA081B3E5}" type="presOf" srcId="{85CC965F-DB71-4E64-B17C-759087C55C34}" destId="{AC2A1773-4561-41C6-8408-769B4E7D4840}" srcOrd="0" destOrd="0" presId="urn:microsoft.com/office/officeart/2005/8/layout/radial5"/>
    <dgm:cxn modelId="{7227BBCD-93B8-4BE8-BA48-27FCFC62CE34}" srcId="{AEC431F3-DD3D-4A48-BA37-899F93D0655D}" destId="{351E2471-2621-4B67-AD65-95A995E26F3F}" srcOrd="1" destOrd="0" parTransId="{0AF7E7B9-A491-446A-B776-212708A8C915}" sibTransId="{F1FCCA03-1D23-4963-B3D1-43CD0F0067AB}"/>
    <dgm:cxn modelId="{8501CF40-59EE-4F91-86AE-F8F5E396D36A}" type="presOf" srcId="{7BE2DA4F-A327-4E72-9C0B-8A022951E54A}" destId="{DA93B710-B161-4CE2-A78B-ED4383875A16}" srcOrd="0" destOrd="0" presId="urn:microsoft.com/office/officeart/2005/8/layout/radial5"/>
    <dgm:cxn modelId="{B06D57E4-D1AE-465A-A12D-10D8F687DB55}" type="presParOf" srcId="{9A190046-5E9C-4E8B-89C2-47053F05A672}" destId="{E9EDA223-223B-47C0-BD31-88E4DD4E1859}" srcOrd="0" destOrd="0" presId="urn:microsoft.com/office/officeart/2005/8/layout/radial5"/>
    <dgm:cxn modelId="{A452658B-1A51-40C4-A318-F40E51C6839D}" type="presParOf" srcId="{9A190046-5E9C-4E8B-89C2-47053F05A672}" destId="{A0AA5FA2-0167-4113-93F5-52BE0A5F67DF}" srcOrd="1" destOrd="0" presId="urn:microsoft.com/office/officeart/2005/8/layout/radial5"/>
    <dgm:cxn modelId="{1E92744B-45B1-48C6-80B4-C85B4A1A0834}" type="presParOf" srcId="{A0AA5FA2-0167-4113-93F5-52BE0A5F67DF}" destId="{819E475E-DD7C-412C-A4EC-AB222CA235CD}" srcOrd="0" destOrd="0" presId="urn:microsoft.com/office/officeart/2005/8/layout/radial5"/>
    <dgm:cxn modelId="{13552917-5BCB-434B-96A5-3B91B8A1797F}" type="presParOf" srcId="{9A190046-5E9C-4E8B-89C2-47053F05A672}" destId="{791A1DC6-4075-40F5-B800-7464D12931CC}" srcOrd="2" destOrd="0" presId="urn:microsoft.com/office/officeart/2005/8/layout/radial5"/>
    <dgm:cxn modelId="{778E4E13-5A0B-4DEB-9278-197808CBA0AE}" type="presParOf" srcId="{9A190046-5E9C-4E8B-89C2-47053F05A672}" destId="{C4319F31-590E-453A-87E8-06A08EFF9502}" srcOrd="3" destOrd="0" presId="urn:microsoft.com/office/officeart/2005/8/layout/radial5"/>
    <dgm:cxn modelId="{63B61684-C3BB-4ED9-A67E-9C2A73ECD640}" type="presParOf" srcId="{C4319F31-590E-453A-87E8-06A08EFF9502}" destId="{83B98C23-4872-4A00-813C-90C687380D4F}" srcOrd="0" destOrd="0" presId="urn:microsoft.com/office/officeart/2005/8/layout/radial5"/>
    <dgm:cxn modelId="{0B5B6CF4-F9BB-4F7B-8E33-FABE2EEE487C}" type="presParOf" srcId="{9A190046-5E9C-4E8B-89C2-47053F05A672}" destId="{FD69BE77-F307-46A8-A343-8EE8F2296886}" srcOrd="4" destOrd="0" presId="urn:microsoft.com/office/officeart/2005/8/layout/radial5"/>
    <dgm:cxn modelId="{4E4F2BC4-8F39-4C4E-87CC-A423FFABDC57}" type="presParOf" srcId="{9A190046-5E9C-4E8B-89C2-47053F05A672}" destId="{344645B2-FD7C-42EB-BCE9-3D9FE1FA91DC}" srcOrd="5" destOrd="0" presId="urn:microsoft.com/office/officeart/2005/8/layout/radial5"/>
    <dgm:cxn modelId="{48F0FA4E-33F4-4487-B9BF-DA4F8A7ECF0A}" type="presParOf" srcId="{344645B2-FD7C-42EB-BCE9-3D9FE1FA91DC}" destId="{7277542C-D636-4428-A9FC-1E2B66060C1C}" srcOrd="0" destOrd="0" presId="urn:microsoft.com/office/officeart/2005/8/layout/radial5"/>
    <dgm:cxn modelId="{1A6A8BF5-84B2-4B9E-8FAE-53FD2D2A1F6C}" type="presParOf" srcId="{9A190046-5E9C-4E8B-89C2-47053F05A672}" destId="{59B7F44B-3FE4-4FCA-B388-854405E3E003}" srcOrd="6" destOrd="0" presId="urn:microsoft.com/office/officeart/2005/8/layout/radial5"/>
    <dgm:cxn modelId="{B1D1D3A2-EA57-4F5D-A907-F86A572386EF}" type="presParOf" srcId="{9A190046-5E9C-4E8B-89C2-47053F05A672}" destId="{FD5646EA-E152-4FC1-9058-8F928D8958F2}" srcOrd="7" destOrd="0" presId="urn:microsoft.com/office/officeart/2005/8/layout/radial5"/>
    <dgm:cxn modelId="{DA613EDE-62AB-45C6-9D55-79C1A00258D2}" type="presParOf" srcId="{FD5646EA-E152-4FC1-9058-8F928D8958F2}" destId="{ACB5BC67-DE9D-4946-8CE1-FEC364168A4C}" srcOrd="0" destOrd="0" presId="urn:microsoft.com/office/officeart/2005/8/layout/radial5"/>
    <dgm:cxn modelId="{C76449CC-4C57-4F76-B2EB-3E18928D5038}" type="presParOf" srcId="{9A190046-5E9C-4E8B-89C2-47053F05A672}" destId="{6D75A001-56F9-469B-A622-3BB48ABAE560}" srcOrd="8" destOrd="0" presId="urn:microsoft.com/office/officeart/2005/8/layout/radial5"/>
    <dgm:cxn modelId="{9D2B3392-1E4B-4D76-AD63-A21DE5CC6CE5}" type="presParOf" srcId="{9A190046-5E9C-4E8B-89C2-47053F05A672}" destId="{519A2391-7BB2-40B2-926F-C454C6136366}" srcOrd="9" destOrd="0" presId="urn:microsoft.com/office/officeart/2005/8/layout/radial5"/>
    <dgm:cxn modelId="{21C72A3E-8287-40E5-B4BD-250F469665A1}" type="presParOf" srcId="{519A2391-7BB2-40B2-926F-C454C6136366}" destId="{C2116E91-D212-44C4-AE6A-87A5E53E1A77}" srcOrd="0" destOrd="0" presId="urn:microsoft.com/office/officeart/2005/8/layout/radial5"/>
    <dgm:cxn modelId="{41BB4A46-0A30-404E-BE1D-7250DF04335D}" type="presParOf" srcId="{9A190046-5E9C-4E8B-89C2-47053F05A672}" destId="{0C38F42E-5247-4334-B107-AF272F30FE42}" srcOrd="10" destOrd="0" presId="urn:microsoft.com/office/officeart/2005/8/layout/radial5"/>
    <dgm:cxn modelId="{B63398E8-55CD-40A5-867E-FE955C7469A7}" type="presParOf" srcId="{9A190046-5E9C-4E8B-89C2-47053F05A672}" destId="{DA93B710-B161-4CE2-A78B-ED4383875A16}" srcOrd="11" destOrd="0" presId="urn:microsoft.com/office/officeart/2005/8/layout/radial5"/>
    <dgm:cxn modelId="{4A43B340-F14C-4E59-9638-16E3DE47AFE3}" type="presParOf" srcId="{DA93B710-B161-4CE2-A78B-ED4383875A16}" destId="{227330F9-19A6-462E-B9D6-78B32398DF90}" srcOrd="0" destOrd="0" presId="urn:microsoft.com/office/officeart/2005/8/layout/radial5"/>
    <dgm:cxn modelId="{739E1B67-C44C-460A-84D8-D5F1C038CBE8}" type="presParOf" srcId="{9A190046-5E9C-4E8B-89C2-47053F05A672}" destId="{6E04106F-2457-4B8A-82E2-100E43500B4F}" srcOrd="12" destOrd="0" presId="urn:microsoft.com/office/officeart/2005/8/layout/radial5"/>
    <dgm:cxn modelId="{A5508C0D-7EB5-48D1-AC32-20265CD6B77F}" type="presParOf" srcId="{9A190046-5E9C-4E8B-89C2-47053F05A672}" destId="{1EFD293B-9121-46BF-B583-C0D443C0A0B2}" srcOrd="13" destOrd="0" presId="urn:microsoft.com/office/officeart/2005/8/layout/radial5"/>
    <dgm:cxn modelId="{A6F6E6EE-7E28-4984-889C-54EF821303B7}" type="presParOf" srcId="{1EFD293B-9121-46BF-B583-C0D443C0A0B2}" destId="{1AA66FF8-7F26-4BBF-9004-E0FD2B18BEDD}" srcOrd="0" destOrd="0" presId="urn:microsoft.com/office/officeart/2005/8/layout/radial5"/>
    <dgm:cxn modelId="{53AE1324-473A-4CCF-BE9C-07D632FD540D}" type="presParOf" srcId="{9A190046-5E9C-4E8B-89C2-47053F05A672}" destId="{AC2A1773-4561-41C6-8408-769B4E7D484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EA1BD3-73F1-4FA9-92EA-1C57F665B8A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FA6819-081A-4F30-9F74-3895B964429F}">
      <dgm:prSet phldrT="[Text]"/>
      <dgm:spPr/>
      <dgm:t>
        <a:bodyPr/>
        <a:lstStyle/>
        <a:p>
          <a:r>
            <a:rPr lang="en-US" dirty="0" smtClean="0"/>
            <a:t>Automatic</a:t>
          </a:r>
          <a:endParaRPr lang="en-US" dirty="0"/>
        </a:p>
      </dgm:t>
    </dgm:pt>
    <dgm:pt modelId="{289967D2-86E2-4A27-9FD1-7CC0DFC8144E}" type="parTrans" cxnId="{879DC57E-C337-43D9-A974-A35F79C9046A}">
      <dgm:prSet/>
      <dgm:spPr/>
      <dgm:t>
        <a:bodyPr/>
        <a:lstStyle/>
        <a:p>
          <a:endParaRPr lang="en-US"/>
        </a:p>
      </dgm:t>
    </dgm:pt>
    <dgm:pt modelId="{C48DCDC0-4548-424D-971B-9073711CD05B}" type="sibTrans" cxnId="{879DC57E-C337-43D9-A974-A35F79C9046A}">
      <dgm:prSet/>
      <dgm:spPr/>
      <dgm:t>
        <a:bodyPr/>
        <a:lstStyle/>
        <a:p>
          <a:endParaRPr lang="en-US"/>
        </a:p>
      </dgm:t>
    </dgm:pt>
    <dgm:pt modelId="{CD09D5BF-22F5-4453-88B4-A8D263390FDF}">
      <dgm:prSet phldrT="[Text]"/>
      <dgm:spPr/>
      <dgm:t>
        <a:bodyPr/>
        <a:lstStyle/>
        <a:p>
          <a:r>
            <a:rPr lang="en-US" dirty="0" smtClean="0"/>
            <a:t>Collect</a:t>
          </a:r>
          <a:endParaRPr lang="en-US" dirty="0"/>
        </a:p>
      </dgm:t>
    </dgm:pt>
    <dgm:pt modelId="{866A6404-27D8-408C-AD3E-151B3A1B200F}" type="parTrans" cxnId="{0D812035-BC0E-4597-93AA-622AA30FC2B5}">
      <dgm:prSet/>
      <dgm:spPr/>
      <dgm:t>
        <a:bodyPr/>
        <a:lstStyle/>
        <a:p>
          <a:endParaRPr lang="en-US"/>
        </a:p>
      </dgm:t>
    </dgm:pt>
    <dgm:pt modelId="{4E043757-CDE6-47A5-B309-3C358CC93094}" type="sibTrans" cxnId="{0D812035-BC0E-4597-93AA-622AA30FC2B5}">
      <dgm:prSet/>
      <dgm:spPr/>
      <dgm:t>
        <a:bodyPr/>
        <a:lstStyle/>
        <a:p>
          <a:endParaRPr lang="en-US"/>
        </a:p>
      </dgm:t>
    </dgm:pt>
    <dgm:pt modelId="{53225AA2-198F-4AA9-B747-CE1EE227DC1B}">
      <dgm:prSet phldrT="[Text]"/>
      <dgm:spPr/>
      <dgm:t>
        <a:bodyPr/>
        <a:lstStyle/>
        <a:p>
          <a:r>
            <a:rPr lang="en-US" dirty="0" smtClean="0"/>
            <a:t>Test</a:t>
          </a:r>
          <a:endParaRPr lang="en-US" dirty="0"/>
        </a:p>
      </dgm:t>
    </dgm:pt>
    <dgm:pt modelId="{683E82B4-EE35-4186-9A36-34D6EAFBAEFE}" type="parTrans" cxnId="{0A75E11E-2DD8-400E-81F8-989118735C6B}">
      <dgm:prSet/>
      <dgm:spPr/>
      <dgm:t>
        <a:bodyPr/>
        <a:lstStyle/>
        <a:p>
          <a:endParaRPr lang="en-US"/>
        </a:p>
      </dgm:t>
    </dgm:pt>
    <dgm:pt modelId="{EE8F1A46-6DA0-4975-9861-BA1AD00FEADA}" type="sibTrans" cxnId="{0A75E11E-2DD8-400E-81F8-989118735C6B}">
      <dgm:prSet/>
      <dgm:spPr/>
      <dgm:t>
        <a:bodyPr/>
        <a:lstStyle/>
        <a:p>
          <a:endParaRPr lang="en-US"/>
        </a:p>
      </dgm:t>
    </dgm:pt>
    <dgm:pt modelId="{4D8CD291-E7BC-404E-B25E-35230574E90C}">
      <dgm:prSet phldrT="[Text]"/>
      <dgm:spPr/>
      <dgm:t>
        <a:bodyPr/>
        <a:lstStyle/>
        <a:p>
          <a:r>
            <a:rPr lang="en-US" dirty="0" smtClean="0"/>
            <a:t>Re-collect</a:t>
          </a:r>
          <a:endParaRPr lang="en-US" dirty="0"/>
        </a:p>
      </dgm:t>
    </dgm:pt>
    <dgm:pt modelId="{38BF4080-0CFF-40D8-B9CB-ABB5F813603D}" type="parTrans" cxnId="{5CE95474-FFD7-46BA-905C-2B89A2B14B11}">
      <dgm:prSet/>
      <dgm:spPr/>
      <dgm:t>
        <a:bodyPr/>
        <a:lstStyle/>
        <a:p>
          <a:endParaRPr lang="en-US"/>
        </a:p>
      </dgm:t>
    </dgm:pt>
    <dgm:pt modelId="{691E0EBA-2F78-4F14-BCBD-B36785D49A68}" type="sibTrans" cxnId="{5CE95474-FFD7-46BA-905C-2B89A2B14B11}">
      <dgm:prSet/>
      <dgm:spPr/>
      <dgm:t>
        <a:bodyPr/>
        <a:lstStyle/>
        <a:p>
          <a:endParaRPr lang="en-US"/>
        </a:p>
      </dgm:t>
    </dgm:pt>
    <dgm:pt modelId="{583CBA51-21E5-4783-874A-0A7C2136D7E3}">
      <dgm:prSet phldrT="[Text]"/>
      <dgm:spPr/>
      <dgm:t>
        <a:bodyPr/>
        <a:lstStyle/>
        <a:p>
          <a:r>
            <a:rPr lang="en-US" dirty="0" smtClean="0"/>
            <a:t>Manual</a:t>
          </a:r>
          <a:endParaRPr lang="en-US" dirty="0"/>
        </a:p>
      </dgm:t>
    </dgm:pt>
    <dgm:pt modelId="{0EC1F044-78CA-4853-A1F1-81A369AE0A3F}" type="parTrans" cxnId="{BE7A22C7-5779-4526-B0DC-B2C1C9017803}">
      <dgm:prSet/>
      <dgm:spPr/>
      <dgm:t>
        <a:bodyPr/>
        <a:lstStyle/>
        <a:p>
          <a:endParaRPr lang="en-US"/>
        </a:p>
      </dgm:t>
    </dgm:pt>
    <dgm:pt modelId="{96BB5708-C3AB-4547-8089-FEA4B11CB5A5}" type="sibTrans" cxnId="{BE7A22C7-5779-4526-B0DC-B2C1C9017803}">
      <dgm:prSet/>
      <dgm:spPr/>
    </dgm:pt>
    <dgm:pt modelId="{2CC708F8-2DD9-4F75-9A2E-12A5E73DC1C4}" type="pres">
      <dgm:prSet presAssocID="{10EA1BD3-73F1-4FA9-92EA-1C57F665B8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F2BF84-2986-480F-9E00-F50AA248B86D}" type="pres">
      <dgm:prSet presAssocID="{10EA1BD3-73F1-4FA9-92EA-1C57F665B8A0}" presName="ribbon" presStyleLbl="node1" presStyleIdx="0" presStyleCnt="1"/>
      <dgm:spPr/>
    </dgm:pt>
    <dgm:pt modelId="{19EA4446-C26C-41FB-BDD8-61F923A8DBB9}" type="pres">
      <dgm:prSet presAssocID="{10EA1BD3-73F1-4FA9-92EA-1C57F665B8A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26E20-1646-41B6-B732-1321BA9D389E}" type="pres">
      <dgm:prSet presAssocID="{10EA1BD3-73F1-4FA9-92EA-1C57F665B8A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75E11E-2DD8-400E-81F8-989118735C6B}" srcId="{583CBA51-21E5-4783-874A-0A7C2136D7E3}" destId="{53225AA2-198F-4AA9-B747-CE1EE227DC1B}" srcOrd="1" destOrd="0" parTransId="{683E82B4-EE35-4186-9A36-34D6EAFBAEFE}" sibTransId="{EE8F1A46-6DA0-4975-9861-BA1AD00FEADA}"/>
    <dgm:cxn modelId="{BE7A22C7-5779-4526-B0DC-B2C1C9017803}" srcId="{10EA1BD3-73F1-4FA9-92EA-1C57F665B8A0}" destId="{583CBA51-21E5-4783-874A-0A7C2136D7E3}" srcOrd="1" destOrd="0" parTransId="{0EC1F044-78CA-4853-A1F1-81A369AE0A3F}" sibTransId="{96BB5708-C3AB-4547-8089-FEA4B11CB5A5}"/>
    <dgm:cxn modelId="{3517C8A0-44C3-4600-B898-5B5B472B998A}" type="presOf" srcId="{53225AA2-198F-4AA9-B747-CE1EE227DC1B}" destId="{49F26E20-1646-41B6-B732-1321BA9D389E}" srcOrd="0" destOrd="2" presId="urn:microsoft.com/office/officeart/2005/8/layout/arrow6"/>
    <dgm:cxn modelId="{098AACE5-3334-4184-A69E-453A85EE269B}" type="presOf" srcId="{583CBA51-21E5-4783-874A-0A7C2136D7E3}" destId="{49F26E20-1646-41B6-B732-1321BA9D389E}" srcOrd="0" destOrd="0" presId="urn:microsoft.com/office/officeart/2005/8/layout/arrow6"/>
    <dgm:cxn modelId="{0D812035-BC0E-4597-93AA-622AA30FC2B5}" srcId="{583CBA51-21E5-4783-874A-0A7C2136D7E3}" destId="{CD09D5BF-22F5-4453-88B4-A8D263390FDF}" srcOrd="0" destOrd="0" parTransId="{866A6404-27D8-408C-AD3E-151B3A1B200F}" sibTransId="{4E043757-CDE6-47A5-B309-3C358CC93094}"/>
    <dgm:cxn modelId="{42B9E6B4-5CA4-43E1-8CA7-6338BC18D4DB}" type="presOf" srcId="{4D8CD291-E7BC-404E-B25E-35230574E90C}" destId="{49F26E20-1646-41B6-B732-1321BA9D389E}" srcOrd="0" destOrd="3" presId="urn:microsoft.com/office/officeart/2005/8/layout/arrow6"/>
    <dgm:cxn modelId="{6270BCE8-ACEE-427A-84B7-CDC7C6B8F8C0}" type="presOf" srcId="{DAFA6819-081A-4F30-9F74-3895B964429F}" destId="{19EA4446-C26C-41FB-BDD8-61F923A8DBB9}" srcOrd="0" destOrd="0" presId="urn:microsoft.com/office/officeart/2005/8/layout/arrow6"/>
    <dgm:cxn modelId="{8E822B23-3118-439D-AE29-D62E9B199330}" type="presOf" srcId="{CD09D5BF-22F5-4453-88B4-A8D263390FDF}" destId="{49F26E20-1646-41B6-B732-1321BA9D389E}" srcOrd="0" destOrd="1" presId="urn:microsoft.com/office/officeart/2005/8/layout/arrow6"/>
    <dgm:cxn modelId="{5CE95474-FFD7-46BA-905C-2B89A2B14B11}" srcId="{583CBA51-21E5-4783-874A-0A7C2136D7E3}" destId="{4D8CD291-E7BC-404E-B25E-35230574E90C}" srcOrd="2" destOrd="0" parTransId="{38BF4080-0CFF-40D8-B9CB-ABB5F813603D}" sibTransId="{691E0EBA-2F78-4F14-BCBD-B36785D49A68}"/>
    <dgm:cxn modelId="{879DC57E-C337-43D9-A974-A35F79C9046A}" srcId="{10EA1BD3-73F1-4FA9-92EA-1C57F665B8A0}" destId="{DAFA6819-081A-4F30-9F74-3895B964429F}" srcOrd="0" destOrd="0" parTransId="{289967D2-86E2-4A27-9FD1-7CC0DFC8144E}" sibTransId="{C48DCDC0-4548-424D-971B-9073711CD05B}"/>
    <dgm:cxn modelId="{D790C239-FE8D-47AE-BDA4-B86E707A7AD9}" type="presOf" srcId="{10EA1BD3-73F1-4FA9-92EA-1C57F665B8A0}" destId="{2CC708F8-2DD9-4F75-9A2E-12A5E73DC1C4}" srcOrd="0" destOrd="0" presId="urn:microsoft.com/office/officeart/2005/8/layout/arrow6"/>
    <dgm:cxn modelId="{FA5A204D-96EF-4712-98A9-4241A4FA1DED}" type="presParOf" srcId="{2CC708F8-2DD9-4F75-9A2E-12A5E73DC1C4}" destId="{A9F2BF84-2986-480F-9E00-F50AA248B86D}" srcOrd="0" destOrd="0" presId="urn:microsoft.com/office/officeart/2005/8/layout/arrow6"/>
    <dgm:cxn modelId="{B7FCC2F6-3B0F-445A-A701-74DAF5E24359}" type="presParOf" srcId="{2CC708F8-2DD9-4F75-9A2E-12A5E73DC1C4}" destId="{19EA4446-C26C-41FB-BDD8-61F923A8DBB9}" srcOrd="1" destOrd="0" presId="urn:microsoft.com/office/officeart/2005/8/layout/arrow6"/>
    <dgm:cxn modelId="{674F4B36-FD7B-4688-8F8F-2ACB3F561AED}" type="presParOf" srcId="{2CC708F8-2DD9-4F75-9A2E-12A5E73DC1C4}" destId="{49F26E20-1646-41B6-B732-1321BA9D389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EA1BD3-73F1-4FA9-92EA-1C57F665B8A0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09D5BF-22F5-4453-88B4-A8D263390FD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Times New Roman" pitchFamily="18" charset="0"/>
            </a:rPr>
            <a:t>Usability: easy to use</a:t>
          </a:r>
          <a:endParaRPr lang="en-US" dirty="0">
            <a:solidFill>
              <a:schemeClr val="bg1"/>
            </a:solidFill>
          </a:endParaRPr>
        </a:p>
      </dgm:t>
    </dgm:pt>
    <dgm:pt modelId="{866A6404-27D8-408C-AD3E-151B3A1B200F}" type="parTrans" cxnId="{0D812035-BC0E-4597-93AA-622AA30FC2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043757-CDE6-47A5-B309-3C358CC93094}" type="sibTrans" cxnId="{0D812035-BC0E-4597-93AA-622AA30FC2B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3225AA2-198F-4AA9-B747-CE1EE227DC1B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Times New Roman" pitchFamily="18" charset="0"/>
            </a:rPr>
            <a:t>Maintainability: coding convention</a:t>
          </a:r>
          <a:endParaRPr lang="en-US" dirty="0">
            <a:solidFill>
              <a:schemeClr val="bg1"/>
            </a:solidFill>
          </a:endParaRPr>
        </a:p>
      </dgm:t>
    </dgm:pt>
    <dgm:pt modelId="{683E82B4-EE35-4186-9A36-34D6EAFBAEFE}" type="parTrans" cxnId="{0A75E11E-2DD8-400E-81F8-989118735C6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E8F1A46-6DA0-4975-9861-BA1AD00FEADA}" type="sibTrans" cxnId="{0A75E11E-2DD8-400E-81F8-989118735C6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8CD291-E7BC-404E-B25E-35230574E90C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Times New Roman" pitchFamily="18" charset="0"/>
            </a:rPr>
            <a:t>Portability: deploy on many servers</a:t>
          </a:r>
          <a:endParaRPr lang="en-US" dirty="0">
            <a:solidFill>
              <a:schemeClr val="bg1"/>
            </a:solidFill>
          </a:endParaRPr>
        </a:p>
      </dgm:t>
    </dgm:pt>
    <dgm:pt modelId="{38BF4080-0CFF-40D8-B9CB-ABB5F813603D}" type="parTrans" cxnId="{5CE95474-FFD7-46BA-905C-2B89A2B14B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91E0EBA-2F78-4F14-BCBD-B36785D49A68}" type="sibTrans" cxnId="{5CE95474-FFD7-46BA-905C-2B89A2B14B1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62208A-706C-4D23-80B3-9267A74259D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Times New Roman" pitchFamily="18" charset="0"/>
            </a:rPr>
            <a:t>Performance: not too slow</a:t>
          </a:r>
          <a:endParaRPr lang="en-US" dirty="0">
            <a:solidFill>
              <a:schemeClr val="bg1"/>
            </a:solidFill>
          </a:endParaRPr>
        </a:p>
      </dgm:t>
    </dgm:pt>
    <dgm:pt modelId="{34BC99A4-0526-4CF2-A5C4-6AA447C7D9DA}" type="parTrans" cxnId="{F3365EE9-911B-4804-9C98-C1338971B06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E57BA09-529D-44DF-A398-B816429FFFEE}" type="sibTrans" cxnId="{F3365EE9-911B-4804-9C98-C1338971B06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0867E6C-316A-417D-971C-441A69000682}" type="pres">
      <dgm:prSet presAssocID="{10EA1BD3-73F1-4FA9-92EA-1C57F665B8A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EE5A7AF-8F80-4DB4-BC7F-16CB0113D88F}" type="pres">
      <dgm:prSet presAssocID="{CD09D5BF-22F5-4453-88B4-A8D263390FDF}" presName="parenttextcomposite" presStyleCnt="0"/>
      <dgm:spPr/>
    </dgm:pt>
    <dgm:pt modelId="{023E275D-13DF-49FC-8988-83A7602F09DF}" type="pres">
      <dgm:prSet presAssocID="{CD09D5BF-22F5-4453-88B4-A8D263390FDF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A0F5F-87A9-4507-A544-278CCB2696AA}" type="pres">
      <dgm:prSet presAssocID="{CD09D5BF-22F5-4453-88B4-A8D263390FDF}" presName="parallelogramComposite" presStyleCnt="0"/>
      <dgm:spPr/>
    </dgm:pt>
    <dgm:pt modelId="{302A6438-3E40-45E7-9B4C-9A4DCBE4E252}" type="pres">
      <dgm:prSet presAssocID="{CD09D5BF-22F5-4453-88B4-A8D263390FDF}" presName="parallelogram1" presStyleLbl="alignNode1" presStyleIdx="0" presStyleCnt="28"/>
      <dgm:spPr/>
    </dgm:pt>
    <dgm:pt modelId="{2F28D529-2311-4EFE-8AED-F8D7BD558628}" type="pres">
      <dgm:prSet presAssocID="{CD09D5BF-22F5-4453-88B4-A8D263390FDF}" presName="parallelogram2" presStyleLbl="alignNode1" presStyleIdx="1" presStyleCnt="28"/>
      <dgm:spPr/>
    </dgm:pt>
    <dgm:pt modelId="{5126E188-2918-42DF-B587-0C385F574D51}" type="pres">
      <dgm:prSet presAssocID="{CD09D5BF-22F5-4453-88B4-A8D263390FDF}" presName="parallelogram3" presStyleLbl="alignNode1" presStyleIdx="2" presStyleCnt="28"/>
      <dgm:spPr/>
    </dgm:pt>
    <dgm:pt modelId="{725B65AE-24EB-4352-9A7B-F9B070C6F29D}" type="pres">
      <dgm:prSet presAssocID="{CD09D5BF-22F5-4453-88B4-A8D263390FDF}" presName="parallelogram4" presStyleLbl="alignNode1" presStyleIdx="3" presStyleCnt="28"/>
      <dgm:spPr/>
    </dgm:pt>
    <dgm:pt modelId="{267D7C38-DE82-4C2A-B684-F7D33352288C}" type="pres">
      <dgm:prSet presAssocID="{CD09D5BF-22F5-4453-88B4-A8D263390FDF}" presName="parallelogram5" presStyleLbl="alignNode1" presStyleIdx="4" presStyleCnt="28"/>
      <dgm:spPr/>
    </dgm:pt>
    <dgm:pt modelId="{7DEBD86D-F949-4555-9A36-DEB7CB5C34AF}" type="pres">
      <dgm:prSet presAssocID="{CD09D5BF-22F5-4453-88B4-A8D263390FDF}" presName="parallelogram6" presStyleLbl="alignNode1" presStyleIdx="5" presStyleCnt="28"/>
      <dgm:spPr/>
    </dgm:pt>
    <dgm:pt modelId="{CC5C16DB-C4FA-4A4E-9AAD-470699263247}" type="pres">
      <dgm:prSet presAssocID="{CD09D5BF-22F5-4453-88B4-A8D263390FDF}" presName="parallelogram7" presStyleLbl="alignNode1" presStyleIdx="6" presStyleCnt="28"/>
      <dgm:spPr/>
    </dgm:pt>
    <dgm:pt modelId="{0778D2EC-4432-4346-9664-041125F8D29D}" type="pres">
      <dgm:prSet presAssocID="{4E043757-CDE6-47A5-B309-3C358CC93094}" presName="sibTrans" presStyleCnt="0"/>
      <dgm:spPr/>
    </dgm:pt>
    <dgm:pt modelId="{E399866D-F2E9-4CAA-9B3A-703DD4C54223}" type="pres">
      <dgm:prSet presAssocID="{53225AA2-198F-4AA9-B747-CE1EE227DC1B}" presName="parenttextcomposite" presStyleCnt="0"/>
      <dgm:spPr/>
    </dgm:pt>
    <dgm:pt modelId="{E4333182-E826-4D0F-B5D6-4344CE0EF5B6}" type="pres">
      <dgm:prSet presAssocID="{53225AA2-198F-4AA9-B747-CE1EE227DC1B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01F0D-8CF2-41E6-8B04-0EB01821E605}" type="pres">
      <dgm:prSet presAssocID="{53225AA2-198F-4AA9-B747-CE1EE227DC1B}" presName="parallelogramComposite" presStyleCnt="0"/>
      <dgm:spPr/>
    </dgm:pt>
    <dgm:pt modelId="{0AD6278C-107E-4CDC-9F56-F7D294C86830}" type="pres">
      <dgm:prSet presAssocID="{53225AA2-198F-4AA9-B747-CE1EE227DC1B}" presName="parallelogram1" presStyleLbl="alignNode1" presStyleIdx="7" presStyleCnt="28"/>
      <dgm:spPr/>
    </dgm:pt>
    <dgm:pt modelId="{073EADD9-E048-4469-9BE8-20B1FA3C3FBF}" type="pres">
      <dgm:prSet presAssocID="{53225AA2-198F-4AA9-B747-CE1EE227DC1B}" presName="parallelogram2" presStyleLbl="alignNode1" presStyleIdx="8" presStyleCnt="28"/>
      <dgm:spPr/>
    </dgm:pt>
    <dgm:pt modelId="{FB543F30-17A1-4BAB-A6FC-0174A24CF3D3}" type="pres">
      <dgm:prSet presAssocID="{53225AA2-198F-4AA9-B747-CE1EE227DC1B}" presName="parallelogram3" presStyleLbl="alignNode1" presStyleIdx="9" presStyleCnt="28"/>
      <dgm:spPr/>
    </dgm:pt>
    <dgm:pt modelId="{92842ED6-E7A5-4F9F-8FFA-DD0F48C829E8}" type="pres">
      <dgm:prSet presAssocID="{53225AA2-198F-4AA9-B747-CE1EE227DC1B}" presName="parallelogram4" presStyleLbl="alignNode1" presStyleIdx="10" presStyleCnt="28"/>
      <dgm:spPr/>
    </dgm:pt>
    <dgm:pt modelId="{D2F635C6-427D-4CE3-922F-2E0E58C5E39E}" type="pres">
      <dgm:prSet presAssocID="{53225AA2-198F-4AA9-B747-CE1EE227DC1B}" presName="parallelogram5" presStyleLbl="alignNode1" presStyleIdx="11" presStyleCnt="28"/>
      <dgm:spPr/>
    </dgm:pt>
    <dgm:pt modelId="{60E1C80F-AB50-4398-A7ED-ECDD97CF54FA}" type="pres">
      <dgm:prSet presAssocID="{53225AA2-198F-4AA9-B747-CE1EE227DC1B}" presName="parallelogram6" presStyleLbl="alignNode1" presStyleIdx="12" presStyleCnt="28"/>
      <dgm:spPr/>
    </dgm:pt>
    <dgm:pt modelId="{8227720C-D89C-42F7-865D-F1C970E7A88F}" type="pres">
      <dgm:prSet presAssocID="{53225AA2-198F-4AA9-B747-CE1EE227DC1B}" presName="parallelogram7" presStyleLbl="alignNode1" presStyleIdx="13" presStyleCnt="28"/>
      <dgm:spPr/>
    </dgm:pt>
    <dgm:pt modelId="{8B82CB44-F07A-4371-8E12-A0F26A8BE882}" type="pres">
      <dgm:prSet presAssocID="{EE8F1A46-6DA0-4975-9861-BA1AD00FEADA}" presName="sibTrans" presStyleCnt="0"/>
      <dgm:spPr/>
    </dgm:pt>
    <dgm:pt modelId="{407EDCF2-66D1-4984-84AF-93F7DB6125FC}" type="pres">
      <dgm:prSet presAssocID="{4D8CD291-E7BC-404E-B25E-35230574E90C}" presName="parenttextcomposite" presStyleCnt="0"/>
      <dgm:spPr/>
    </dgm:pt>
    <dgm:pt modelId="{87292235-C4F5-4AF7-A82E-CAB2B5319301}" type="pres">
      <dgm:prSet presAssocID="{4D8CD291-E7BC-404E-B25E-35230574E90C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DA1F-1DEA-4246-B714-98F3E346B7EA}" type="pres">
      <dgm:prSet presAssocID="{4D8CD291-E7BC-404E-B25E-35230574E90C}" presName="parallelogramComposite" presStyleCnt="0"/>
      <dgm:spPr/>
    </dgm:pt>
    <dgm:pt modelId="{73981409-5D38-47D2-99C5-DC6E48064A54}" type="pres">
      <dgm:prSet presAssocID="{4D8CD291-E7BC-404E-B25E-35230574E90C}" presName="parallelogram1" presStyleLbl="alignNode1" presStyleIdx="14" presStyleCnt="28"/>
      <dgm:spPr/>
    </dgm:pt>
    <dgm:pt modelId="{EF7DB849-4E8E-42BA-B934-420442A00CF2}" type="pres">
      <dgm:prSet presAssocID="{4D8CD291-E7BC-404E-B25E-35230574E90C}" presName="parallelogram2" presStyleLbl="alignNode1" presStyleIdx="15" presStyleCnt="28"/>
      <dgm:spPr/>
    </dgm:pt>
    <dgm:pt modelId="{71BA4723-6946-4189-BB16-22B211E22541}" type="pres">
      <dgm:prSet presAssocID="{4D8CD291-E7BC-404E-B25E-35230574E90C}" presName="parallelogram3" presStyleLbl="alignNode1" presStyleIdx="16" presStyleCnt="28"/>
      <dgm:spPr/>
    </dgm:pt>
    <dgm:pt modelId="{E3D6D77D-1C0D-4408-9D4A-79C577701621}" type="pres">
      <dgm:prSet presAssocID="{4D8CD291-E7BC-404E-B25E-35230574E90C}" presName="parallelogram4" presStyleLbl="alignNode1" presStyleIdx="17" presStyleCnt="28"/>
      <dgm:spPr/>
    </dgm:pt>
    <dgm:pt modelId="{3E17F357-CEF9-4518-9AC8-F315B5A68B28}" type="pres">
      <dgm:prSet presAssocID="{4D8CD291-E7BC-404E-B25E-35230574E90C}" presName="parallelogram5" presStyleLbl="alignNode1" presStyleIdx="18" presStyleCnt="28"/>
      <dgm:spPr/>
    </dgm:pt>
    <dgm:pt modelId="{4C7C3F10-9645-40E7-891C-82272FFF3F76}" type="pres">
      <dgm:prSet presAssocID="{4D8CD291-E7BC-404E-B25E-35230574E90C}" presName="parallelogram6" presStyleLbl="alignNode1" presStyleIdx="19" presStyleCnt="28"/>
      <dgm:spPr/>
    </dgm:pt>
    <dgm:pt modelId="{1E6D1FD8-8CAA-4C3F-A26A-770725AA0D8B}" type="pres">
      <dgm:prSet presAssocID="{4D8CD291-E7BC-404E-B25E-35230574E90C}" presName="parallelogram7" presStyleLbl="alignNode1" presStyleIdx="20" presStyleCnt="28"/>
      <dgm:spPr/>
    </dgm:pt>
    <dgm:pt modelId="{E905CB29-021F-455A-A978-BC6F0852E8B6}" type="pres">
      <dgm:prSet presAssocID="{691E0EBA-2F78-4F14-BCBD-B36785D49A68}" presName="sibTrans" presStyleCnt="0"/>
      <dgm:spPr/>
    </dgm:pt>
    <dgm:pt modelId="{EECFC67B-1459-4DA0-A05D-85675669F922}" type="pres">
      <dgm:prSet presAssocID="{4462208A-706C-4D23-80B3-9267A74259DD}" presName="parenttextcomposite" presStyleCnt="0"/>
      <dgm:spPr/>
    </dgm:pt>
    <dgm:pt modelId="{5C645506-D4B2-4E2C-8A95-35BFF7344453}" type="pres">
      <dgm:prSet presAssocID="{4462208A-706C-4D23-80B3-9267A74259DD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F1D7F-F6A4-4EB7-8D95-2B69769001D7}" type="pres">
      <dgm:prSet presAssocID="{4462208A-706C-4D23-80B3-9267A74259DD}" presName="parallelogramComposite" presStyleCnt="0"/>
      <dgm:spPr/>
    </dgm:pt>
    <dgm:pt modelId="{4282596B-B121-444E-AC90-079BE200E235}" type="pres">
      <dgm:prSet presAssocID="{4462208A-706C-4D23-80B3-9267A74259DD}" presName="parallelogram1" presStyleLbl="alignNode1" presStyleIdx="21" presStyleCnt="28"/>
      <dgm:spPr/>
    </dgm:pt>
    <dgm:pt modelId="{F0C6B031-427B-417C-9F8E-BF32FF037BEC}" type="pres">
      <dgm:prSet presAssocID="{4462208A-706C-4D23-80B3-9267A74259DD}" presName="parallelogram2" presStyleLbl="alignNode1" presStyleIdx="22" presStyleCnt="28"/>
      <dgm:spPr/>
    </dgm:pt>
    <dgm:pt modelId="{E018D6E4-1D95-4471-AD3B-51D5225ED128}" type="pres">
      <dgm:prSet presAssocID="{4462208A-706C-4D23-80B3-9267A74259DD}" presName="parallelogram3" presStyleLbl="alignNode1" presStyleIdx="23" presStyleCnt="28"/>
      <dgm:spPr/>
    </dgm:pt>
    <dgm:pt modelId="{303648F3-66E7-4CC7-B5AA-74384ED25052}" type="pres">
      <dgm:prSet presAssocID="{4462208A-706C-4D23-80B3-9267A74259DD}" presName="parallelogram4" presStyleLbl="alignNode1" presStyleIdx="24" presStyleCnt="28"/>
      <dgm:spPr/>
    </dgm:pt>
    <dgm:pt modelId="{AFBBA1FC-C9FD-4EFC-95CF-630F7BD42108}" type="pres">
      <dgm:prSet presAssocID="{4462208A-706C-4D23-80B3-9267A74259DD}" presName="parallelogram5" presStyleLbl="alignNode1" presStyleIdx="25" presStyleCnt="28"/>
      <dgm:spPr/>
    </dgm:pt>
    <dgm:pt modelId="{FD4F83CC-E2F7-4E5E-90C1-DE10130EA898}" type="pres">
      <dgm:prSet presAssocID="{4462208A-706C-4D23-80B3-9267A74259DD}" presName="parallelogram6" presStyleLbl="alignNode1" presStyleIdx="26" presStyleCnt="28"/>
      <dgm:spPr/>
    </dgm:pt>
    <dgm:pt modelId="{99D8205E-5510-40E0-AB17-7B165A5ACEFF}" type="pres">
      <dgm:prSet presAssocID="{4462208A-706C-4D23-80B3-9267A74259DD}" presName="parallelogram7" presStyleLbl="alignNode1" presStyleIdx="27" presStyleCnt="28"/>
      <dgm:spPr/>
    </dgm:pt>
  </dgm:ptLst>
  <dgm:cxnLst>
    <dgm:cxn modelId="{F3365EE9-911B-4804-9C98-C1338971B060}" srcId="{10EA1BD3-73F1-4FA9-92EA-1C57F665B8A0}" destId="{4462208A-706C-4D23-80B3-9267A74259DD}" srcOrd="3" destOrd="0" parTransId="{34BC99A4-0526-4CF2-A5C4-6AA447C7D9DA}" sibTransId="{1E57BA09-529D-44DF-A398-B816429FFFEE}"/>
    <dgm:cxn modelId="{0D812035-BC0E-4597-93AA-622AA30FC2B5}" srcId="{10EA1BD3-73F1-4FA9-92EA-1C57F665B8A0}" destId="{CD09D5BF-22F5-4453-88B4-A8D263390FDF}" srcOrd="0" destOrd="0" parTransId="{866A6404-27D8-408C-AD3E-151B3A1B200F}" sibTransId="{4E043757-CDE6-47A5-B309-3C358CC93094}"/>
    <dgm:cxn modelId="{82441FFF-D361-4A04-A745-C11095767234}" type="presOf" srcId="{4462208A-706C-4D23-80B3-9267A74259DD}" destId="{5C645506-D4B2-4E2C-8A95-35BFF7344453}" srcOrd="0" destOrd="0" presId="urn:microsoft.com/office/officeart/2008/layout/VerticalAccentList"/>
    <dgm:cxn modelId="{5CE95474-FFD7-46BA-905C-2B89A2B14B11}" srcId="{10EA1BD3-73F1-4FA9-92EA-1C57F665B8A0}" destId="{4D8CD291-E7BC-404E-B25E-35230574E90C}" srcOrd="2" destOrd="0" parTransId="{38BF4080-0CFF-40D8-B9CB-ABB5F813603D}" sibTransId="{691E0EBA-2F78-4F14-BCBD-B36785D49A68}"/>
    <dgm:cxn modelId="{5275B359-7AA0-4EC0-AF53-1A9285180327}" type="presOf" srcId="{CD09D5BF-22F5-4453-88B4-A8D263390FDF}" destId="{023E275D-13DF-49FC-8988-83A7602F09DF}" srcOrd="0" destOrd="0" presId="urn:microsoft.com/office/officeart/2008/layout/VerticalAccentList"/>
    <dgm:cxn modelId="{52AC4D37-5272-4679-8C55-747FD60F7DB9}" type="presOf" srcId="{10EA1BD3-73F1-4FA9-92EA-1C57F665B8A0}" destId="{80867E6C-316A-417D-971C-441A69000682}" srcOrd="0" destOrd="0" presId="urn:microsoft.com/office/officeart/2008/layout/VerticalAccentList"/>
    <dgm:cxn modelId="{86E28F9B-B3A6-4EB7-ABDA-C808A95F7669}" type="presOf" srcId="{53225AA2-198F-4AA9-B747-CE1EE227DC1B}" destId="{E4333182-E826-4D0F-B5D6-4344CE0EF5B6}" srcOrd="0" destOrd="0" presId="urn:microsoft.com/office/officeart/2008/layout/VerticalAccentList"/>
    <dgm:cxn modelId="{0A75E11E-2DD8-400E-81F8-989118735C6B}" srcId="{10EA1BD3-73F1-4FA9-92EA-1C57F665B8A0}" destId="{53225AA2-198F-4AA9-B747-CE1EE227DC1B}" srcOrd="1" destOrd="0" parTransId="{683E82B4-EE35-4186-9A36-34D6EAFBAEFE}" sibTransId="{EE8F1A46-6DA0-4975-9861-BA1AD00FEADA}"/>
    <dgm:cxn modelId="{ED4F0E21-3475-4FE6-A4BE-55221536EDAD}" type="presOf" srcId="{4D8CD291-E7BC-404E-B25E-35230574E90C}" destId="{87292235-C4F5-4AF7-A82E-CAB2B5319301}" srcOrd="0" destOrd="0" presId="urn:microsoft.com/office/officeart/2008/layout/VerticalAccentList"/>
    <dgm:cxn modelId="{339B3E21-20BF-4333-AF3F-58D20D25AB15}" type="presParOf" srcId="{80867E6C-316A-417D-971C-441A69000682}" destId="{EEE5A7AF-8F80-4DB4-BC7F-16CB0113D88F}" srcOrd="0" destOrd="0" presId="urn:microsoft.com/office/officeart/2008/layout/VerticalAccentList"/>
    <dgm:cxn modelId="{62A97CE9-9D1A-43F8-87E2-88E099AB05A7}" type="presParOf" srcId="{EEE5A7AF-8F80-4DB4-BC7F-16CB0113D88F}" destId="{023E275D-13DF-49FC-8988-83A7602F09DF}" srcOrd="0" destOrd="0" presId="urn:microsoft.com/office/officeart/2008/layout/VerticalAccentList"/>
    <dgm:cxn modelId="{E3E62392-FE28-40F8-8904-6F94FAFC197A}" type="presParOf" srcId="{80867E6C-316A-417D-971C-441A69000682}" destId="{33DA0F5F-87A9-4507-A544-278CCB2696AA}" srcOrd="1" destOrd="0" presId="urn:microsoft.com/office/officeart/2008/layout/VerticalAccentList"/>
    <dgm:cxn modelId="{A8728DED-EE11-4974-8A92-63D64856E36A}" type="presParOf" srcId="{33DA0F5F-87A9-4507-A544-278CCB2696AA}" destId="{302A6438-3E40-45E7-9B4C-9A4DCBE4E252}" srcOrd="0" destOrd="0" presId="urn:microsoft.com/office/officeart/2008/layout/VerticalAccentList"/>
    <dgm:cxn modelId="{F9AA0B15-7B12-4EEF-AF87-0DA838569A3F}" type="presParOf" srcId="{33DA0F5F-87A9-4507-A544-278CCB2696AA}" destId="{2F28D529-2311-4EFE-8AED-F8D7BD558628}" srcOrd="1" destOrd="0" presId="urn:microsoft.com/office/officeart/2008/layout/VerticalAccentList"/>
    <dgm:cxn modelId="{7CE5BDDA-67D9-48EB-891D-DE55E3FF76E1}" type="presParOf" srcId="{33DA0F5F-87A9-4507-A544-278CCB2696AA}" destId="{5126E188-2918-42DF-B587-0C385F574D51}" srcOrd="2" destOrd="0" presId="urn:microsoft.com/office/officeart/2008/layout/VerticalAccentList"/>
    <dgm:cxn modelId="{DB50975B-03BD-4CCB-A289-EED8548035A6}" type="presParOf" srcId="{33DA0F5F-87A9-4507-A544-278CCB2696AA}" destId="{725B65AE-24EB-4352-9A7B-F9B070C6F29D}" srcOrd="3" destOrd="0" presId="urn:microsoft.com/office/officeart/2008/layout/VerticalAccentList"/>
    <dgm:cxn modelId="{2CC08C90-EF1D-4D6E-834F-50751A9C1057}" type="presParOf" srcId="{33DA0F5F-87A9-4507-A544-278CCB2696AA}" destId="{267D7C38-DE82-4C2A-B684-F7D33352288C}" srcOrd="4" destOrd="0" presId="urn:microsoft.com/office/officeart/2008/layout/VerticalAccentList"/>
    <dgm:cxn modelId="{15331A91-47B8-4CB6-9BAD-BE96E4CF0BBD}" type="presParOf" srcId="{33DA0F5F-87A9-4507-A544-278CCB2696AA}" destId="{7DEBD86D-F949-4555-9A36-DEB7CB5C34AF}" srcOrd="5" destOrd="0" presId="urn:microsoft.com/office/officeart/2008/layout/VerticalAccentList"/>
    <dgm:cxn modelId="{8315BFDB-5304-47D4-94C2-ED2959BFAE98}" type="presParOf" srcId="{33DA0F5F-87A9-4507-A544-278CCB2696AA}" destId="{CC5C16DB-C4FA-4A4E-9AAD-470699263247}" srcOrd="6" destOrd="0" presId="urn:microsoft.com/office/officeart/2008/layout/VerticalAccentList"/>
    <dgm:cxn modelId="{76E8B45B-C9C0-4E6C-A506-85EF0A054BB8}" type="presParOf" srcId="{80867E6C-316A-417D-971C-441A69000682}" destId="{0778D2EC-4432-4346-9664-041125F8D29D}" srcOrd="2" destOrd="0" presId="urn:microsoft.com/office/officeart/2008/layout/VerticalAccentList"/>
    <dgm:cxn modelId="{D275AB80-9993-4E5A-9C89-766DC46C8A8B}" type="presParOf" srcId="{80867E6C-316A-417D-971C-441A69000682}" destId="{E399866D-F2E9-4CAA-9B3A-703DD4C54223}" srcOrd="3" destOrd="0" presId="urn:microsoft.com/office/officeart/2008/layout/VerticalAccentList"/>
    <dgm:cxn modelId="{72452BFA-FCB7-420E-AAFF-D02D67FC26A6}" type="presParOf" srcId="{E399866D-F2E9-4CAA-9B3A-703DD4C54223}" destId="{E4333182-E826-4D0F-B5D6-4344CE0EF5B6}" srcOrd="0" destOrd="0" presId="urn:microsoft.com/office/officeart/2008/layout/VerticalAccentList"/>
    <dgm:cxn modelId="{C664B418-9821-4F79-887C-07CC95BC777A}" type="presParOf" srcId="{80867E6C-316A-417D-971C-441A69000682}" destId="{88201F0D-8CF2-41E6-8B04-0EB01821E605}" srcOrd="4" destOrd="0" presId="urn:microsoft.com/office/officeart/2008/layout/VerticalAccentList"/>
    <dgm:cxn modelId="{5F90A58F-528C-48F1-8934-B03F1206D13A}" type="presParOf" srcId="{88201F0D-8CF2-41E6-8B04-0EB01821E605}" destId="{0AD6278C-107E-4CDC-9F56-F7D294C86830}" srcOrd="0" destOrd="0" presId="urn:microsoft.com/office/officeart/2008/layout/VerticalAccentList"/>
    <dgm:cxn modelId="{980A4211-0D45-4F0E-B7E2-6685ABA8CCC3}" type="presParOf" srcId="{88201F0D-8CF2-41E6-8B04-0EB01821E605}" destId="{073EADD9-E048-4469-9BE8-20B1FA3C3FBF}" srcOrd="1" destOrd="0" presId="urn:microsoft.com/office/officeart/2008/layout/VerticalAccentList"/>
    <dgm:cxn modelId="{2E8EB858-B11A-4816-83E3-1DD1B648BBC2}" type="presParOf" srcId="{88201F0D-8CF2-41E6-8B04-0EB01821E605}" destId="{FB543F30-17A1-4BAB-A6FC-0174A24CF3D3}" srcOrd="2" destOrd="0" presId="urn:microsoft.com/office/officeart/2008/layout/VerticalAccentList"/>
    <dgm:cxn modelId="{031F9754-5EA9-4668-A2D9-07C4DA5B7D7B}" type="presParOf" srcId="{88201F0D-8CF2-41E6-8B04-0EB01821E605}" destId="{92842ED6-E7A5-4F9F-8FFA-DD0F48C829E8}" srcOrd="3" destOrd="0" presId="urn:microsoft.com/office/officeart/2008/layout/VerticalAccentList"/>
    <dgm:cxn modelId="{5B2E4774-A3E5-406B-B811-0F873A9020E5}" type="presParOf" srcId="{88201F0D-8CF2-41E6-8B04-0EB01821E605}" destId="{D2F635C6-427D-4CE3-922F-2E0E58C5E39E}" srcOrd="4" destOrd="0" presId="urn:microsoft.com/office/officeart/2008/layout/VerticalAccentList"/>
    <dgm:cxn modelId="{B5E448E0-8C35-466A-BFC1-63DF5FEED904}" type="presParOf" srcId="{88201F0D-8CF2-41E6-8B04-0EB01821E605}" destId="{60E1C80F-AB50-4398-A7ED-ECDD97CF54FA}" srcOrd="5" destOrd="0" presId="urn:microsoft.com/office/officeart/2008/layout/VerticalAccentList"/>
    <dgm:cxn modelId="{7123A88C-DA5C-4C58-A186-0BEBDA1EBCB1}" type="presParOf" srcId="{88201F0D-8CF2-41E6-8B04-0EB01821E605}" destId="{8227720C-D89C-42F7-865D-F1C970E7A88F}" srcOrd="6" destOrd="0" presId="urn:microsoft.com/office/officeart/2008/layout/VerticalAccentList"/>
    <dgm:cxn modelId="{281F03F9-5B97-40B5-A139-4D955C403F24}" type="presParOf" srcId="{80867E6C-316A-417D-971C-441A69000682}" destId="{8B82CB44-F07A-4371-8E12-A0F26A8BE882}" srcOrd="5" destOrd="0" presId="urn:microsoft.com/office/officeart/2008/layout/VerticalAccentList"/>
    <dgm:cxn modelId="{0A79C78B-349D-4CBC-9BE6-7C895AFB0517}" type="presParOf" srcId="{80867E6C-316A-417D-971C-441A69000682}" destId="{407EDCF2-66D1-4984-84AF-93F7DB6125FC}" srcOrd="6" destOrd="0" presId="urn:microsoft.com/office/officeart/2008/layout/VerticalAccentList"/>
    <dgm:cxn modelId="{8B1F39C8-FA55-4EF1-895C-45FDEA60ECB8}" type="presParOf" srcId="{407EDCF2-66D1-4984-84AF-93F7DB6125FC}" destId="{87292235-C4F5-4AF7-A82E-CAB2B5319301}" srcOrd="0" destOrd="0" presId="urn:microsoft.com/office/officeart/2008/layout/VerticalAccentList"/>
    <dgm:cxn modelId="{99CB6DAF-73A2-499B-B0CD-3373C4D1CB80}" type="presParOf" srcId="{80867E6C-316A-417D-971C-441A69000682}" destId="{972BDA1F-1DEA-4246-B714-98F3E346B7EA}" srcOrd="7" destOrd="0" presId="urn:microsoft.com/office/officeart/2008/layout/VerticalAccentList"/>
    <dgm:cxn modelId="{FEEB75E7-7AED-4F3E-B337-83D331B969B2}" type="presParOf" srcId="{972BDA1F-1DEA-4246-B714-98F3E346B7EA}" destId="{73981409-5D38-47D2-99C5-DC6E48064A54}" srcOrd="0" destOrd="0" presId="urn:microsoft.com/office/officeart/2008/layout/VerticalAccentList"/>
    <dgm:cxn modelId="{73353CAF-E85E-46A4-A7B9-00D956777CD6}" type="presParOf" srcId="{972BDA1F-1DEA-4246-B714-98F3E346B7EA}" destId="{EF7DB849-4E8E-42BA-B934-420442A00CF2}" srcOrd="1" destOrd="0" presId="urn:microsoft.com/office/officeart/2008/layout/VerticalAccentList"/>
    <dgm:cxn modelId="{554B4769-28F9-4B65-BD6A-A8A98A887B09}" type="presParOf" srcId="{972BDA1F-1DEA-4246-B714-98F3E346B7EA}" destId="{71BA4723-6946-4189-BB16-22B211E22541}" srcOrd="2" destOrd="0" presId="urn:microsoft.com/office/officeart/2008/layout/VerticalAccentList"/>
    <dgm:cxn modelId="{6090C29E-B02D-47CF-97CB-A146BC34E0C5}" type="presParOf" srcId="{972BDA1F-1DEA-4246-B714-98F3E346B7EA}" destId="{E3D6D77D-1C0D-4408-9D4A-79C577701621}" srcOrd="3" destOrd="0" presId="urn:microsoft.com/office/officeart/2008/layout/VerticalAccentList"/>
    <dgm:cxn modelId="{AF8A1A49-CF72-4241-BEE8-0A466DC13035}" type="presParOf" srcId="{972BDA1F-1DEA-4246-B714-98F3E346B7EA}" destId="{3E17F357-CEF9-4518-9AC8-F315B5A68B28}" srcOrd="4" destOrd="0" presId="urn:microsoft.com/office/officeart/2008/layout/VerticalAccentList"/>
    <dgm:cxn modelId="{6370EF6B-DE17-4B5F-9694-1099F80A82CD}" type="presParOf" srcId="{972BDA1F-1DEA-4246-B714-98F3E346B7EA}" destId="{4C7C3F10-9645-40E7-891C-82272FFF3F76}" srcOrd="5" destOrd="0" presId="urn:microsoft.com/office/officeart/2008/layout/VerticalAccentList"/>
    <dgm:cxn modelId="{31D5E4A7-E090-453D-9DC6-252BFBBAD07B}" type="presParOf" srcId="{972BDA1F-1DEA-4246-B714-98F3E346B7EA}" destId="{1E6D1FD8-8CAA-4C3F-A26A-770725AA0D8B}" srcOrd="6" destOrd="0" presId="urn:microsoft.com/office/officeart/2008/layout/VerticalAccentList"/>
    <dgm:cxn modelId="{B3B18028-59B7-4206-9A91-DBE0B8DE38B9}" type="presParOf" srcId="{80867E6C-316A-417D-971C-441A69000682}" destId="{E905CB29-021F-455A-A978-BC6F0852E8B6}" srcOrd="8" destOrd="0" presId="urn:microsoft.com/office/officeart/2008/layout/VerticalAccentList"/>
    <dgm:cxn modelId="{E5664742-9B3F-4145-A4A1-F6AC0D315A8A}" type="presParOf" srcId="{80867E6C-316A-417D-971C-441A69000682}" destId="{EECFC67B-1459-4DA0-A05D-85675669F922}" srcOrd="9" destOrd="0" presId="urn:microsoft.com/office/officeart/2008/layout/VerticalAccentList"/>
    <dgm:cxn modelId="{5BCABA8C-E5C0-44C0-92F3-492113E999ED}" type="presParOf" srcId="{EECFC67B-1459-4DA0-A05D-85675669F922}" destId="{5C645506-D4B2-4E2C-8A95-35BFF7344453}" srcOrd="0" destOrd="0" presId="urn:microsoft.com/office/officeart/2008/layout/VerticalAccentList"/>
    <dgm:cxn modelId="{9010F903-5235-48AB-9097-FFC7F1205E07}" type="presParOf" srcId="{80867E6C-316A-417D-971C-441A69000682}" destId="{36FF1D7F-F6A4-4EB7-8D95-2B69769001D7}" srcOrd="10" destOrd="0" presId="urn:microsoft.com/office/officeart/2008/layout/VerticalAccentList"/>
    <dgm:cxn modelId="{EE6DAA23-2BB4-4C0E-8DAA-6F32098BEB5E}" type="presParOf" srcId="{36FF1D7F-F6A4-4EB7-8D95-2B69769001D7}" destId="{4282596B-B121-444E-AC90-079BE200E235}" srcOrd="0" destOrd="0" presId="urn:microsoft.com/office/officeart/2008/layout/VerticalAccentList"/>
    <dgm:cxn modelId="{E6835A72-BA2A-4320-9CF5-6789D91E96D7}" type="presParOf" srcId="{36FF1D7F-F6A4-4EB7-8D95-2B69769001D7}" destId="{F0C6B031-427B-417C-9F8E-BF32FF037BEC}" srcOrd="1" destOrd="0" presId="urn:microsoft.com/office/officeart/2008/layout/VerticalAccentList"/>
    <dgm:cxn modelId="{B9A4FC02-FB10-400E-8DE8-33FE25730155}" type="presParOf" srcId="{36FF1D7F-F6A4-4EB7-8D95-2B69769001D7}" destId="{E018D6E4-1D95-4471-AD3B-51D5225ED128}" srcOrd="2" destOrd="0" presId="urn:microsoft.com/office/officeart/2008/layout/VerticalAccentList"/>
    <dgm:cxn modelId="{39215A44-10D9-4554-A7EE-F9FD03D1BBB4}" type="presParOf" srcId="{36FF1D7F-F6A4-4EB7-8D95-2B69769001D7}" destId="{303648F3-66E7-4CC7-B5AA-74384ED25052}" srcOrd="3" destOrd="0" presId="urn:microsoft.com/office/officeart/2008/layout/VerticalAccentList"/>
    <dgm:cxn modelId="{DA4644E9-CFE7-4497-88EB-8EA1E7E068A5}" type="presParOf" srcId="{36FF1D7F-F6A4-4EB7-8D95-2B69769001D7}" destId="{AFBBA1FC-C9FD-4EFC-95CF-630F7BD42108}" srcOrd="4" destOrd="0" presId="urn:microsoft.com/office/officeart/2008/layout/VerticalAccentList"/>
    <dgm:cxn modelId="{CC8ED204-4FD8-45EC-B7D7-221B7C06B908}" type="presParOf" srcId="{36FF1D7F-F6A4-4EB7-8D95-2B69769001D7}" destId="{FD4F83CC-E2F7-4E5E-90C1-DE10130EA898}" srcOrd="5" destOrd="0" presId="urn:microsoft.com/office/officeart/2008/layout/VerticalAccentList"/>
    <dgm:cxn modelId="{0EE44BDE-6AEE-4D46-8892-FE7B95431E78}" type="presParOf" srcId="{36FF1D7F-F6A4-4EB7-8D95-2B69769001D7}" destId="{99D8205E-5510-40E0-AB17-7B165A5ACEF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0981EC-20F5-4FE8-8BFB-21B03EB5A6A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08887B-D27C-4A70-BBC0-3D6679249CF3}">
      <dgm:prSet phldrT="[Text]"/>
      <dgm:spPr/>
      <dgm:t>
        <a:bodyPr/>
        <a:lstStyle/>
        <a:p>
          <a:r>
            <a:rPr lang="en-US" dirty="0" smtClean="0"/>
            <a:t>Collect</a:t>
          </a:r>
          <a:endParaRPr lang="en-US" dirty="0"/>
        </a:p>
      </dgm:t>
    </dgm:pt>
    <dgm:pt modelId="{A697D64A-BDA8-4E8F-8A70-FF22EB66F782}" type="parTrans" cxnId="{17C54A4E-D897-485F-89A8-64C91152C010}">
      <dgm:prSet/>
      <dgm:spPr/>
      <dgm:t>
        <a:bodyPr/>
        <a:lstStyle/>
        <a:p>
          <a:endParaRPr lang="en-US"/>
        </a:p>
      </dgm:t>
    </dgm:pt>
    <dgm:pt modelId="{B159A864-A1FE-48A5-82F5-D65DA623810D}" type="sibTrans" cxnId="{17C54A4E-D897-485F-89A8-64C91152C010}">
      <dgm:prSet/>
      <dgm:spPr/>
      <dgm:t>
        <a:bodyPr/>
        <a:lstStyle/>
        <a:p>
          <a:endParaRPr lang="en-US"/>
        </a:p>
      </dgm:t>
    </dgm:pt>
    <dgm:pt modelId="{46D8A7D1-3816-4848-BC91-2B6AA11C997B}">
      <dgm:prSet phldrT="[Text]"/>
      <dgm:spPr/>
      <dgm:t>
        <a:bodyPr/>
        <a:lstStyle/>
        <a:p>
          <a:r>
            <a:rPr lang="en-US" dirty="0" smtClean="0"/>
            <a:t>Insert new deal</a:t>
          </a:r>
          <a:endParaRPr lang="en-US" dirty="0"/>
        </a:p>
      </dgm:t>
    </dgm:pt>
    <dgm:pt modelId="{0BDADB5A-8EF8-435A-90B4-11CD0C587F9F}" type="parTrans" cxnId="{A8D21C99-8D36-439D-B506-0CC78BF0BBCC}">
      <dgm:prSet/>
      <dgm:spPr/>
      <dgm:t>
        <a:bodyPr/>
        <a:lstStyle/>
        <a:p>
          <a:endParaRPr lang="en-US"/>
        </a:p>
      </dgm:t>
    </dgm:pt>
    <dgm:pt modelId="{DD767743-E95F-453F-9F6A-B18FBFB72F3E}" type="sibTrans" cxnId="{A8D21C99-8D36-439D-B506-0CC78BF0BBCC}">
      <dgm:prSet/>
      <dgm:spPr/>
      <dgm:t>
        <a:bodyPr/>
        <a:lstStyle/>
        <a:p>
          <a:endParaRPr lang="en-US"/>
        </a:p>
      </dgm:t>
    </dgm:pt>
    <dgm:pt modelId="{CF8308A4-A77B-4A71-9449-FCC1F796AECB}">
      <dgm:prSet phldrT="[Text]"/>
      <dgm:spPr/>
      <dgm:t>
        <a:bodyPr/>
        <a:lstStyle/>
        <a:p>
          <a:r>
            <a:rPr lang="en-US" dirty="0" smtClean="0"/>
            <a:t>Ignore existed deals</a:t>
          </a:r>
          <a:endParaRPr lang="en-US" dirty="0"/>
        </a:p>
      </dgm:t>
    </dgm:pt>
    <dgm:pt modelId="{5EDBDA66-4C0D-4D42-9ABF-CCE8E10CC42A}" type="parTrans" cxnId="{60AB4741-DD46-49D9-9685-214069FBE332}">
      <dgm:prSet/>
      <dgm:spPr/>
      <dgm:t>
        <a:bodyPr/>
        <a:lstStyle/>
        <a:p>
          <a:endParaRPr lang="en-US"/>
        </a:p>
      </dgm:t>
    </dgm:pt>
    <dgm:pt modelId="{37882794-F869-44AD-AA9D-88898801EE4D}" type="sibTrans" cxnId="{60AB4741-DD46-49D9-9685-214069FBE332}">
      <dgm:prSet/>
      <dgm:spPr/>
      <dgm:t>
        <a:bodyPr/>
        <a:lstStyle/>
        <a:p>
          <a:endParaRPr lang="en-US"/>
        </a:p>
      </dgm:t>
    </dgm:pt>
    <dgm:pt modelId="{F710D6AC-C5D6-4251-BDAA-A6D5FF468D5E}">
      <dgm:prSet phldrT="[Text]"/>
      <dgm:spPr/>
      <dgm:t>
        <a:bodyPr/>
        <a:lstStyle/>
        <a:p>
          <a:r>
            <a:rPr lang="en-US" dirty="0" smtClean="0"/>
            <a:t>Test</a:t>
          </a:r>
          <a:endParaRPr lang="en-US" dirty="0"/>
        </a:p>
      </dgm:t>
    </dgm:pt>
    <dgm:pt modelId="{B9EC4527-9328-4161-A848-2966C096E7E3}" type="parTrans" cxnId="{5272CFF8-39E2-4629-82AD-FB71DC1CC79A}">
      <dgm:prSet/>
      <dgm:spPr/>
      <dgm:t>
        <a:bodyPr/>
        <a:lstStyle/>
        <a:p>
          <a:endParaRPr lang="en-US"/>
        </a:p>
      </dgm:t>
    </dgm:pt>
    <dgm:pt modelId="{19C3CB47-5402-4BA1-ACA4-F75F84FF541D}" type="sibTrans" cxnId="{5272CFF8-39E2-4629-82AD-FB71DC1CC79A}">
      <dgm:prSet/>
      <dgm:spPr/>
      <dgm:t>
        <a:bodyPr/>
        <a:lstStyle/>
        <a:p>
          <a:endParaRPr lang="en-US"/>
        </a:p>
      </dgm:t>
    </dgm:pt>
    <dgm:pt modelId="{C07BF982-5D37-40A1-A386-E35D7E7B086B}">
      <dgm:prSet phldrT="[Text]"/>
      <dgm:spPr/>
      <dgm:t>
        <a:bodyPr/>
        <a:lstStyle/>
        <a:p>
          <a:r>
            <a:rPr lang="en-US" dirty="0" smtClean="0"/>
            <a:t>Get 1 deal information</a:t>
          </a:r>
          <a:endParaRPr lang="en-US" dirty="0"/>
        </a:p>
      </dgm:t>
    </dgm:pt>
    <dgm:pt modelId="{4CA1CA5C-A61A-4FFA-8B35-25D2FC212A19}" type="parTrans" cxnId="{C53F19BD-8CBD-4B30-BA99-D471D5135DF7}">
      <dgm:prSet/>
      <dgm:spPr/>
      <dgm:t>
        <a:bodyPr/>
        <a:lstStyle/>
        <a:p>
          <a:endParaRPr lang="en-US"/>
        </a:p>
      </dgm:t>
    </dgm:pt>
    <dgm:pt modelId="{3F2BA8BD-286C-4A4C-9367-74FE07E6AD2E}" type="sibTrans" cxnId="{C53F19BD-8CBD-4B30-BA99-D471D5135DF7}">
      <dgm:prSet/>
      <dgm:spPr/>
      <dgm:t>
        <a:bodyPr/>
        <a:lstStyle/>
        <a:p>
          <a:endParaRPr lang="en-US"/>
        </a:p>
      </dgm:t>
    </dgm:pt>
    <dgm:pt modelId="{3D1622EB-5F1E-4379-82B7-406A01404D67}">
      <dgm:prSet phldrT="[Text]"/>
      <dgm:spPr/>
      <dgm:t>
        <a:bodyPr/>
        <a:lstStyle/>
        <a:p>
          <a:r>
            <a:rPr lang="en-US" dirty="0" smtClean="0"/>
            <a:t>Display result</a:t>
          </a:r>
          <a:endParaRPr lang="en-US" dirty="0"/>
        </a:p>
      </dgm:t>
    </dgm:pt>
    <dgm:pt modelId="{1875380A-196B-4C55-90EF-38B7FE33132A}" type="parTrans" cxnId="{0662CAA3-070A-470A-B48A-7BD96BE79762}">
      <dgm:prSet/>
      <dgm:spPr/>
      <dgm:t>
        <a:bodyPr/>
        <a:lstStyle/>
        <a:p>
          <a:endParaRPr lang="en-US"/>
        </a:p>
      </dgm:t>
    </dgm:pt>
    <dgm:pt modelId="{6CA8BD9C-D06D-4B68-964A-497626930B09}" type="sibTrans" cxnId="{0662CAA3-070A-470A-B48A-7BD96BE79762}">
      <dgm:prSet/>
      <dgm:spPr/>
      <dgm:t>
        <a:bodyPr/>
        <a:lstStyle/>
        <a:p>
          <a:endParaRPr lang="en-US"/>
        </a:p>
      </dgm:t>
    </dgm:pt>
    <dgm:pt modelId="{0C179633-D252-4280-8CF9-A310C0CE73CE}">
      <dgm:prSet phldrT="[Text]"/>
      <dgm:spPr/>
      <dgm:t>
        <a:bodyPr/>
        <a:lstStyle/>
        <a:p>
          <a:r>
            <a:rPr lang="en-US" dirty="0" smtClean="0"/>
            <a:t>Recollect</a:t>
          </a:r>
          <a:endParaRPr lang="en-US" dirty="0"/>
        </a:p>
      </dgm:t>
    </dgm:pt>
    <dgm:pt modelId="{612D9A4A-E421-4FB4-8105-17C797711377}" type="parTrans" cxnId="{42956148-3339-4AD3-9489-79FFF62E6C9E}">
      <dgm:prSet/>
      <dgm:spPr/>
      <dgm:t>
        <a:bodyPr/>
        <a:lstStyle/>
        <a:p>
          <a:endParaRPr lang="en-US"/>
        </a:p>
      </dgm:t>
    </dgm:pt>
    <dgm:pt modelId="{6A6CA41F-BD15-4A89-8224-63BA791A315A}" type="sibTrans" cxnId="{42956148-3339-4AD3-9489-79FFF62E6C9E}">
      <dgm:prSet/>
      <dgm:spPr/>
      <dgm:t>
        <a:bodyPr/>
        <a:lstStyle/>
        <a:p>
          <a:endParaRPr lang="en-US"/>
        </a:p>
      </dgm:t>
    </dgm:pt>
    <dgm:pt modelId="{B87513B8-4599-4263-BFC9-97BB649CF0BF}">
      <dgm:prSet phldrT="[Text]"/>
      <dgm:spPr/>
      <dgm:t>
        <a:bodyPr/>
        <a:lstStyle/>
        <a:p>
          <a:r>
            <a:rPr lang="en-US" dirty="0" smtClean="0"/>
            <a:t>Insert new deal</a:t>
          </a:r>
          <a:endParaRPr lang="en-US" dirty="0"/>
        </a:p>
      </dgm:t>
    </dgm:pt>
    <dgm:pt modelId="{6BA693A0-14BE-4A13-B488-05A3DEE20B1B}" type="parTrans" cxnId="{36CA3EEE-4799-4655-9E28-5D3663DBFD85}">
      <dgm:prSet/>
      <dgm:spPr/>
      <dgm:t>
        <a:bodyPr/>
        <a:lstStyle/>
        <a:p>
          <a:endParaRPr lang="en-US"/>
        </a:p>
      </dgm:t>
    </dgm:pt>
    <dgm:pt modelId="{AD8CE48D-EB7F-41BC-B319-B105B2B58CAF}" type="sibTrans" cxnId="{36CA3EEE-4799-4655-9E28-5D3663DBFD85}">
      <dgm:prSet/>
      <dgm:spPr/>
      <dgm:t>
        <a:bodyPr/>
        <a:lstStyle/>
        <a:p>
          <a:endParaRPr lang="en-US"/>
        </a:p>
      </dgm:t>
    </dgm:pt>
    <dgm:pt modelId="{3E9D24D6-9A75-4CDC-8E94-299D0B240131}">
      <dgm:prSet phldrT="[Text]"/>
      <dgm:spPr/>
      <dgm:t>
        <a:bodyPr/>
        <a:lstStyle/>
        <a:p>
          <a:r>
            <a:rPr lang="en-US" dirty="0" smtClean="0"/>
            <a:t>Update existed deals</a:t>
          </a:r>
          <a:endParaRPr lang="en-US" dirty="0"/>
        </a:p>
      </dgm:t>
    </dgm:pt>
    <dgm:pt modelId="{89DC49CB-6604-46B4-A085-8769A74FC47A}" type="parTrans" cxnId="{8044D20F-26C4-4833-8926-249B2EFDC2A4}">
      <dgm:prSet/>
      <dgm:spPr/>
      <dgm:t>
        <a:bodyPr/>
        <a:lstStyle/>
        <a:p>
          <a:endParaRPr lang="en-US"/>
        </a:p>
      </dgm:t>
    </dgm:pt>
    <dgm:pt modelId="{404BA340-2006-4B80-8A4E-4955B837E5F1}" type="sibTrans" cxnId="{8044D20F-26C4-4833-8926-249B2EFDC2A4}">
      <dgm:prSet/>
      <dgm:spPr/>
      <dgm:t>
        <a:bodyPr/>
        <a:lstStyle/>
        <a:p>
          <a:endParaRPr lang="en-US"/>
        </a:p>
      </dgm:t>
    </dgm:pt>
    <dgm:pt modelId="{D4684A0A-9407-402A-B728-8EEB0A072064}" type="pres">
      <dgm:prSet presAssocID="{150981EC-20F5-4FE8-8BFB-21B03EB5A6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1897A-27F2-4B2A-950B-3E11B65B97D0}" type="pres">
      <dgm:prSet presAssocID="{7808887B-D27C-4A70-BBC0-3D6679249CF3}" presName="linNode" presStyleCnt="0"/>
      <dgm:spPr/>
    </dgm:pt>
    <dgm:pt modelId="{887C11B8-CAF3-42D0-83AD-12CBAA65BF18}" type="pres">
      <dgm:prSet presAssocID="{7808887B-D27C-4A70-BBC0-3D6679249CF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101C3-91A9-4635-9A8C-67D13E25DC16}" type="pres">
      <dgm:prSet presAssocID="{7808887B-D27C-4A70-BBC0-3D6679249CF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EBFB2-09B9-4DA2-BCD7-3C31E93AB5D7}" type="pres">
      <dgm:prSet presAssocID="{B159A864-A1FE-48A5-82F5-D65DA623810D}" presName="sp" presStyleCnt="0"/>
      <dgm:spPr/>
    </dgm:pt>
    <dgm:pt modelId="{E0DCAB0C-1CE8-4056-B875-465C062E78C0}" type="pres">
      <dgm:prSet presAssocID="{F710D6AC-C5D6-4251-BDAA-A6D5FF468D5E}" presName="linNode" presStyleCnt="0"/>
      <dgm:spPr/>
    </dgm:pt>
    <dgm:pt modelId="{E0C7A6D0-F559-4670-AB27-39279FA9A7C1}" type="pres">
      <dgm:prSet presAssocID="{F710D6AC-C5D6-4251-BDAA-A6D5FF468D5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88A5E-AD98-43A9-B9C7-E9DAE668F889}" type="pres">
      <dgm:prSet presAssocID="{F710D6AC-C5D6-4251-BDAA-A6D5FF468D5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0C109-D258-4718-9E33-8A87FB6DE4D0}" type="pres">
      <dgm:prSet presAssocID="{19C3CB47-5402-4BA1-ACA4-F75F84FF541D}" presName="sp" presStyleCnt="0"/>
      <dgm:spPr/>
    </dgm:pt>
    <dgm:pt modelId="{E892473E-CE39-436F-AB92-227A869F630D}" type="pres">
      <dgm:prSet presAssocID="{0C179633-D252-4280-8CF9-A310C0CE73CE}" presName="linNode" presStyleCnt="0"/>
      <dgm:spPr/>
    </dgm:pt>
    <dgm:pt modelId="{221BA4BF-01F4-4D9B-94A3-99525AE06F8D}" type="pres">
      <dgm:prSet presAssocID="{0C179633-D252-4280-8CF9-A310C0CE73C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95942-F606-4C8C-9EB6-7FA0F01C52FE}" type="pres">
      <dgm:prSet presAssocID="{0C179633-D252-4280-8CF9-A310C0CE73C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44D20F-26C4-4833-8926-249B2EFDC2A4}" srcId="{0C179633-D252-4280-8CF9-A310C0CE73CE}" destId="{3E9D24D6-9A75-4CDC-8E94-299D0B240131}" srcOrd="1" destOrd="0" parTransId="{89DC49CB-6604-46B4-A085-8769A74FC47A}" sibTransId="{404BA340-2006-4B80-8A4E-4955B837E5F1}"/>
    <dgm:cxn modelId="{BC979631-9328-4D5D-A6CB-D19C55AECBE8}" type="presOf" srcId="{F710D6AC-C5D6-4251-BDAA-A6D5FF468D5E}" destId="{E0C7A6D0-F559-4670-AB27-39279FA9A7C1}" srcOrd="0" destOrd="0" presId="urn:microsoft.com/office/officeart/2005/8/layout/vList5"/>
    <dgm:cxn modelId="{60AB4741-DD46-49D9-9685-214069FBE332}" srcId="{7808887B-D27C-4A70-BBC0-3D6679249CF3}" destId="{CF8308A4-A77B-4A71-9449-FCC1F796AECB}" srcOrd="1" destOrd="0" parTransId="{5EDBDA66-4C0D-4D42-9ABF-CCE8E10CC42A}" sibTransId="{37882794-F869-44AD-AA9D-88898801EE4D}"/>
    <dgm:cxn modelId="{064FD782-169B-4316-A76F-40FFEDFE6DF8}" type="presOf" srcId="{C07BF982-5D37-40A1-A386-E35D7E7B086B}" destId="{D0888A5E-AD98-43A9-B9C7-E9DAE668F889}" srcOrd="0" destOrd="0" presId="urn:microsoft.com/office/officeart/2005/8/layout/vList5"/>
    <dgm:cxn modelId="{0E7C3422-AF8A-470C-8134-9CB458AD9D71}" type="presOf" srcId="{0C179633-D252-4280-8CF9-A310C0CE73CE}" destId="{221BA4BF-01F4-4D9B-94A3-99525AE06F8D}" srcOrd="0" destOrd="0" presId="urn:microsoft.com/office/officeart/2005/8/layout/vList5"/>
    <dgm:cxn modelId="{BEB0EFC0-F193-4A9E-A2E3-7B4837264B36}" type="presOf" srcId="{7808887B-D27C-4A70-BBC0-3D6679249CF3}" destId="{887C11B8-CAF3-42D0-83AD-12CBAA65BF18}" srcOrd="0" destOrd="0" presId="urn:microsoft.com/office/officeart/2005/8/layout/vList5"/>
    <dgm:cxn modelId="{FB5E433E-38FF-41AF-8A07-8B7D4957853C}" type="presOf" srcId="{150981EC-20F5-4FE8-8BFB-21B03EB5A6AA}" destId="{D4684A0A-9407-402A-B728-8EEB0A072064}" srcOrd="0" destOrd="0" presId="urn:microsoft.com/office/officeart/2005/8/layout/vList5"/>
    <dgm:cxn modelId="{0662CAA3-070A-470A-B48A-7BD96BE79762}" srcId="{F710D6AC-C5D6-4251-BDAA-A6D5FF468D5E}" destId="{3D1622EB-5F1E-4379-82B7-406A01404D67}" srcOrd="1" destOrd="0" parTransId="{1875380A-196B-4C55-90EF-38B7FE33132A}" sibTransId="{6CA8BD9C-D06D-4B68-964A-497626930B09}"/>
    <dgm:cxn modelId="{36CA3EEE-4799-4655-9E28-5D3663DBFD85}" srcId="{0C179633-D252-4280-8CF9-A310C0CE73CE}" destId="{B87513B8-4599-4263-BFC9-97BB649CF0BF}" srcOrd="0" destOrd="0" parTransId="{6BA693A0-14BE-4A13-B488-05A3DEE20B1B}" sibTransId="{AD8CE48D-EB7F-41BC-B319-B105B2B58CAF}"/>
    <dgm:cxn modelId="{17C54A4E-D897-485F-89A8-64C91152C010}" srcId="{150981EC-20F5-4FE8-8BFB-21B03EB5A6AA}" destId="{7808887B-D27C-4A70-BBC0-3D6679249CF3}" srcOrd="0" destOrd="0" parTransId="{A697D64A-BDA8-4E8F-8A70-FF22EB66F782}" sibTransId="{B159A864-A1FE-48A5-82F5-D65DA623810D}"/>
    <dgm:cxn modelId="{C53F19BD-8CBD-4B30-BA99-D471D5135DF7}" srcId="{F710D6AC-C5D6-4251-BDAA-A6D5FF468D5E}" destId="{C07BF982-5D37-40A1-A386-E35D7E7B086B}" srcOrd="0" destOrd="0" parTransId="{4CA1CA5C-A61A-4FFA-8B35-25D2FC212A19}" sibTransId="{3F2BA8BD-286C-4A4C-9367-74FE07E6AD2E}"/>
    <dgm:cxn modelId="{5272CFF8-39E2-4629-82AD-FB71DC1CC79A}" srcId="{150981EC-20F5-4FE8-8BFB-21B03EB5A6AA}" destId="{F710D6AC-C5D6-4251-BDAA-A6D5FF468D5E}" srcOrd="1" destOrd="0" parTransId="{B9EC4527-9328-4161-A848-2966C096E7E3}" sibTransId="{19C3CB47-5402-4BA1-ACA4-F75F84FF541D}"/>
    <dgm:cxn modelId="{A8D21C99-8D36-439D-B506-0CC78BF0BBCC}" srcId="{7808887B-D27C-4A70-BBC0-3D6679249CF3}" destId="{46D8A7D1-3816-4848-BC91-2B6AA11C997B}" srcOrd="0" destOrd="0" parTransId="{0BDADB5A-8EF8-435A-90B4-11CD0C587F9F}" sibTransId="{DD767743-E95F-453F-9F6A-B18FBFB72F3E}"/>
    <dgm:cxn modelId="{AFC81038-68CF-4017-8661-1B6B8C211CC1}" type="presOf" srcId="{46D8A7D1-3816-4848-BC91-2B6AA11C997B}" destId="{BF4101C3-91A9-4635-9A8C-67D13E25DC16}" srcOrd="0" destOrd="0" presId="urn:microsoft.com/office/officeart/2005/8/layout/vList5"/>
    <dgm:cxn modelId="{42956148-3339-4AD3-9489-79FFF62E6C9E}" srcId="{150981EC-20F5-4FE8-8BFB-21B03EB5A6AA}" destId="{0C179633-D252-4280-8CF9-A310C0CE73CE}" srcOrd="2" destOrd="0" parTransId="{612D9A4A-E421-4FB4-8105-17C797711377}" sibTransId="{6A6CA41F-BD15-4A89-8224-63BA791A315A}"/>
    <dgm:cxn modelId="{47D6A49F-20C9-40F0-BFF2-A774666BCE1F}" type="presOf" srcId="{3D1622EB-5F1E-4379-82B7-406A01404D67}" destId="{D0888A5E-AD98-43A9-B9C7-E9DAE668F889}" srcOrd="0" destOrd="1" presId="urn:microsoft.com/office/officeart/2005/8/layout/vList5"/>
    <dgm:cxn modelId="{8B2EAFC2-E007-45BD-B41C-25946D029705}" type="presOf" srcId="{3E9D24D6-9A75-4CDC-8E94-299D0B240131}" destId="{11E95942-F606-4C8C-9EB6-7FA0F01C52FE}" srcOrd="0" destOrd="1" presId="urn:microsoft.com/office/officeart/2005/8/layout/vList5"/>
    <dgm:cxn modelId="{9D347219-2078-4F8E-9AF2-4F6F200A48C0}" type="presOf" srcId="{CF8308A4-A77B-4A71-9449-FCC1F796AECB}" destId="{BF4101C3-91A9-4635-9A8C-67D13E25DC16}" srcOrd="0" destOrd="1" presId="urn:microsoft.com/office/officeart/2005/8/layout/vList5"/>
    <dgm:cxn modelId="{DB22A22E-9E61-478B-AAB4-11D219C2803D}" type="presOf" srcId="{B87513B8-4599-4263-BFC9-97BB649CF0BF}" destId="{11E95942-F606-4C8C-9EB6-7FA0F01C52FE}" srcOrd="0" destOrd="0" presId="urn:microsoft.com/office/officeart/2005/8/layout/vList5"/>
    <dgm:cxn modelId="{8DF53AF9-210C-4331-9234-19BA906C37B1}" type="presParOf" srcId="{D4684A0A-9407-402A-B728-8EEB0A072064}" destId="{6FC1897A-27F2-4B2A-950B-3E11B65B97D0}" srcOrd="0" destOrd="0" presId="urn:microsoft.com/office/officeart/2005/8/layout/vList5"/>
    <dgm:cxn modelId="{4A2A0142-F1C1-4CFC-BEDB-1A1733091516}" type="presParOf" srcId="{6FC1897A-27F2-4B2A-950B-3E11B65B97D0}" destId="{887C11B8-CAF3-42D0-83AD-12CBAA65BF18}" srcOrd="0" destOrd="0" presId="urn:microsoft.com/office/officeart/2005/8/layout/vList5"/>
    <dgm:cxn modelId="{A6167FE1-97DA-4CBA-A59B-99A848CFAFCC}" type="presParOf" srcId="{6FC1897A-27F2-4B2A-950B-3E11B65B97D0}" destId="{BF4101C3-91A9-4635-9A8C-67D13E25DC16}" srcOrd="1" destOrd="0" presId="urn:microsoft.com/office/officeart/2005/8/layout/vList5"/>
    <dgm:cxn modelId="{E683C2B6-F3D0-4BFB-ADF0-EF21EF50CB53}" type="presParOf" srcId="{D4684A0A-9407-402A-B728-8EEB0A072064}" destId="{7B2EBFB2-09B9-4DA2-BCD7-3C31E93AB5D7}" srcOrd="1" destOrd="0" presId="urn:microsoft.com/office/officeart/2005/8/layout/vList5"/>
    <dgm:cxn modelId="{E7905EAD-7EE1-4242-961E-16183FCA9AEF}" type="presParOf" srcId="{D4684A0A-9407-402A-B728-8EEB0A072064}" destId="{E0DCAB0C-1CE8-4056-B875-465C062E78C0}" srcOrd="2" destOrd="0" presId="urn:microsoft.com/office/officeart/2005/8/layout/vList5"/>
    <dgm:cxn modelId="{BDACF29C-3364-4729-B989-96BF78D526F8}" type="presParOf" srcId="{E0DCAB0C-1CE8-4056-B875-465C062E78C0}" destId="{E0C7A6D0-F559-4670-AB27-39279FA9A7C1}" srcOrd="0" destOrd="0" presId="urn:microsoft.com/office/officeart/2005/8/layout/vList5"/>
    <dgm:cxn modelId="{00C155BB-FC38-42B2-A9CF-59B9044A53B3}" type="presParOf" srcId="{E0DCAB0C-1CE8-4056-B875-465C062E78C0}" destId="{D0888A5E-AD98-43A9-B9C7-E9DAE668F889}" srcOrd="1" destOrd="0" presId="urn:microsoft.com/office/officeart/2005/8/layout/vList5"/>
    <dgm:cxn modelId="{CB44E15B-C118-4A5C-BA9C-937557D95A8B}" type="presParOf" srcId="{D4684A0A-9407-402A-B728-8EEB0A072064}" destId="{7200C109-D258-4718-9E33-8A87FB6DE4D0}" srcOrd="3" destOrd="0" presId="urn:microsoft.com/office/officeart/2005/8/layout/vList5"/>
    <dgm:cxn modelId="{D88C4346-3C0B-42F4-B134-688B4B3B67D6}" type="presParOf" srcId="{D4684A0A-9407-402A-B728-8EEB0A072064}" destId="{E892473E-CE39-436F-AB92-227A869F630D}" srcOrd="4" destOrd="0" presId="urn:microsoft.com/office/officeart/2005/8/layout/vList5"/>
    <dgm:cxn modelId="{0F4A656C-9C30-46B4-A209-39181B429276}" type="presParOf" srcId="{E892473E-CE39-436F-AB92-227A869F630D}" destId="{221BA4BF-01F4-4D9B-94A3-99525AE06F8D}" srcOrd="0" destOrd="0" presId="urn:microsoft.com/office/officeart/2005/8/layout/vList5"/>
    <dgm:cxn modelId="{9B620EEB-6623-4273-9D55-F423C55CC73E}" type="presParOf" srcId="{E892473E-CE39-436F-AB92-227A869F630D}" destId="{11E95942-F606-4C8C-9EB6-7FA0F01C52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5DB2B-2075-480B-A079-BC248E7A8C26}">
      <dsp:nvSpPr>
        <dsp:cNvPr id="0" name=""/>
        <dsp:cNvSpPr/>
      </dsp:nvSpPr>
      <dsp:spPr>
        <a:xfrm>
          <a:off x="1339" y="0"/>
          <a:ext cx="1576089" cy="3556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 smtClean="0"/>
            <a:t>Introduction</a:t>
          </a:r>
          <a:endParaRPr lang="en-US" sz="1100" kern="1200" dirty="0"/>
        </a:p>
      </dsp:txBody>
      <dsp:txXfrm>
        <a:off x="1339" y="0"/>
        <a:ext cx="1487189" cy="355600"/>
      </dsp:txXfrm>
    </dsp:sp>
    <dsp:sp modelId="{868E6F9B-0ECA-4159-9073-5FF49204F002}">
      <dsp:nvSpPr>
        <dsp:cNvPr id="0" name=""/>
        <dsp:cNvSpPr/>
      </dsp:nvSpPr>
      <dsp:spPr>
        <a:xfrm>
          <a:off x="1262211" y="0"/>
          <a:ext cx="1576089" cy="3556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 smtClean="0"/>
            <a:t>Requirement Specifications</a:t>
          </a:r>
          <a:endParaRPr lang="en-US" sz="1100" kern="1200" dirty="0"/>
        </a:p>
      </dsp:txBody>
      <dsp:txXfrm>
        <a:off x="1440011" y="0"/>
        <a:ext cx="1220489" cy="355600"/>
      </dsp:txXfrm>
    </dsp:sp>
    <dsp:sp modelId="{1E851D8A-A770-4CF3-B553-5889640FF4EC}">
      <dsp:nvSpPr>
        <dsp:cNvPr id="0" name=""/>
        <dsp:cNvSpPr/>
      </dsp:nvSpPr>
      <dsp:spPr>
        <a:xfrm>
          <a:off x="2523083" y="0"/>
          <a:ext cx="1576089" cy="3556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 smtClean="0"/>
            <a:t>Design</a:t>
          </a:r>
          <a:endParaRPr lang="en-US" sz="1100" kern="1200" dirty="0"/>
        </a:p>
      </dsp:txBody>
      <dsp:txXfrm>
        <a:off x="2700883" y="0"/>
        <a:ext cx="1220489" cy="355600"/>
      </dsp:txXfrm>
    </dsp:sp>
    <dsp:sp modelId="{DC09A53C-CA1D-4164-B32F-E85087D964EE}">
      <dsp:nvSpPr>
        <dsp:cNvPr id="0" name=""/>
        <dsp:cNvSpPr/>
      </dsp:nvSpPr>
      <dsp:spPr>
        <a:xfrm>
          <a:off x="3783955" y="0"/>
          <a:ext cx="1576089" cy="3556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dirty="0" smtClean="0"/>
            <a:t>Project Management</a:t>
          </a:r>
          <a:endParaRPr lang="en-US" sz="1100" kern="1200" dirty="0"/>
        </a:p>
      </dsp:txBody>
      <dsp:txXfrm>
        <a:off x="3961755" y="0"/>
        <a:ext cx="1220489" cy="355600"/>
      </dsp:txXfrm>
    </dsp:sp>
    <dsp:sp modelId="{B35E7BC1-E12D-4F10-8D66-51544A379B33}">
      <dsp:nvSpPr>
        <dsp:cNvPr id="0" name=""/>
        <dsp:cNvSpPr/>
      </dsp:nvSpPr>
      <dsp:spPr>
        <a:xfrm>
          <a:off x="5044826" y="0"/>
          <a:ext cx="1576089" cy="3556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smtClean="0"/>
            <a:t>Test</a:t>
          </a:r>
          <a:endParaRPr lang="en-US" sz="1100" kern="1200"/>
        </a:p>
      </dsp:txBody>
      <dsp:txXfrm>
        <a:off x="5222626" y="0"/>
        <a:ext cx="1220489" cy="355600"/>
      </dsp:txXfrm>
    </dsp:sp>
    <dsp:sp modelId="{3F2E77CB-C2E2-43BD-AE5C-E46E75EA6779}">
      <dsp:nvSpPr>
        <dsp:cNvPr id="0" name=""/>
        <dsp:cNvSpPr/>
      </dsp:nvSpPr>
      <dsp:spPr>
        <a:xfrm>
          <a:off x="6305698" y="0"/>
          <a:ext cx="1576089" cy="3556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smtClean="0"/>
            <a:t>Summary</a:t>
          </a:r>
          <a:endParaRPr lang="en-US" sz="1100" kern="1200"/>
        </a:p>
      </dsp:txBody>
      <dsp:txXfrm>
        <a:off x="6483498" y="0"/>
        <a:ext cx="1220489" cy="355600"/>
      </dsp:txXfrm>
    </dsp:sp>
    <dsp:sp modelId="{C46C3D00-0C15-4893-8553-F5D330F23DAB}">
      <dsp:nvSpPr>
        <dsp:cNvPr id="0" name=""/>
        <dsp:cNvSpPr/>
      </dsp:nvSpPr>
      <dsp:spPr>
        <a:xfrm>
          <a:off x="7566570" y="0"/>
          <a:ext cx="1576089" cy="35560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u="none" kern="1200" smtClean="0"/>
            <a:t>Demo - Q&amp;A</a:t>
          </a:r>
          <a:endParaRPr lang="en-US" sz="1100" kern="1200"/>
        </a:p>
      </dsp:txBody>
      <dsp:txXfrm>
        <a:off x="7744370" y="0"/>
        <a:ext cx="1220489" cy="35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8A093-0082-4932-87CE-FDF4BE125173}">
      <dsp:nvSpPr>
        <dsp:cNvPr id="0" name=""/>
        <dsp:cNvSpPr/>
      </dsp:nvSpPr>
      <dsp:spPr>
        <a:xfrm>
          <a:off x="0" y="3846184"/>
          <a:ext cx="7315200" cy="420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Demo - Q&amp;A</a:t>
          </a:r>
        </a:p>
      </dsp:txBody>
      <dsp:txXfrm>
        <a:off x="0" y="3846184"/>
        <a:ext cx="7315200" cy="420885"/>
      </dsp:txXfrm>
    </dsp:sp>
    <dsp:sp modelId="{AF362E17-3FAF-4D1C-B92D-24D377BF0727}">
      <dsp:nvSpPr>
        <dsp:cNvPr id="0" name=""/>
        <dsp:cNvSpPr/>
      </dsp:nvSpPr>
      <dsp:spPr>
        <a:xfrm rot="10800000">
          <a:off x="0" y="3205175"/>
          <a:ext cx="7315200" cy="64732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Summary</a:t>
          </a:r>
        </a:p>
      </dsp:txBody>
      <dsp:txXfrm rot="10800000">
        <a:off x="0" y="3205175"/>
        <a:ext cx="7315200" cy="420610"/>
      </dsp:txXfrm>
    </dsp:sp>
    <dsp:sp modelId="{282BC20B-C2D8-4DC9-BDA8-17DA9658FA3A}">
      <dsp:nvSpPr>
        <dsp:cNvPr id="0" name=""/>
        <dsp:cNvSpPr/>
      </dsp:nvSpPr>
      <dsp:spPr>
        <a:xfrm rot="10800000">
          <a:off x="0" y="2564166"/>
          <a:ext cx="7315200" cy="64732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Test</a:t>
          </a:r>
        </a:p>
      </dsp:txBody>
      <dsp:txXfrm rot="10800000">
        <a:off x="0" y="2564166"/>
        <a:ext cx="7315200" cy="420610"/>
      </dsp:txXfrm>
    </dsp:sp>
    <dsp:sp modelId="{1DEC0E94-1332-492E-AA02-A9B52CAADC06}">
      <dsp:nvSpPr>
        <dsp:cNvPr id="0" name=""/>
        <dsp:cNvSpPr/>
      </dsp:nvSpPr>
      <dsp:spPr>
        <a:xfrm rot="10800000">
          <a:off x="0" y="1923157"/>
          <a:ext cx="7315200" cy="64732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Project Management</a:t>
          </a:r>
          <a:endParaRPr lang="en-US" sz="2000" b="0" kern="1200" dirty="0"/>
        </a:p>
      </dsp:txBody>
      <dsp:txXfrm rot="10800000">
        <a:off x="0" y="1923157"/>
        <a:ext cx="7315200" cy="420610"/>
      </dsp:txXfrm>
    </dsp:sp>
    <dsp:sp modelId="{B3E6549F-BEED-4978-AFA2-6A89F300A05E}">
      <dsp:nvSpPr>
        <dsp:cNvPr id="0" name=""/>
        <dsp:cNvSpPr/>
      </dsp:nvSpPr>
      <dsp:spPr>
        <a:xfrm rot="10800000">
          <a:off x="0" y="1282147"/>
          <a:ext cx="7315200" cy="64732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Design</a:t>
          </a:r>
          <a:endParaRPr lang="en-US" sz="2000" b="0" kern="1200" dirty="0"/>
        </a:p>
      </dsp:txBody>
      <dsp:txXfrm rot="10800000">
        <a:off x="0" y="1282147"/>
        <a:ext cx="7315200" cy="420610"/>
      </dsp:txXfrm>
    </dsp:sp>
    <dsp:sp modelId="{DA16944D-7258-439C-820D-0165A8719CD4}">
      <dsp:nvSpPr>
        <dsp:cNvPr id="0" name=""/>
        <dsp:cNvSpPr/>
      </dsp:nvSpPr>
      <dsp:spPr>
        <a:xfrm rot="10800000">
          <a:off x="0" y="641138"/>
          <a:ext cx="7315200" cy="64732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Requirement Specifications</a:t>
          </a:r>
          <a:endParaRPr lang="en-US" sz="2000" b="0" kern="1200" dirty="0"/>
        </a:p>
      </dsp:txBody>
      <dsp:txXfrm rot="10800000">
        <a:off x="0" y="641138"/>
        <a:ext cx="7315200" cy="420610"/>
      </dsp:txXfrm>
    </dsp:sp>
    <dsp:sp modelId="{F1AE5CA3-431F-4C60-AD29-6C7A49B68659}">
      <dsp:nvSpPr>
        <dsp:cNvPr id="0" name=""/>
        <dsp:cNvSpPr/>
      </dsp:nvSpPr>
      <dsp:spPr>
        <a:xfrm rot="10800000">
          <a:off x="0" y="129"/>
          <a:ext cx="7315200" cy="64732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Introduction</a:t>
          </a:r>
          <a:endParaRPr lang="en-US" sz="2000" b="0" kern="1200" dirty="0"/>
        </a:p>
      </dsp:txBody>
      <dsp:txXfrm rot="10800000">
        <a:off x="0" y="129"/>
        <a:ext cx="7315200" cy="420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92221-6BF1-4317-96FC-8B32C0A2C9B1}">
      <dsp:nvSpPr>
        <dsp:cNvPr id="0" name=""/>
        <dsp:cNvSpPr/>
      </dsp:nvSpPr>
      <dsp:spPr>
        <a:xfrm>
          <a:off x="827" y="969061"/>
          <a:ext cx="3228640" cy="48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Functional Requirements</a:t>
          </a:r>
          <a:endParaRPr lang="en-US" sz="1800" kern="1200" dirty="0"/>
        </a:p>
      </dsp:txBody>
      <dsp:txXfrm>
        <a:off x="15082" y="983316"/>
        <a:ext cx="3200130" cy="458204"/>
      </dsp:txXfrm>
    </dsp:sp>
    <dsp:sp modelId="{E067FBEB-61D8-4D41-A5CA-E071846CB0BB}">
      <dsp:nvSpPr>
        <dsp:cNvPr id="0" name=""/>
        <dsp:cNvSpPr/>
      </dsp:nvSpPr>
      <dsp:spPr>
        <a:xfrm>
          <a:off x="827" y="1543384"/>
          <a:ext cx="486714" cy="4867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B5C13-ADD4-4DB5-BF3C-F2E722618747}">
      <dsp:nvSpPr>
        <dsp:cNvPr id="0" name=""/>
        <dsp:cNvSpPr/>
      </dsp:nvSpPr>
      <dsp:spPr>
        <a:xfrm>
          <a:off x="516745" y="1543384"/>
          <a:ext cx="2712722" cy="4867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Visitor</a:t>
          </a:r>
          <a:endParaRPr lang="en-US" sz="1600" kern="1200" dirty="0"/>
        </a:p>
      </dsp:txBody>
      <dsp:txXfrm>
        <a:off x="540509" y="1567148"/>
        <a:ext cx="2665194" cy="439186"/>
      </dsp:txXfrm>
    </dsp:sp>
    <dsp:sp modelId="{235865C7-1AFA-42B9-BB91-DF5D97B08D5C}">
      <dsp:nvSpPr>
        <dsp:cNvPr id="0" name=""/>
        <dsp:cNvSpPr/>
      </dsp:nvSpPr>
      <dsp:spPr>
        <a:xfrm>
          <a:off x="827" y="2088504"/>
          <a:ext cx="486714" cy="4867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A3FA0-48E2-4E82-BFEE-7927E45F96A6}">
      <dsp:nvSpPr>
        <dsp:cNvPr id="0" name=""/>
        <dsp:cNvSpPr/>
      </dsp:nvSpPr>
      <dsp:spPr>
        <a:xfrm>
          <a:off x="516745" y="2088504"/>
          <a:ext cx="2712722" cy="4867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Admin</a:t>
          </a:r>
          <a:endParaRPr lang="en-US" sz="1600" kern="1200" dirty="0"/>
        </a:p>
      </dsp:txBody>
      <dsp:txXfrm>
        <a:off x="540509" y="2112268"/>
        <a:ext cx="2665194" cy="439186"/>
      </dsp:txXfrm>
    </dsp:sp>
    <dsp:sp modelId="{DD324DC0-89CC-4247-8B67-C0568970CAB0}">
      <dsp:nvSpPr>
        <dsp:cNvPr id="0" name=""/>
        <dsp:cNvSpPr/>
      </dsp:nvSpPr>
      <dsp:spPr>
        <a:xfrm>
          <a:off x="827" y="2633624"/>
          <a:ext cx="486714" cy="4867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06EFA-22B2-4B01-9F82-73E0EF3BB00F}">
      <dsp:nvSpPr>
        <dsp:cNvPr id="0" name=""/>
        <dsp:cNvSpPr/>
      </dsp:nvSpPr>
      <dsp:spPr>
        <a:xfrm>
          <a:off x="516745" y="2633624"/>
          <a:ext cx="2712722" cy="48671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Collection</a:t>
          </a:r>
          <a:endParaRPr lang="en-US" sz="1600" kern="1200" dirty="0"/>
        </a:p>
      </dsp:txBody>
      <dsp:txXfrm>
        <a:off x="540509" y="2657388"/>
        <a:ext cx="2665194" cy="439186"/>
      </dsp:txXfrm>
    </dsp:sp>
    <dsp:sp modelId="{5644EA95-EA72-45AF-9AE5-02D65698300F}">
      <dsp:nvSpPr>
        <dsp:cNvPr id="0" name=""/>
        <dsp:cNvSpPr/>
      </dsp:nvSpPr>
      <dsp:spPr>
        <a:xfrm>
          <a:off x="3552332" y="969061"/>
          <a:ext cx="3228640" cy="48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Non-Functional Requirements</a:t>
          </a:r>
          <a:endParaRPr lang="en-US" sz="1800" kern="1200" dirty="0"/>
        </a:p>
      </dsp:txBody>
      <dsp:txXfrm>
        <a:off x="3566587" y="983316"/>
        <a:ext cx="3200130" cy="458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DA223-223B-47C0-BD31-88E4DD4E1859}">
      <dsp:nvSpPr>
        <dsp:cNvPr id="0" name=""/>
        <dsp:cNvSpPr/>
      </dsp:nvSpPr>
      <dsp:spPr>
        <a:xfrm>
          <a:off x="2719089" y="1848792"/>
          <a:ext cx="1419820" cy="1419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Visitor</a:t>
          </a:r>
          <a:endParaRPr lang="en-US" sz="2600" kern="1200" dirty="0"/>
        </a:p>
      </dsp:txBody>
      <dsp:txXfrm>
        <a:off x="2927017" y="2056720"/>
        <a:ext cx="1003964" cy="1003964"/>
      </dsp:txXfrm>
    </dsp:sp>
    <dsp:sp modelId="{A0AA5FA2-0167-4113-93F5-52BE0A5F67DF}">
      <dsp:nvSpPr>
        <dsp:cNvPr id="0" name=""/>
        <dsp:cNvSpPr/>
      </dsp:nvSpPr>
      <dsp:spPr>
        <a:xfrm rot="16200000">
          <a:off x="3278537" y="1332047"/>
          <a:ext cx="300925" cy="482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323676" y="1473734"/>
        <a:ext cx="210648" cy="289642"/>
      </dsp:txXfrm>
    </dsp:sp>
    <dsp:sp modelId="{791A1DC6-4075-40F5-B800-7464D12931CC}">
      <dsp:nvSpPr>
        <dsp:cNvPr id="0" name=""/>
        <dsp:cNvSpPr/>
      </dsp:nvSpPr>
      <dsp:spPr>
        <a:xfrm>
          <a:off x="2790080" y="3170"/>
          <a:ext cx="1277838" cy="127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Browse deals</a:t>
          </a:r>
          <a:endParaRPr lang="en-US" sz="1500" kern="1200" dirty="0"/>
        </a:p>
      </dsp:txBody>
      <dsp:txXfrm>
        <a:off x="2977215" y="190305"/>
        <a:ext cx="903568" cy="903568"/>
      </dsp:txXfrm>
    </dsp:sp>
    <dsp:sp modelId="{C4319F31-590E-453A-87E8-06A08EFF9502}">
      <dsp:nvSpPr>
        <dsp:cNvPr id="0" name=""/>
        <dsp:cNvSpPr/>
      </dsp:nvSpPr>
      <dsp:spPr>
        <a:xfrm rot="19285714">
          <a:off x="4048864" y="1703017"/>
          <a:ext cx="300925" cy="482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058712" y="1827708"/>
        <a:ext cx="210648" cy="289642"/>
      </dsp:txXfrm>
    </dsp:sp>
    <dsp:sp modelId="{FD69BE77-F307-46A8-A343-8EE8F2296886}">
      <dsp:nvSpPr>
        <dsp:cNvPr id="0" name=""/>
        <dsp:cNvSpPr/>
      </dsp:nvSpPr>
      <dsp:spPr>
        <a:xfrm>
          <a:off x="4288548" y="724794"/>
          <a:ext cx="1277838" cy="127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Search deals</a:t>
          </a:r>
          <a:endParaRPr lang="en-US" sz="1500" kern="1200" dirty="0"/>
        </a:p>
      </dsp:txBody>
      <dsp:txXfrm>
        <a:off x="4475683" y="911929"/>
        <a:ext cx="903568" cy="903568"/>
      </dsp:txXfrm>
    </dsp:sp>
    <dsp:sp modelId="{344645B2-FD7C-42EB-BCE9-3D9FE1FA91DC}">
      <dsp:nvSpPr>
        <dsp:cNvPr id="0" name=""/>
        <dsp:cNvSpPr/>
      </dsp:nvSpPr>
      <dsp:spPr>
        <a:xfrm rot="771429">
          <a:off x="4239119" y="2536579"/>
          <a:ext cx="300925" cy="482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240251" y="2623083"/>
        <a:ext cx="210648" cy="289642"/>
      </dsp:txXfrm>
    </dsp:sp>
    <dsp:sp modelId="{59B7F44B-3FE4-4FCA-B388-854405E3E003}">
      <dsp:nvSpPr>
        <dsp:cNvPr id="0" name=""/>
        <dsp:cNvSpPr/>
      </dsp:nvSpPr>
      <dsp:spPr>
        <a:xfrm>
          <a:off x="4658640" y="2346269"/>
          <a:ext cx="1277838" cy="127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View detail</a:t>
          </a:r>
          <a:endParaRPr lang="en-US" sz="1500" kern="1200" dirty="0"/>
        </a:p>
      </dsp:txBody>
      <dsp:txXfrm>
        <a:off x="4845775" y="2533404"/>
        <a:ext cx="903568" cy="903568"/>
      </dsp:txXfrm>
    </dsp:sp>
    <dsp:sp modelId="{FD5646EA-E152-4FC1-9058-8F928D8958F2}">
      <dsp:nvSpPr>
        <dsp:cNvPr id="0" name=""/>
        <dsp:cNvSpPr/>
      </dsp:nvSpPr>
      <dsp:spPr>
        <a:xfrm rot="3857143">
          <a:off x="3706036" y="3205043"/>
          <a:ext cx="300925" cy="482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731590" y="3260923"/>
        <a:ext cx="210648" cy="289642"/>
      </dsp:txXfrm>
    </dsp:sp>
    <dsp:sp modelId="{6D75A001-56F9-469B-A622-3BB48ABAE560}">
      <dsp:nvSpPr>
        <dsp:cNvPr id="0" name=""/>
        <dsp:cNvSpPr/>
      </dsp:nvSpPr>
      <dsp:spPr>
        <a:xfrm>
          <a:off x="3621667" y="3646591"/>
          <a:ext cx="1277838" cy="127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Report deal</a:t>
          </a:r>
          <a:endParaRPr lang="en-US" sz="1500" kern="1200" dirty="0"/>
        </a:p>
      </dsp:txBody>
      <dsp:txXfrm>
        <a:off x="3808802" y="3833726"/>
        <a:ext cx="903568" cy="903568"/>
      </dsp:txXfrm>
    </dsp:sp>
    <dsp:sp modelId="{519A2391-7BB2-40B2-926F-C454C6136366}">
      <dsp:nvSpPr>
        <dsp:cNvPr id="0" name=""/>
        <dsp:cNvSpPr/>
      </dsp:nvSpPr>
      <dsp:spPr>
        <a:xfrm rot="6942857">
          <a:off x="2851038" y="3205043"/>
          <a:ext cx="300925" cy="482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915761" y="3260923"/>
        <a:ext cx="210648" cy="289642"/>
      </dsp:txXfrm>
    </dsp:sp>
    <dsp:sp modelId="{0C38F42E-5247-4334-B107-AF272F30FE42}">
      <dsp:nvSpPr>
        <dsp:cNvPr id="0" name=""/>
        <dsp:cNvSpPr/>
      </dsp:nvSpPr>
      <dsp:spPr>
        <a:xfrm>
          <a:off x="1958493" y="3646591"/>
          <a:ext cx="1277838" cy="127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Like deal</a:t>
          </a:r>
          <a:endParaRPr lang="en-US" sz="1500" kern="1200" dirty="0"/>
        </a:p>
      </dsp:txBody>
      <dsp:txXfrm>
        <a:off x="2145628" y="3833726"/>
        <a:ext cx="903568" cy="903568"/>
      </dsp:txXfrm>
    </dsp:sp>
    <dsp:sp modelId="{DA93B710-B161-4CE2-A78B-ED4383875A16}">
      <dsp:nvSpPr>
        <dsp:cNvPr id="0" name=""/>
        <dsp:cNvSpPr/>
      </dsp:nvSpPr>
      <dsp:spPr>
        <a:xfrm rot="10028571">
          <a:off x="2317955" y="2536579"/>
          <a:ext cx="300925" cy="482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407100" y="2623083"/>
        <a:ext cx="210648" cy="289642"/>
      </dsp:txXfrm>
    </dsp:sp>
    <dsp:sp modelId="{6E04106F-2457-4B8A-82E2-100E43500B4F}">
      <dsp:nvSpPr>
        <dsp:cNvPr id="0" name=""/>
        <dsp:cNvSpPr/>
      </dsp:nvSpPr>
      <dsp:spPr>
        <a:xfrm>
          <a:off x="921521" y="2346269"/>
          <a:ext cx="1277838" cy="127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Share deal</a:t>
          </a:r>
          <a:endParaRPr lang="en-US" sz="1500" kern="1200" dirty="0"/>
        </a:p>
      </dsp:txBody>
      <dsp:txXfrm>
        <a:off x="1108656" y="2533404"/>
        <a:ext cx="903568" cy="903568"/>
      </dsp:txXfrm>
    </dsp:sp>
    <dsp:sp modelId="{1EFD293B-9121-46BF-B583-C0D443C0A0B2}">
      <dsp:nvSpPr>
        <dsp:cNvPr id="0" name=""/>
        <dsp:cNvSpPr/>
      </dsp:nvSpPr>
      <dsp:spPr>
        <a:xfrm rot="13114286">
          <a:off x="2508210" y="1703017"/>
          <a:ext cx="300925" cy="482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588639" y="1827708"/>
        <a:ext cx="210648" cy="289642"/>
      </dsp:txXfrm>
    </dsp:sp>
    <dsp:sp modelId="{AC2A1773-4561-41C6-8408-769B4E7D4840}">
      <dsp:nvSpPr>
        <dsp:cNvPr id="0" name=""/>
        <dsp:cNvSpPr/>
      </dsp:nvSpPr>
      <dsp:spPr>
        <a:xfrm>
          <a:off x="1291612" y="724794"/>
          <a:ext cx="1277838" cy="1277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Comment</a:t>
          </a:r>
          <a:endParaRPr lang="en-US" sz="1500" kern="1200" dirty="0"/>
        </a:p>
      </dsp:txBody>
      <dsp:txXfrm>
        <a:off x="1478747" y="911929"/>
        <a:ext cx="903568" cy="903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DA223-223B-47C0-BD31-88E4DD4E1859}">
      <dsp:nvSpPr>
        <dsp:cNvPr id="0" name=""/>
        <dsp:cNvSpPr/>
      </dsp:nvSpPr>
      <dsp:spPr>
        <a:xfrm>
          <a:off x="2907853" y="2036731"/>
          <a:ext cx="1042292" cy="1042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Admin</a:t>
          </a:r>
          <a:endParaRPr lang="en-US" sz="1900" kern="1200" dirty="0"/>
        </a:p>
      </dsp:txBody>
      <dsp:txXfrm>
        <a:off x="3060493" y="2189371"/>
        <a:ext cx="737012" cy="737012"/>
      </dsp:txXfrm>
    </dsp:sp>
    <dsp:sp modelId="{A0AA5FA2-0167-4113-93F5-52BE0A5F67DF}">
      <dsp:nvSpPr>
        <dsp:cNvPr id="0" name=""/>
        <dsp:cNvSpPr/>
      </dsp:nvSpPr>
      <dsp:spPr>
        <a:xfrm rot="16200000">
          <a:off x="3236240" y="1505753"/>
          <a:ext cx="385519" cy="356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89698" y="1630488"/>
        <a:ext cx="278604" cy="213830"/>
      </dsp:txXfrm>
    </dsp:sp>
    <dsp:sp modelId="{791A1DC6-4075-40F5-B800-7464D12931CC}">
      <dsp:nvSpPr>
        <dsp:cNvPr id="0" name=""/>
        <dsp:cNvSpPr/>
      </dsp:nvSpPr>
      <dsp:spPr>
        <a:xfrm>
          <a:off x="2777566" y="6471"/>
          <a:ext cx="1302866" cy="13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Login</a:t>
          </a:r>
          <a:endParaRPr lang="en-US" sz="1200" kern="1200" dirty="0"/>
        </a:p>
      </dsp:txBody>
      <dsp:txXfrm>
        <a:off x="2968366" y="197271"/>
        <a:ext cx="921266" cy="921266"/>
      </dsp:txXfrm>
    </dsp:sp>
    <dsp:sp modelId="{C4319F31-590E-453A-87E8-06A08EFF9502}">
      <dsp:nvSpPr>
        <dsp:cNvPr id="0" name=""/>
        <dsp:cNvSpPr/>
      </dsp:nvSpPr>
      <dsp:spPr>
        <a:xfrm rot="19285714">
          <a:off x="3919508" y="1834797"/>
          <a:ext cx="385519" cy="356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931171" y="1939404"/>
        <a:ext cx="278604" cy="213830"/>
      </dsp:txXfrm>
    </dsp:sp>
    <dsp:sp modelId="{FD69BE77-F307-46A8-A343-8EE8F2296886}">
      <dsp:nvSpPr>
        <dsp:cNvPr id="0" name=""/>
        <dsp:cNvSpPr/>
      </dsp:nvSpPr>
      <dsp:spPr>
        <a:xfrm>
          <a:off x="4263026" y="721830"/>
          <a:ext cx="1302866" cy="13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View Dashboard</a:t>
          </a:r>
          <a:endParaRPr lang="en-US" sz="1200" kern="1200" dirty="0"/>
        </a:p>
      </dsp:txBody>
      <dsp:txXfrm>
        <a:off x="4453826" y="912630"/>
        <a:ext cx="921266" cy="921266"/>
      </dsp:txXfrm>
    </dsp:sp>
    <dsp:sp modelId="{344645B2-FD7C-42EB-BCE9-3D9FE1FA91DC}">
      <dsp:nvSpPr>
        <dsp:cNvPr id="0" name=""/>
        <dsp:cNvSpPr/>
      </dsp:nvSpPr>
      <dsp:spPr>
        <a:xfrm rot="771429">
          <a:off x="4088261" y="2574154"/>
          <a:ext cx="385519" cy="356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089601" y="2633536"/>
        <a:ext cx="278604" cy="213830"/>
      </dsp:txXfrm>
    </dsp:sp>
    <dsp:sp modelId="{59B7F44B-3FE4-4FCA-B388-854405E3E003}">
      <dsp:nvSpPr>
        <dsp:cNvPr id="0" name=""/>
        <dsp:cNvSpPr/>
      </dsp:nvSpPr>
      <dsp:spPr>
        <a:xfrm>
          <a:off x="4629904" y="2329229"/>
          <a:ext cx="1302866" cy="13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Category Management</a:t>
          </a:r>
          <a:endParaRPr lang="en-US" sz="1200" kern="1200" dirty="0"/>
        </a:p>
      </dsp:txBody>
      <dsp:txXfrm>
        <a:off x="4820704" y="2520029"/>
        <a:ext cx="921266" cy="921266"/>
      </dsp:txXfrm>
    </dsp:sp>
    <dsp:sp modelId="{FD5646EA-E152-4FC1-9058-8F928D8958F2}">
      <dsp:nvSpPr>
        <dsp:cNvPr id="0" name=""/>
        <dsp:cNvSpPr/>
      </dsp:nvSpPr>
      <dsp:spPr>
        <a:xfrm rot="3857143">
          <a:off x="3615425" y="3167072"/>
          <a:ext cx="385519" cy="356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645688" y="3190185"/>
        <a:ext cx="278604" cy="213830"/>
      </dsp:txXfrm>
    </dsp:sp>
    <dsp:sp modelId="{6D75A001-56F9-469B-A622-3BB48ABAE560}">
      <dsp:nvSpPr>
        <dsp:cNvPr id="0" name=""/>
        <dsp:cNvSpPr/>
      </dsp:nvSpPr>
      <dsp:spPr>
        <a:xfrm>
          <a:off x="3601934" y="3618262"/>
          <a:ext cx="1302866" cy="13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Deal Management</a:t>
          </a:r>
          <a:endParaRPr lang="en-US" sz="1200" kern="1200" dirty="0"/>
        </a:p>
      </dsp:txBody>
      <dsp:txXfrm>
        <a:off x="3792734" y="3809062"/>
        <a:ext cx="921266" cy="921266"/>
      </dsp:txXfrm>
    </dsp:sp>
    <dsp:sp modelId="{519A2391-7BB2-40B2-926F-C454C6136366}">
      <dsp:nvSpPr>
        <dsp:cNvPr id="0" name=""/>
        <dsp:cNvSpPr/>
      </dsp:nvSpPr>
      <dsp:spPr>
        <a:xfrm rot="6942857">
          <a:off x="2857055" y="3167072"/>
          <a:ext cx="385519" cy="356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933707" y="3190185"/>
        <a:ext cx="278604" cy="213830"/>
      </dsp:txXfrm>
    </dsp:sp>
    <dsp:sp modelId="{0C38F42E-5247-4334-B107-AF272F30FE42}">
      <dsp:nvSpPr>
        <dsp:cNvPr id="0" name=""/>
        <dsp:cNvSpPr/>
      </dsp:nvSpPr>
      <dsp:spPr>
        <a:xfrm>
          <a:off x="1953199" y="3618262"/>
          <a:ext cx="1302866" cy="13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Source Management</a:t>
          </a:r>
          <a:endParaRPr lang="en-US" sz="1200" kern="1200" dirty="0"/>
        </a:p>
      </dsp:txBody>
      <dsp:txXfrm>
        <a:off x="2143999" y="3809062"/>
        <a:ext cx="921266" cy="921266"/>
      </dsp:txXfrm>
    </dsp:sp>
    <dsp:sp modelId="{DA93B710-B161-4CE2-A78B-ED4383875A16}">
      <dsp:nvSpPr>
        <dsp:cNvPr id="0" name=""/>
        <dsp:cNvSpPr/>
      </dsp:nvSpPr>
      <dsp:spPr>
        <a:xfrm rot="10028571">
          <a:off x="2384219" y="2574154"/>
          <a:ext cx="385519" cy="356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489794" y="2633536"/>
        <a:ext cx="278604" cy="213830"/>
      </dsp:txXfrm>
    </dsp:sp>
    <dsp:sp modelId="{6E04106F-2457-4B8A-82E2-100E43500B4F}">
      <dsp:nvSpPr>
        <dsp:cNvPr id="0" name=""/>
        <dsp:cNvSpPr/>
      </dsp:nvSpPr>
      <dsp:spPr>
        <a:xfrm>
          <a:off x="925229" y="2329229"/>
          <a:ext cx="1302866" cy="13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Report Management</a:t>
          </a:r>
          <a:endParaRPr lang="en-US" sz="1200" kern="1200" dirty="0"/>
        </a:p>
      </dsp:txBody>
      <dsp:txXfrm>
        <a:off x="1116029" y="2520029"/>
        <a:ext cx="921266" cy="921266"/>
      </dsp:txXfrm>
    </dsp:sp>
    <dsp:sp modelId="{1EFD293B-9121-46BF-B583-C0D443C0A0B2}">
      <dsp:nvSpPr>
        <dsp:cNvPr id="0" name=""/>
        <dsp:cNvSpPr/>
      </dsp:nvSpPr>
      <dsp:spPr>
        <a:xfrm rot="13114286">
          <a:off x="2552972" y="1834797"/>
          <a:ext cx="385519" cy="356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48224" y="1939404"/>
        <a:ext cx="278604" cy="213830"/>
      </dsp:txXfrm>
    </dsp:sp>
    <dsp:sp modelId="{AC2A1773-4561-41C6-8408-769B4E7D4840}">
      <dsp:nvSpPr>
        <dsp:cNvPr id="0" name=""/>
        <dsp:cNvSpPr/>
      </dsp:nvSpPr>
      <dsp:spPr>
        <a:xfrm>
          <a:off x="1292107" y="721830"/>
          <a:ext cx="1302866" cy="1302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Backup &amp; Restore</a:t>
          </a:r>
          <a:endParaRPr lang="en-US" sz="1200" kern="1200" dirty="0"/>
        </a:p>
      </dsp:txBody>
      <dsp:txXfrm>
        <a:off x="1482907" y="912630"/>
        <a:ext cx="921266" cy="9212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2BF84-2986-480F-9E00-F50AA248B86D}">
      <dsp:nvSpPr>
        <dsp:cNvPr id="0" name=""/>
        <dsp:cNvSpPr/>
      </dsp:nvSpPr>
      <dsp:spPr>
        <a:xfrm>
          <a:off x="0" y="1092199"/>
          <a:ext cx="6858000" cy="27432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A4446-C26C-41FB-BDD8-61F923A8DBB9}">
      <dsp:nvSpPr>
        <dsp:cNvPr id="0" name=""/>
        <dsp:cNvSpPr/>
      </dsp:nvSpPr>
      <dsp:spPr>
        <a:xfrm>
          <a:off x="822960" y="1572259"/>
          <a:ext cx="2263140" cy="13441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Automatic</a:t>
          </a:r>
          <a:endParaRPr lang="en-US" sz="2200" kern="1200" dirty="0"/>
        </a:p>
      </dsp:txBody>
      <dsp:txXfrm>
        <a:off x="822960" y="1572259"/>
        <a:ext cx="2263140" cy="1344168"/>
      </dsp:txXfrm>
    </dsp:sp>
    <dsp:sp modelId="{49F26E20-1646-41B6-B732-1321BA9D389E}">
      <dsp:nvSpPr>
        <dsp:cNvPr id="0" name=""/>
        <dsp:cNvSpPr/>
      </dsp:nvSpPr>
      <dsp:spPr>
        <a:xfrm>
          <a:off x="3429000" y="2011171"/>
          <a:ext cx="2674620" cy="13441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Manual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Collect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Test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Re-collect</a:t>
          </a:r>
          <a:endParaRPr lang="en-US" sz="1700" kern="1200" dirty="0"/>
        </a:p>
      </dsp:txBody>
      <dsp:txXfrm>
        <a:off x="3429000" y="2011171"/>
        <a:ext cx="2674620" cy="13441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E275D-13DF-49FC-8988-83A7602F09DF}">
      <dsp:nvSpPr>
        <dsp:cNvPr id="0" name=""/>
        <dsp:cNvSpPr/>
      </dsp:nvSpPr>
      <dsp:spPr>
        <a:xfrm>
          <a:off x="342899" y="919433"/>
          <a:ext cx="6172200" cy="56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  <a:latin typeface="Times New Roman" pitchFamily="18" charset="0"/>
            </a:rPr>
            <a:t>Usability: easy to use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342899" y="919433"/>
        <a:ext cx="6172200" cy="561109"/>
      </dsp:txXfrm>
    </dsp:sp>
    <dsp:sp modelId="{302A6438-3E40-45E7-9B4C-9A4DCBE4E252}">
      <dsp:nvSpPr>
        <dsp:cNvPr id="0" name=""/>
        <dsp:cNvSpPr/>
      </dsp:nvSpPr>
      <dsp:spPr>
        <a:xfrm>
          <a:off x="342899" y="1480542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8D529-2311-4EFE-8AED-F8D7BD558628}">
      <dsp:nvSpPr>
        <dsp:cNvPr id="0" name=""/>
        <dsp:cNvSpPr/>
      </dsp:nvSpPr>
      <dsp:spPr>
        <a:xfrm>
          <a:off x="1213865" y="1480542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190073"/>
            <a:satOff val="-2793"/>
            <a:lumOff val="2346"/>
            <a:alphaOff val="0"/>
          </a:schemeClr>
        </a:solidFill>
        <a:ln w="25400" cap="flat" cmpd="sng" algn="ctr">
          <a:solidFill>
            <a:schemeClr val="accent2">
              <a:hueOff val="-190073"/>
              <a:satOff val="-2793"/>
              <a:lumOff val="23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6E188-2918-42DF-B587-0C385F574D51}">
      <dsp:nvSpPr>
        <dsp:cNvPr id="0" name=""/>
        <dsp:cNvSpPr/>
      </dsp:nvSpPr>
      <dsp:spPr>
        <a:xfrm>
          <a:off x="2084831" y="1480542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380146"/>
            <a:satOff val="-5585"/>
            <a:lumOff val="4691"/>
            <a:alphaOff val="0"/>
          </a:schemeClr>
        </a:solidFill>
        <a:ln w="25400" cap="flat" cmpd="sng" algn="ctr">
          <a:solidFill>
            <a:schemeClr val="accent2">
              <a:hueOff val="-380146"/>
              <a:satOff val="-5585"/>
              <a:lumOff val="46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B65AE-24EB-4352-9A7B-F9B070C6F29D}">
      <dsp:nvSpPr>
        <dsp:cNvPr id="0" name=""/>
        <dsp:cNvSpPr/>
      </dsp:nvSpPr>
      <dsp:spPr>
        <a:xfrm>
          <a:off x="2955798" y="1480542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570219"/>
            <a:satOff val="-8378"/>
            <a:lumOff val="7037"/>
            <a:alphaOff val="0"/>
          </a:schemeClr>
        </a:solidFill>
        <a:ln w="25400" cap="flat" cmpd="sng" algn="ctr">
          <a:solidFill>
            <a:schemeClr val="accent2">
              <a:hueOff val="-570219"/>
              <a:satOff val="-8378"/>
              <a:lumOff val="70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D7C38-DE82-4C2A-B684-F7D33352288C}">
      <dsp:nvSpPr>
        <dsp:cNvPr id="0" name=""/>
        <dsp:cNvSpPr/>
      </dsp:nvSpPr>
      <dsp:spPr>
        <a:xfrm>
          <a:off x="3826764" y="1480542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760292"/>
            <a:satOff val="-11170"/>
            <a:lumOff val="9383"/>
            <a:alphaOff val="0"/>
          </a:schemeClr>
        </a:solidFill>
        <a:ln w="25400" cap="flat" cmpd="sng" algn="ctr">
          <a:solidFill>
            <a:schemeClr val="accent2">
              <a:hueOff val="-760292"/>
              <a:satOff val="-11170"/>
              <a:lumOff val="93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BD86D-F949-4555-9A36-DEB7CB5C34AF}">
      <dsp:nvSpPr>
        <dsp:cNvPr id="0" name=""/>
        <dsp:cNvSpPr/>
      </dsp:nvSpPr>
      <dsp:spPr>
        <a:xfrm>
          <a:off x="4697730" y="1480542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950365"/>
            <a:satOff val="-13963"/>
            <a:lumOff val="11728"/>
            <a:alphaOff val="0"/>
          </a:schemeClr>
        </a:solidFill>
        <a:ln w="25400" cap="flat" cmpd="sng" algn="ctr">
          <a:solidFill>
            <a:schemeClr val="accent2">
              <a:hueOff val="-950365"/>
              <a:satOff val="-13963"/>
              <a:lumOff val="11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C16DB-C4FA-4A4E-9AAD-470699263247}">
      <dsp:nvSpPr>
        <dsp:cNvPr id="0" name=""/>
        <dsp:cNvSpPr/>
      </dsp:nvSpPr>
      <dsp:spPr>
        <a:xfrm>
          <a:off x="5568696" y="1480542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1140438"/>
            <a:satOff val="-16755"/>
            <a:lumOff val="14074"/>
            <a:alphaOff val="0"/>
          </a:schemeClr>
        </a:solidFill>
        <a:ln w="25400" cap="flat" cmpd="sng" algn="ctr">
          <a:solidFill>
            <a:schemeClr val="accent2">
              <a:hueOff val="-1140438"/>
              <a:satOff val="-16755"/>
              <a:lumOff val="14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33182-E826-4D0F-B5D6-4344CE0EF5B6}">
      <dsp:nvSpPr>
        <dsp:cNvPr id="0" name=""/>
        <dsp:cNvSpPr/>
      </dsp:nvSpPr>
      <dsp:spPr>
        <a:xfrm>
          <a:off x="342899" y="1716254"/>
          <a:ext cx="6172200" cy="56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  <a:latin typeface="Times New Roman" pitchFamily="18" charset="0"/>
            </a:rPr>
            <a:t>Maintainability: coding convention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342899" y="1716254"/>
        <a:ext cx="6172200" cy="561109"/>
      </dsp:txXfrm>
    </dsp:sp>
    <dsp:sp modelId="{0AD6278C-107E-4CDC-9F56-F7D294C86830}">
      <dsp:nvSpPr>
        <dsp:cNvPr id="0" name=""/>
        <dsp:cNvSpPr/>
      </dsp:nvSpPr>
      <dsp:spPr>
        <a:xfrm>
          <a:off x="342899" y="2277363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1330512"/>
            <a:satOff val="-19548"/>
            <a:lumOff val="16420"/>
            <a:alphaOff val="0"/>
          </a:schemeClr>
        </a:solidFill>
        <a:ln w="25400" cap="flat" cmpd="sng" algn="ctr">
          <a:solidFill>
            <a:schemeClr val="accent2">
              <a:hueOff val="-1330512"/>
              <a:satOff val="-19548"/>
              <a:lumOff val="16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EADD9-E048-4469-9BE8-20B1FA3C3FBF}">
      <dsp:nvSpPr>
        <dsp:cNvPr id="0" name=""/>
        <dsp:cNvSpPr/>
      </dsp:nvSpPr>
      <dsp:spPr>
        <a:xfrm>
          <a:off x="1213865" y="2277363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1520585"/>
            <a:satOff val="-22340"/>
            <a:lumOff val="18765"/>
            <a:alphaOff val="0"/>
          </a:schemeClr>
        </a:solidFill>
        <a:ln w="25400" cap="flat" cmpd="sng" algn="ctr">
          <a:solidFill>
            <a:schemeClr val="accent2">
              <a:hueOff val="-1520585"/>
              <a:satOff val="-22340"/>
              <a:lumOff val="18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43F30-17A1-4BAB-A6FC-0174A24CF3D3}">
      <dsp:nvSpPr>
        <dsp:cNvPr id="0" name=""/>
        <dsp:cNvSpPr/>
      </dsp:nvSpPr>
      <dsp:spPr>
        <a:xfrm>
          <a:off x="2084831" y="2277363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1710658"/>
            <a:satOff val="-25133"/>
            <a:lumOff val="21111"/>
            <a:alphaOff val="0"/>
          </a:schemeClr>
        </a:solidFill>
        <a:ln w="25400" cap="flat" cmpd="sng" algn="ctr">
          <a:solidFill>
            <a:schemeClr val="accent2">
              <a:hueOff val="-1710658"/>
              <a:satOff val="-25133"/>
              <a:lumOff val="2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42ED6-E7A5-4F9F-8FFA-DD0F48C829E8}">
      <dsp:nvSpPr>
        <dsp:cNvPr id="0" name=""/>
        <dsp:cNvSpPr/>
      </dsp:nvSpPr>
      <dsp:spPr>
        <a:xfrm>
          <a:off x="2955798" y="2277363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1900731"/>
            <a:satOff val="-27925"/>
            <a:lumOff val="23457"/>
            <a:alphaOff val="0"/>
          </a:schemeClr>
        </a:solidFill>
        <a:ln w="25400" cap="flat" cmpd="sng" algn="ctr">
          <a:solidFill>
            <a:schemeClr val="accent2">
              <a:hueOff val="-1900731"/>
              <a:satOff val="-27925"/>
              <a:lumOff val="23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635C6-427D-4CE3-922F-2E0E58C5E39E}">
      <dsp:nvSpPr>
        <dsp:cNvPr id="0" name=""/>
        <dsp:cNvSpPr/>
      </dsp:nvSpPr>
      <dsp:spPr>
        <a:xfrm>
          <a:off x="3826764" y="2277363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2090804"/>
            <a:satOff val="-30718"/>
            <a:lumOff val="25802"/>
            <a:alphaOff val="0"/>
          </a:schemeClr>
        </a:solidFill>
        <a:ln w="25400" cap="flat" cmpd="sng" algn="ctr">
          <a:solidFill>
            <a:schemeClr val="accent2">
              <a:hueOff val="-2090804"/>
              <a:satOff val="-30718"/>
              <a:lumOff val="258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1C80F-AB50-4398-A7ED-ECDD97CF54FA}">
      <dsp:nvSpPr>
        <dsp:cNvPr id="0" name=""/>
        <dsp:cNvSpPr/>
      </dsp:nvSpPr>
      <dsp:spPr>
        <a:xfrm>
          <a:off x="4697730" y="2277363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2280877"/>
            <a:satOff val="-33510"/>
            <a:lumOff val="28148"/>
            <a:alphaOff val="0"/>
          </a:schemeClr>
        </a:solidFill>
        <a:ln w="25400" cap="flat" cmpd="sng" algn="ctr">
          <a:solidFill>
            <a:schemeClr val="accent2">
              <a:hueOff val="-2280877"/>
              <a:satOff val="-33510"/>
              <a:lumOff val="28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7720C-D89C-42F7-865D-F1C970E7A88F}">
      <dsp:nvSpPr>
        <dsp:cNvPr id="0" name=""/>
        <dsp:cNvSpPr/>
      </dsp:nvSpPr>
      <dsp:spPr>
        <a:xfrm>
          <a:off x="5568696" y="2277363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2470950"/>
            <a:satOff val="-36303"/>
            <a:lumOff val="30494"/>
            <a:alphaOff val="0"/>
          </a:schemeClr>
        </a:solidFill>
        <a:ln w="25400" cap="flat" cmpd="sng" algn="ctr">
          <a:solidFill>
            <a:schemeClr val="accent2">
              <a:hueOff val="-2470950"/>
              <a:satOff val="-36303"/>
              <a:lumOff val="304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92235-C4F5-4AF7-A82E-CAB2B5319301}">
      <dsp:nvSpPr>
        <dsp:cNvPr id="0" name=""/>
        <dsp:cNvSpPr/>
      </dsp:nvSpPr>
      <dsp:spPr>
        <a:xfrm>
          <a:off x="342899" y="2513076"/>
          <a:ext cx="6172200" cy="56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  <a:latin typeface="Times New Roman" pitchFamily="18" charset="0"/>
            </a:rPr>
            <a:t>Portability: deploy on many servers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342899" y="2513076"/>
        <a:ext cx="6172200" cy="561109"/>
      </dsp:txXfrm>
    </dsp:sp>
    <dsp:sp modelId="{73981409-5D38-47D2-99C5-DC6E48064A54}">
      <dsp:nvSpPr>
        <dsp:cNvPr id="0" name=""/>
        <dsp:cNvSpPr/>
      </dsp:nvSpPr>
      <dsp:spPr>
        <a:xfrm>
          <a:off x="342899" y="3074185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2661023"/>
            <a:satOff val="-39095"/>
            <a:lumOff val="32839"/>
            <a:alphaOff val="0"/>
          </a:schemeClr>
        </a:solidFill>
        <a:ln w="25400" cap="flat" cmpd="sng" algn="ctr">
          <a:solidFill>
            <a:schemeClr val="accent2">
              <a:hueOff val="-2661023"/>
              <a:satOff val="-39095"/>
              <a:lumOff val="328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DB849-4E8E-42BA-B934-420442A00CF2}">
      <dsp:nvSpPr>
        <dsp:cNvPr id="0" name=""/>
        <dsp:cNvSpPr/>
      </dsp:nvSpPr>
      <dsp:spPr>
        <a:xfrm>
          <a:off x="1213865" y="3074185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2851096"/>
            <a:satOff val="-41888"/>
            <a:lumOff val="35185"/>
            <a:alphaOff val="0"/>
          </a:schemeClr>
        </a:solidFill>
        <a:ln w="25400" cap="flat" cmpd="sng" algn="ctr">
          <a:solidFill>
            <a:schemeClr val="accent2">
              <a:hueOff val="-2851096"/>
              <a:satOff val="-41888"/>
              <a:lumOff val="35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A4723-6946-4189-BB16-22B211E22541}">
      <dsp:nvSpPr>
        <dsp:cNvPr id="0" name=""/>
        <dsp:cNvSpPr/>
      </dsp:nvSpPr>
      <dsp:spPr>
        <a:xfrm>
          <a:off x="2084831" y="3074185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3041169"/>
            <a:satOff val="-44680"/>
            <a:lumOff val="37531"/>
            <a:alphaOff val="0"/>
          </a:schemeClr>
        </a:solidFill>
        <a:ln w="25400" cap="flat" cmpd="sng" algn="ctr">
          <a:solidFill>
            <a:schemeClr val="accent2">
              <a:hueOff val="-3041169"/>
              <a:satOff val="-44680"/>
              <a:lumOff val="375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6D77D-1C0D-4408-9D4A-79C577701621}">
      <dsp:nvSpPr>
        <dsp:cNvPr id="0" name=""/>
        <dsp:cNvSpPr/>
      </dsp:nvSpPr>
      <dsp:spPr>
        <a:xfrm>
          <a:off x="2955798" y="3074185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3231242"/>
            <a:satOff val="-47473"/>
            <a:lumOff val="39876"/>
            <a:alphaOff val="0"/>
          </a:schemeClr>
        </a:solidFill>
        <a:ln w="25400" cap="flat" cmpd="sng" algn="ctr">
          <a:solidFill>
            <a:schemeClr val="accent2">
              <a:hueOff val="-3231242"/>
              <a:satOff val="-47473"/>
              <a:lumOff val="39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7F357-CEF9-4518-9AC8-F315B5A68B28}">
      <dsp:nvSpPr>
        <dsp:cNvPr id="0" name=""/>
        <dsp:cNvSpPr/>
      </dsp:nvSpPr>
      <dsp:spPr>
        <a:xfrm>
          <a:off x="3826764" y="3074185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3421315"/>
            <a:satOff val="-50265"/>
            <a:lumOff val="42222"/>
            <a:alphaOff val="0"/>
          </a:schemeClr>
        </a:solidFill>
        <a:ln w="25400" cap="flat" cmpd="sng" algn="ctr">
          <a:solidFill>
            <a:schemeClr val="accent2">
              <a:hueOff val="-3421315"/>
              <a:satOff val="-50265"/>
              <a:lumOff val="42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C3F10-9645-40E7-891C-82272FFF3F76}">
      <dsp:nvSpPr>
        <dsp:cNvPr id="0" name=""/>
        <dsp:cNvSpPr/>
      </dsp:nvSpPr>
      <dsp:spPr>
        <a:xfrm>
          <a:off x="4697730" y="3074185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3611388"/>
            <a:satOff val="-53058"/>
            <a:lumOff val="44568"/>
            <a:alphaOff val="0"/>
          </a:schemeClr>
        </a:solidFill>
        <a:ln w="25400" cap="flat" cmpd="sng" algn="ctr">
          <a:solidFill>
            <a:schemeClr val="accent2">
              <a:hueOff val="-3611388"/>
              <a:satOff val="-53058"/>
              <a:lumOff val="44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D1FD8-8CAA-4C3F-A26A-770725AA0D8B}">
      <dsp:nvSpPr>
        <dsp:cNvPr id="0" name=""/>
        <dsp:cNvSpPr/>
      </dsp:nvSpPr>
      <dsp:spPr>
        <a:xfrm>
          <a:off x="5568696" y="3074185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3801461"/>
            <a:satOff val="-55850"/>
            <a:lumOff val="46913"/>
            <a:alphaOff val="0"/>
          </a:schemeClr>
        </a:solidFill>
        <a:ln w="25400" cap="flat" cmpd="sng" algn="ctr">
          <a:solidFill>
            <a:schemeClr val="accent2">
              <a:hueOff val="-3801461"/>
              <a:satOff val="-55850"/>
              <a:lumOff val="469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45506-D4B2-4E2C-8A95-35BFF7344453}">
      <dsp:nvSpPr>
        <dsp:cNvPr id="0" name=""/>
        <dsp:cNvSpPr/>
      </dsp:nvSpPr>
      <dsp:spPr>
        <a:xfrm>
          <a:off x="342899" y="3309897"/>
          <a:ext cx="6172200" cy="56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1"/>
              </a:solidFill>
              <a:latin typeface="Times New Roman" pitchFamily="18" charset="0"/>
            </a:rPr>
            <a:t>Performance: not too slow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342899" y="3309897"/>
        <a:ext cx="6172200" cy="561109"/>
      </dsp:txXfrm>
    </dsp:sp>
    <dsp:sp modelId="{4282596B-B121-444E-AC90-079BE200E235}">
      <dsp:nvSpPr>
        <dsp:cNvPr id="0" name=""/>
        <dsp:cNvSpPr/>
      </dsp:nvSpPr>
      <dsp:spPr>
        <a:xfrm>
          <a:off x="342899" y="3871006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3991534"/>
            <a:satOff val="-58643"/>
            <a:lumOff val="49259"/>
            <a:alphaOff val="0"/>
          </a:schemeClr>
        </a:solidFill>
        <a:ln w="25400" cap="flat" cmpd="sng" algn="ctr">
          <a:solidFill>
            <a:schemeClr val="accent2">
              <a:hueOff val="-3991534"/>
              <a:satOff val="-58643"/>
              <a:lumOff val="492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6B031-427B-417C-9F8E-BF32FF037BEC}">
      <dsp:nvSpPr>
        <dsp:cNvPr id="0" name=""/>
        <dsp:cNvSpPr/>
      </dsp:nvSpPr>
      <dsp:spPr>
        <a:xfrm>
          <a:off x="1213865" y="3871006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4181608"/>
            <a:satOff val="-61435"/>
            <a:lumOff val="51605"/>
            <a:alphaOff val="0"/>
          </a:schemeClr>
        </a:solidFill>
        <a:ln w="25400" cap="flat" cmpd="sng" algn="ctr">
          <a:solidFill>
            <a:schemeClr val="accent2">
              <a:hueOff val="-4181608"/>
              <a:satOff val="-61435"/>
              <a:lumOff val="516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8D6E4-1D95-4471-AD3B-51D5225ED128}">
      <dsp:nvSpPr>
        <dsp:cNvPr id="0" name=""/>
        <dsp:cNvSpPr/>
      </dsp:nvSpPr>
      <dsp:spPr>
        <a:xfrm>
          <a:off x="2084831" y="3871006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4371681"/>
            <a:satOff val="-64228"/>
            <a:lumOff val="53950"/>
            <a:alphaOff val="0"/>
          </a:schemeClr>
        </a:solidFill>
        <a:ln w="25400" cap="flat" cmpd="sng" algn="ctr">
          <a:solidFill>
            <a:schemeClr val="accent2">
              <a:hueOff val="-4371681"/>
              <a:satOff val="-64228"/>
              <a:lumOff val="539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648F3-66E7-4CC7-B5AA-74384ED25052}">
      <dsp:nvSpPr>
        <dsp:cNvPr id="0" name=""/>
        <dsp:cNvSpPr/>
      </dsp:nvSpPr>
      <dsp:spPr>
        <a:xfrm>
          <a:off x="2955798" y="3871006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4561754"/>
            <a:satOff val="-67020"/>
            <a:lumOff val="56296"/>
            <a:alphaOff val="0"/>
          </a:schemeClr>
        </a:solidFill>
        <a:ln w="25400" cap="flat" cmpd="sng" algn="ctr">
          <a:solidFill>
            <a:schemeClr val="accent2">
              <a:hueOff val="-4561754"/>
              <a:satOff val="-67020"/>
              <a:lumOff val="56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BA1FC-C9FD-4EFC-95CF-630F7BD42108}">
      <dsp:nvSpPr>
        <dsp:cNvPr id="0" name=""/>
        <dsp:cNvSpPr/>
      </dsp:nvSpPr>
      <dsp:spPr>
        <a:xfrm>
          <a:off x="3826764" y="3871006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4751827"/>
            <a:satOff val="-69813"/>
            <a:lumOff val="58642"/>
            <a:alphaOff val="0"/>
          </a:schemeClr>
        </a:solidFill>
        <a:ln w="25400" cap="flat" cmpd="sng" algn="ctr">
          <a:solidFill>
            <a:schemeClr val="accent2">
              <a:hueOff val="-4751827"/>
              <a:satOff val="-69813"/>
              <a:lumOff val="586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F83CC-E2F7-4E5E-90C1-DE10130EA898}">
      <dsp:nvSpPr>
        <dsp:cNvPr id="0" name=""/>
        <dsp:cNvSpPr/>
      </dsp:nvSpPr>
      <dsp:spPr>
        <a:xfrm>
          <a:off x="4697730" y="3871006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4941900"/>
            <a:satOff val="-72605"/>
            <a:lumOff val="60987"/>
            <a:alphaOff val="0"/>
          </a:schemeClr>
        </a:solidFill>
        <a:ln w="25400" cap="flat" cmpd="sng" algn="ctr">
          <a:solidFill>
            <a:schemeClr val="accent2">
              <a:hueOff val="-4941900"/>
              <a:satOff val="-72605"/>
              <a:lumOff val="609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8205E-5510-40E0-AB17-7B165A5ACEFF}">
      <dsp:nvSpPr>
        <dsp:cNvPr id="0" name=""/>
        <dsp:cNvSpPr/>
      </dsp:nvSpPr>
      <dsp:spPr>
        <a:xfrm>
          <a:off x="5568696" y="3871006"/>
          <a:ext cx="822960" cy="137160"/>
        </a:xfrm>
        <a:prstGeom prst="parallelogram">
          <a:avLst>
            <a:gd name="adj" fmla="val 140840"/>
          </a:avLst>
        </a:prstGeom>
        <a:solidFill>
          <a:schemeClr val="accent2">
            <a:hueOff val="-5131973"/>
            <a:satOff val="-75398"/>
            <a:lumOff val="63333"/>
            <a:alphaOff val="0"/>
          </a:schemeClr>
        </a:solidFill>
        <a:ln w="25400" cap="flat" cmpd="sng" algn="ctr">
          <a:solidFill>
            <a:schemeClr val="accent2">
              <a:hueOff val="-5131973"/>
              <a:satOff val="-75398"/>
              <a:lumOff val="6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101C3-91A9-4635-9A8C-67D13E25DC16}">
      <dsp:nvSpPr>
        <dsp:cNvPr id="0" name=""/>
        <dsp:cNvSpPr/>
      </dsp:nvSpPr>
      <dsp:spPr>
        <a:xfrm rot="5400000">
          <a:off x="4424267" y="-1651194"/>
          <a:ext cx="1100137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Insert new deal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Ignore existed deals</a:t>
          </a:r>
          <a:endParaRPr lang="en-US" sz="3100" kern="1200" dirty="0"/>
        </a:p>
      </dsp:txBody>
      <dsp:txXfrm rot="-5400000">
        <a:off x="2633472" y="193305"/>
        <a:ext cx="4628024" cy="992729"/>
      </dsp:txXfrm>
    </dsp:sp>
    <dsp:sp modelId="{887C11B8-CAF3-42D0-83AD-12CBAA65BF18}">
      <dsp:nvSpPr>
        <dsp:cNvPr id="0" name=""/>
        <dsp:cNvSpPr/>
      </dsp:nvSpPr>
      <dsp:spPr>
        <a:xfrm>
          <a:off x="0" y="2083"/>
          <a:ext cx="2633472" cy="137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Collect</a:t>
          </a:r>
          <a:endParaRPr lang="en-US" sz="3900" kern="1200" dirty="0"/>
        </a:p>
      </dsp:txBody>
      <dsp:txXfrm>
        <a:off x="67130" y="69213"/>
        <a:ext cx="2499212" cy="1240911"/>
      </dsp:txXfrm>
    </dsp:sp>
    <dsp:sp modelId="{D0888A5E-AD98-43A9-B9C7-E9DAE668F889}">
      <dsp:nvSpPr>
        <dsp:cNvPr id="0" name=""/>
        <dsp:cNvSpPr/>
      </dsp:nvSpPr>
      <dsp:spPr>
        <a:xfrm rot="5400000">
          <a:off x="4424267" y="-207264"/>
          <a:ext cx="1100137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Get 1 deal information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Display result</a:t>
          </a:r>
          <a:endParaRPr lang="en-US" sz="3100" kern="1200" dirty="0"/>
        </a:p>
      </dsp:txBody>
      <dsp:txXfrm rot="-5400000">
        <a:off x="2633472" y="1637235"/>
        <a:ext cx="4628024" cy="992729"/>
      </dsp:txXfrm>
    </dsp:sp>
    <dsp:sp modelId="{E0C7A6D0-F559-4670-AB27-39279FA9A7C1}">
      <dsp:nvSpPr>
        <dsp:cNvPr id="0" name=""/>
        <dsp:cNvSpPr/>
      </dsp:nvSpPr>
      <dsp:spPr>
        <a:xfrm>
          <a:off x="0" y="1446014"/>
          <a:ext cx="2633472" cy="137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Test</a:t>
          </a:r>
          <a:endParaRPr lang="en-US" sz="3900" kern="1200" dirty="0"/>
        </a:p>
      </dsp:txBody>
      <dsp:txXfrm>
        <a:off x="67130" y="1513144"/>
        <a:ext cx="2499212" cy="1240911"/>
      </dsp:txXfrm>
    </dsp:sp>
    <dsp:sp modelId="{11E95942-F606-4C8C-9EB6-7FA0F01C52FE}">
      <dsp:nvSpPr>
        <dsp:cNvPr id="0" name=""/>
        <dsp:cNvSpPr/>
      </dsp:nvSpPr>
      <dsp:spPr>
        <a:xfrm rot="5400000">
          <a:off x="4424267" y="1236666"/>
          <a:ext cx="1100137" cy="4681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Insert new deal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Update existed deals</a:t>
          </a:r>
          <a:endParaRPr lang="en-US" sz="3100" kern="1200" dirty="0"/>
        </a:p>
      </dsp:txBody>
      <dsp:txXfrm rot="-5400000">
        <a:off x="2633472" y="3081165"/>
        <a:ext cx="4628024" cy="992729"/>
      </dsp:txXfrm>
    </dsp:sp>
    <dsp:sp modelId="{221BA4BF-01F4-4D9B-94A3-99525AE06F8D}">
      <dsp:nvSpPr>
        <dsp:cNvPr id="0" name=""/>
        <dsp:cNvSpPr/>
      </dsp:nvSpPr>
      <dsp:spPr>
        <a:xfrm>
          <a:off x="0" y="2889944"/>
          <a:ext cx="2633472" cy="1375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Recollect</a:t>
          </a:r>
          <a:endParaRPr lang="en-US" sz="3900" kern="1200" dirty="0"/>
        </a:p>
      </dsp:txBody>
      <dsp:txXfrm>
        <a:off x="67130" y="2957074"/>
        <a:ext cx="2499212" cy="1240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7C77FB-382D-4BDF-9214-517F24C91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30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4794-5683-4276-B96B-D6F08E22C5E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77FB-382D-4BDF-9214-517F24C91F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24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77FB-382D-4BDF-9214-517F24C91F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37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E7556-FA4F-415D-B535-45C07B0C47A2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phần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77FB-382D-4BDF-9214-517F24C91F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9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E7556-FA4F-415D-B535-45C07B0C47A2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Nhưng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ưng</a:t>
            </a:r>
            <a:r>
              <a:rPr lang="en-US" baseline="0" dirty="0" smtClean="0"/>
              <a:t> ý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Chưa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deal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hạn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E7556-FA4F-415D-B535-45C07B0C47A2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Từ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tưởng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1 website </a:t>
            </a:r>
            <a:r>
              <a:rPr lang="en-US" baseline="0" dirty="0" err="1" smtClean="0"/>
              <a:t>tổng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deal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website </a:t>
            </a:r>
            <a:r>
              <a:rPr lang="en-US" baseline="0" dirty="0" err="1" smtClean="0"/>
              <a:t>khác</a:t>
            </a:r>
            <a:endParaRPr lang="en-US" baseline="0" dirty="0" smtClean="0"/>
          </a:p>
          <a:p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sắp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nguồn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khóa</a:t>
            </a:r>
            <a:endParaRPr lang="en-US" baseline="0" dirty="0" smtClean="0"/>
          </a:p>
          <a:p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tiện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bị</a:t>
            </a:r>
            <a:endParaRPr lang="en-US" baseline="0" dirty="0" smtClean="0"/>
          </a:p>
          <a:p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tin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collect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E7556-FA4F-415D-B535-45C07B0C47A2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</a:t>
            </a:r>
            <a:r>
              <a:rPr lang="en-US" dirty="0" err="1" smtClean="0"/>
              <a:t>hay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website 1,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trang</a:t>
            </a:r>
            <a:r>
              <a:rPr lang="en-US" baseline="0" dirty="0" smtClean="0"/>
              <a:t> 1,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cập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-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job schedule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77FB-382D-4BDF-9214-517F24C91F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46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77FB-382D-4BDF-9214-517F24C91F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5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C77FB-382D-4BDF-9214-517F24C91F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05400" y="777875"/>
            <a:ext cx="3886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1676400"/>
            <a:ext cx="38862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926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006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27037"/>
            <a:ext cx="8724900" cy="7159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aphicFrame>
        <p:nvGraphicFramePr>
          <p:cNvPr id="14" name="Diagram 13"/>
          <p:cNvGraphicFramePr/>
          <p:nvPr userDrawn="1">
            <p:extLst>
              <p:ext uri="{D42A27DB-BD31-4B8C-83A1-F6EECF244321}">
                <p14:modId xmlns:p14="http://schemas.microsoft.com/office/powerpoint/2010/main" val="3474710534"/>
              </p:ext>
            </p:extLst>
          </p:nvPr>
        </p:nvGraphicFramePr>
        <p:xfrm>
          <a:off x="0" y="0"/>
          <a:ext cx="9144000" cy="35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304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9540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121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798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77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5123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85144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7803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DEAL</a:t>
            </a:r>
            <a:br>
              <a:rPr lang="en-US" dirty="0" smtClean="0"/>
            </a:br>
            <a:r>
              <a:rPr lang="en-US" dirty="0" smtClean="0"/>
              <a:t>AGGREGATOR</a:t>
            </a:r>
            <a:endParaRPr 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2895600"/>
            <a:ext cx="4495800" cy="441325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</a:t>
            </a:r>
            <a:r>
              <a:rPr lang="en-US" dirty="0" smtClean="0"/>
              <a:t>: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endParaRPr lang="en-US" dirty="0" smtClean="0"/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n-US" dirty="0" smtClean="0"/>
              <a:t>: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</a:t>
            </a:r>
            <a:r>
              <a:rPr lang="en-US" dirty="0" err="1" smtClean="0"/>
              <a:t>Huy</a:t>
            </a:r>
            <a:endParaRPr lang="en-US" dirty="0" smtClean="0"/>
          </a:p>
          <a:p>
            <a:pPr algn="r"/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Thủy</a:t>
            </a:r>
            <a:endParaRPr lang="en-US" dirty="0" smtClean="0"/>
          </a:p>
          <a:p>
            <a:pPr algn="r"/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Tuấn</a:t>
            </a:r>
            <a:endParaRPr lang="en-US" dirty="0" smtClean="0"/>
          </a:p>
          <a:p>
            <a:pPr algn="r"/>
            <a:r>
              <a:rPr lang="en-US" dirty="0" err="1" smtClean="0"/>
              <a:t>Đinh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 smtClean="0"/>
          </a:p>
          <a:p>
            <a:pPr algn="r"/>
            <a:r>
              <a:rPr lang="en-US" dirty="0" err="1" smtClean="0"/>
              <a:t>Đỗ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endParaRPr lang="en-US" dirty="0"/>
          </a:p>
          <a:p>
            <a:pPr algn="r"/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427037"/>
            <a:ext cx="8724900" cy="715963"/>
          </a:xfrm>
        </p:spPr>
        <p:txBody>
          <a:bodyPr/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24911989"/>
              </p:ext>
            </p:extLst>
          </p:nvPr>
        </p:nvGraphicFramePr>
        <p:xfrm>
          <a:off x="1371600" y="1447800"/>
          <a:ext cx="6858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395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427037"/>
            <a:ext cx="8724900" cy="715963"/>
          </a:xfrm>
        </p:spPr>
        <p:txBody>
          <a:bodyPr/>
          <a:lstStyle/>
          <a:p>
            <a:r>
              <a:rPr lang="en-US" sz="4000" dirty="0"/>
              <a:t>Functional </a:t>
            </a:r>
            <a:r>
              <a:rPr lang="en-US" sz="4000" dirty="0" smtClean="0"/>
              <a:t>Requirements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6205354"/>
              </p:ext>
            </p:extLst>
          </p:nvPr>
        </p:nvGraphicFramePr>
        <p:xfrm>
          <a:off x="1371600" y="1447800"/>
          <a:ext cx="6858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1346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427037"/>
            <a:ext cx="8724900" cy="715963"/>
          </a:xfrm>
        </p:spPr>
        <p:txBody>
          <a:bodyPr/>
          <a:lstStyle/>
          <a:p>
            <a:r>
              <a:rPr lang="en-US" sz="4000" dirty="0"/>
              <a:t>Functional </a:t>
            </a:r>
            <a:r>
              <a:rPr lang="en-US" sz="4000" dirty="0" smtClean="0"/>
              <a:t>Requirements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0272889"/>
              </p:ext>
            </p:extLst>
          </p:nvPr>
        </p:nvGraphicFramePr>
        <p:xfrm>
          <a:off x="1371600" y="1447800"/>
          <a:ext cx="6858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534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427037"/>
            <a:ext cx="8724900" cy="715963"/>
          </a:xfrm>
        </p:spPr>
        <p:txBody>
          <a:bodyPr/>
          <a:lstStyle/>
          <a:p>
            <a:r>
              <a:rPr lang="en-US" sz="4000" dirty="0" smtClean="0"/>
              <a:t>Non-Functional Requirements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2777324"/>
              </p:ext>
            </p:extLst>
          </p:nvPr>
        </p:nvGraphicFramePr>
        <p:xfrm>
          <a:off x="1371600" y="1447800"/>
          <a:ext cx="68580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4847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0494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6324600"/>
            <a:ext cx="4035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System Architectural Design</a:t>
            </a:r>
          </a:p>
        </p:txBody>
      </p:sp>
    </p:spTree>
    <p:extLst>
      <p:ext uri="{BB962C8B-B14F-4D97-AF65-F5344CB8AC3E}">
        <p14:creationId xmlns:p14="http://schemas.microsoft.com/office/powerpoint/2010/main" val="4212370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1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876800" y="2895600"/>
            <a:ext cx="1447800" cy="1066800"/>
          </a:xfrm>
          <a:prstGeom prst="ellipse">
            <a:avLst/>
          </a:prstGeom>
          <a:noFill/>
          <a:ln w="57150"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5867" y="6324600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Component Diagram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20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12716" r="15289" b="16876"/>
          <a:stretch/>
        </p:blipFill>
        <p:spPr bwMode="auto">
          <a:xfrm>
            <a:off x="609600" y="1219200"/>
            <a:ext cx="10499272" cy="48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096" y="6324600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Collection script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51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 Description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28952"/>
            <a:ext cx="5257800" cy="582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55620" y="4804392"/>
            <a:ext cx="364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Collection Class Diagram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45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Design Description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33925"/>
            <a:ext cx="7400924" cy="533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6638" y="6396335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Collection Flow-Chart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16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Contents</a:t>
            </a:r>
            <a:endParaRPr lang="ru-RU" sz="4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748408"/>
              </p:ext>
            </p:extLst>
          </p:nvPr>
        </p:nvGraphicFramePr>
        <p:xfrm>
          <a:off x="1219200" y="1447800"/>
          <a:ext cx="7315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80" y="1019175"/>
            <a:ext cx="51530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492612" y="5352620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Database Design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315200" cy="426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Environment: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Development Hardware</a:t>
            </a:r>
          </a:p>
          <a:p>
            <a:pPr lvl="1">
              <a:buFont typeface="Microsoft Sans Serif" pitchFamily="34" charset="0"/>
              <a:buChar char="+"/>
            </a:pPr>
            <a:r>
              <a:rPr lang="en-US" dirty="0" smtClean="0"/>
              <a:t>Pentium Dual Core 2.0 </a:t>
            </a:r>
            <a:r>
              <a:rPr lang="en-US" dirty="0" err="1" smtClean="0"/>
              <a:t>Ghz</a:t>
            </a:r>
            <a:endParaRPr lang="en-US" dirty="0" smtClean="0"/>
          </a:p>
          <a:p>
            <a:pPr lvl="1">
              <a:buFont typeface="Microsoft Sans Serif" pitchFamily="34" charset="0"/>
              <a:buChar char="+"/>
            </a:pPr>
            <a:r>
              <a:rPr lang="en-US" dirty="0" smtClean="0"/>
              <a:t>2GB Memory</a:t>
            </a:r>
          </a:p>
          <a:p>
            <a:pPr lvl="1">
              <a:buFont typeface="Microsoft Sans Serif" pitchFamily="34" charset="0"/>
              <a:buChar char="+"/>
            </a:pPr>
            <a:r>
              <a:rPr lang="en-US" dirty="0" smtClean="0"/>
              <a:t>50GB hard-disk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Server</a:t>
            </a:r>
            <a:r>
              <a:rPr lang="en-US" dirty="0" smtClean="0"/>
              <a:t> Hardware</a:t>
            </a:r>
          </a:p>
          <a:p>
            <a:pPr lvl="1">
              <a:buFont typeface="Microsoft Sans Serif" pitchFamily="34" charset="0"/>
              <a:buChar char="+"/>
            </a:pPr>
            <a:r>
              <a:rPr lang="en-US" dirty="0" smtClean="0"/>
              <a:t>Azure Cloud service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Framework: </a:t>
            </a:r>
            <a:r>
              <a:rPr lang="en-US" dirty="0" err="1"/>
              <a:t>.Net</a:t>
            </a:r>
            <a:r>
              <a:rPr lang="en-US" dirty="0"/>
              <a:t> Framework </a:t>
            </a:r>
            <a:r>
              <a:rPr lang="en-US" dirty="0" smtClean="0"/>
              <a:t>4.5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DBMS: SQL Server </a:t>
            </a:r>
            <a:r>
              <a:rPr lang="en-US" dirty="0" smtClean="0"/>
              <a:t>2012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Operation System: Windows 7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1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315200" cy="4267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Web service: IIS7+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Source Control: Tortoise SVN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API: Facebook API &amp; HTML Agility Pack library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IDE: Visual Studio for Web 2012 Express Edition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Document: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Microsoft Office 2010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/>
              <a:t>Edraw</a:t>
            </a:r>
            <a:r>
              <a:rPr lang="en-US" dirty="0"/>
              <a:t> Max 6.7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Photo editor: Photoshop CS4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97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Process: Iterative and Incremental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73300"/>
            <a:ext cx="573563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49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550394"/>
              </p:ext>
            </p:extLst>
          </p:nvPr>
        </p:nvGraphicFramePr>
        <p:xfrm>
          <a:off x="1066800" y="1219200"/>
          <a:ext cx="73152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 2 &amp;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 Supervisor: 1 time/week</a:t>
                      </a:r>
                    </a:p>
                    <a:p>
                      <a:r>
                        <a:rPr lang="en-US" dirty="0" smtClean="0"/>
                        <a:t>With Group: 2 times/week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Supervisor: 1 time/week</a:t>
                      </a:r>
                    </a:p>
                    <a:p>
                      <a:r>
                        <a:rPr lang="en-US" dirty="0" smtClean="0"/>
                        <a:t>With Group: 5 times/week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5562600"/>
            <a:ext cx="373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Logged in Meeting Minute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09" y="3200400"/>
            <a:ext cx="2028899" cy="20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bacsitinhoc.com/wp-content/uploads/2012/04/20110328081643email.j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52278"/>
            <a:ext cx="2316683" cy="231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recoveringengineer.com/wp-content/uploads/2010/09/group-meeting-3d-figures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07" y="3316767"/>
            <a:ext cx="1807891" cy="18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57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Defect list</a:t>
            </a:r>
          </a:p>
          <a:p>
            <a:r>
              <a:rPr lang="en-US" dirty="0" smtClean="0"/>
              <a:t>Contains: </a:t>
            </a:r>
          </a:p>
          <a:p>
            <a:pPr lvl="1"/>
            <a:r>
              <a:rPr lang="en-US" dirty="0" smtClean="0"/>
              <a:t>Screen</a:t>
            </a:r>
          </a:p>
          <a:p>
            <a:pPr lvl="1"/>
            <a:r>
              <a:rPr lang="en-US" dirty="0" smtClean="0"/>
              <a:t>Build version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Corrective action</a:t>
            </a:r>
          </a:p>
          <a:p>
            <a:pPr lvl="1"/>
            <a:r>
              <a:rPr lang="en-US" dirty="0"/>
              <a:t>Cause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Status, Assigned to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00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Absent for reason</a:t>
            </a:r>
          </a:p>
          <a:p>
            <a:pPr lvl="0"/>
            <a:r>
              <a:rPr lang="en-US" sz="2800" dirty="0"/>
              <a:t>Absent without reason</a:t>
            </a:r>
          </a:p>
          <a:p>
            <a:pPr lvl="0"/>
            <a:r>
              <a:rPr lang="en-US" sz="2800" dirty="0"/>
              <a:t>Late</a:t>
            </a:r>
          </a:p>
          <a:p>
            <a:pPr lvl="0"/>
            <a:r>
              <a:rPr lang="en-US" sz="2800" dirty="0"/>
              <a:t>Cannot use SVN</a:t>
            </a:r>
          </a:p>
          <a:p>
            <a:pPr lvl="0"/>
            <a:r>
              <a:rPr lang="en-US" sz="2800" dirty="0"/>
              <a:t>Delay task</a:t>
            </a:r>
          </a:p>
          <a:p>
            <a:pPr lvl="0"/>
            <a:r>
              <a:rPr lang="en-US" sz="2800" dirty="0"/>
              <a:t>Careless mistake delete file but not backup</a:t>
            </a:r>
          </a:p>
          <a:p>
            <a:pPr lvl="0"/>
            <a:r>
              <a:rPr lang="en-US" sz="2800" dirty="0"/>
              <a:t>Task management is unreasonable</a:t>
            </a:r>
          </a:p>
          <a:p>
            <a:pPr lvl="0"/>
            <a:r>
              <a:rPr lang="en-US" sz="2800" dirty="0"/>
              <a:t>Change requirement</a:t>
            </a:r>
          </a:p>
          <a:p>
            <a:pPr lvl="0"/>
            <a:r>
              <a:rPr lang="en-US" sz="2800" dirty="0"/>
              <a:t>Cannot </a:t>
            </a:r>
            <a:r>
              <a:rPr lang="en-US" sz="2800" dirty="0" smtClean="0"/>
              <a:t>contact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0371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pic>
        <p:nvPicPr>
          <p:cNvPr id="2050" name="Picture 0" descr="Description: 3-7-2013 3-28-34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0" t="18752" r="19679" b="13753"/>
          <a:stretch>
            <a:fillRect/>
          </a:stretch>
        </p:blipFill>
        <p:spPr bwMode="auto">
          <a:xfrm>
            <a:off x="762000" y="1127844"/>
            <a:ext cx="7770814" cy="52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0918" y="6396335"/>
            <a:ext cx="251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V-Model Process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09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47167"/>
              </p:ext>
            </p:extLst>
          </p:nvPr>
        </p:nvGraphicFramePr>
        <p:xfrm>
          <a:off x="533400" y="1204178"/>
          <a:ext cx="8305800" cy="519662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89711"/>
                <a:gridCol w="2869276"/>
                <a:gridCol w="981595"/>
                <a:gridCol w="1471189"/>
                <a:gridCol w="794029"/>
              </a:tblGrid>
              <a:tr h="195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Component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Class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Done By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Browse deals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DA2013.Browse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TheDV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DA2013.Default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TheDV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Search deals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DA2013.Search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TheDV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View deal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DA2013.View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TheDV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Admin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DA2013.AdminCP.Site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TuanNQ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Authentication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DA2013.AdminCP.Login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TuanNQ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ChangeSetting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DA2013.AdminCP.Manage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TuanNQ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Report Management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DA2013.AdminCP.ReportManagement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TuanNQ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Source Management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DA2013.AdminCP.SourceManagement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TuanNQ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Dashboard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DA2013.AdminCP.Dashboard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TuanNQ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Deal Management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DA2013.AdminCP.DealManagement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TuanNQ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Maintain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DA2013.AdminCP.MaintainManagement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TuanNQ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Collection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DA2013.Includes.Collection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DA2013.Includes.Utility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7406" marR="574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7664" y="6396335"/>
            <a:ext cx="3139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Unit-Test Case Result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17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Testing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61335"/>
              </p:ext>
            </p:extLst>
          </p:nvPr>
        </p:nvGraphicFramePr>
        <p:xfrm>
          <a:off x="609600" y="1142995"/>
          <a:ext cx="7924801" cy="510847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905000"/>
                <a:gridCol w="3276600"/>
                <a:gridCol w="609600"/>
                <a:gridCol w="1375994"/>
                <a:gridCol w="757607"/>
              </a:tblGrid>
              <a:tr h="207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Component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Class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Date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Done By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rowSpan="1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DBAcess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DA2013.Category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DA2013.CategoryDAO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DA2013.Collect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DA2013.Database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DA2013.Deal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DA2013.DealDAO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DA2013.Maintain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3/25/2013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DA2013.Report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DA2013.ReportDAO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DA2013.Setting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DA2013.SettingDAO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DA2013.Source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DA2013.SourceDAO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3/20/2013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Mobile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DA2013.m.Browse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DA2013.m.Default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DA2013.m.Detail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DA2013.m.M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DA2013.m.Search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3/27/2013</a:t>
                      </a:r>
                      <a:endParaRPr lang="en-US" sz="12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HuyNM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5023" marR="450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57664" y="6396335"/>
            <a:ext cx="3139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Unit-Test Case Result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52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718135"/>
              </p:ext>
            </p:extLst>
          </p:nvPr>
        </p:nvGraphicFramePr>
        <p:xfrm>
          <a:off x="1371600" y="1752600"/>
          <a:ext cx="6934200" cy="4119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588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 anchor="ctr"/>
                </a:tc>
              </a:tr>
              <a:tr h="5884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Trí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Supervisor</a:t>
                      </a:r>
                      <a:endParaRPr lang="en-US" dirty="0"/>
                    </a:p>
                  </a:txBody>
                  <a:tcPr anchor="ctr"/>
                </a:tc>
              </a:tr>
              <a:tr h="5884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Nguyễn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Mạnh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Huy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 leader</a:t>
                      </a:r>
                    </a:p>
                  </a:txBody>
                  <a:tcPr anchor="ctr"/>
                </a:tc>
              </a:tr>
              <a:tr h="5884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Nguyễn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Thanh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Thủy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leader</a:t>
                      </a:r>
                      <a:endParaRPr lang="en-US" dirty="0" smtClean="0"/>
                    </a:p>
                  </a:txBody>
                  <a:tcPr anchor="ctr"/>
                </a:tc>
              </a:tr>
              <a:tr h="5884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Nguyễn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Quốc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Tuấn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Developer</a:t>
                      </a:r>
                    </a:p>
                  </a:txBody>
                  <a:tcPr anchor="ctr"/>
                </a:tc>
              </a:tr>
              <a:tr h="5884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Đinh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Thể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Developer</a:t>
                      </a:r>
                    </a:p>
                  </a:txBody>
                  <a:tcPr anchor="ctr"/>
                </a:tc>
              </a:tr>
              <a:tr h="5884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Duy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Việt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QA &amp; Tester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993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8695" y="6396335"/>
            <a:ext cx="289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System Test Result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009443"/>
              </p:ext>
            </p:extLst>
          </p:nvPr>
        </p:nvGraphicFramePr>
        <p:xfrm>
          <a:off x="380999" y="1066800"/>
          <a:ext cx="8551663" cy="5836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719"/>
                <a:gridCol w="691719"/>
                <a:gridCol w="691719"/>
                <a:gridCol w="536081"/>
                <a:gridCol w="670251"/>
                <a:gridCol w="670251"/>
                <a:gridCol w="657728"/>
                <a:gridCol w="368518"/>
                <a:gridCol w="351225"/>
                <a:gridCol w="474661"/>
                <a:gridCol w="483010"/>
                <a:gridCol w="961104"/>
                <a:gridCol w="1303677"/>
              </a:tblGrid>
              <a:tr h="3089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Screen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Viewpoint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Abnormal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Boundary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Pass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Fail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Not </a:t>
                      </a:r>
                      <a:b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tested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Defect No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rowSpan="2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Uer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Browse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13,14,15,16,17,18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33,35,36,37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Index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13,14,15,16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33,35,36,37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Search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13,14,15,16,17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33,35,36,37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View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12,13,14,16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12,13,14,16,26,27,38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33,35,36,37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Mobile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Browse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39,40,41,47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43,44,45,46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Search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39,40,41,47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43,44,45,46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View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42,48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9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7949" marR="37949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799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7"/>
            <a:ext cx="8724900" cy="715963"/>
          </a:xfrm>
        </p:spPr>
        <p:txBody>
          <a:bodyPr/>
          <a:lstStyle/>
          <a:p>
            <a:r>
              <a:rPr lang="en-US" sz="3600" dirty="0"/>
              <a:t>Software </a:t>
            </a:r>
            <a:r>
              <a:rPr lang="en-US" sz="3600" dirty="0" smtClean="0"/>
              <a:t>Testing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78695" y="6396335"/>
            <a:ext cx="289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System Test Result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789251"/>
              </p:ext>
            </p:extLst>
          </p:nvPr>
        </p:nvGraphicFramePr>
        <p:xfrm>
          <a:off x="626861" y="838200"/>
          <a:ext cx="7602739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691"/>
                <a:gridCol w="622805"/>
                <a:gridCol w="708791"/>
                <a:gridCol w="412620"/>
                <a:gridCol w="546374"/>
                <a:gridCol w="731407"/>
                <a:gridCol w="687878"/>
                <a:gridCol w="403067"/>
                <a:gridCol w="361243"/>
                <a:gridCol w="328227"/>
                <a:gridCol w="512513"/>
                <a:gridCol w="517713"/>
                <a:gridCol w="1123410"/>
              </a:tblGrid>
              <a:tr h="322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Screen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Viewpoint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Abnormal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Boundary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Pass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Fail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Not </a:t>
                      </a:r>
                      <a:b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tested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Defect No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Login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Login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b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71,72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rowSpan="2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Admin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General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50,67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20,61,68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Dash</a:t>
                      </a:r>
                      <a:b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board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51,58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Setting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56,62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Deal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21,23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21,23,59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Source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Category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Report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60,66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60,66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25,30,31,57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Maintain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GUI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Perform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OK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69,70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618" marR="3661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459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4" name="Picture 2" descr="http://all-things-andy-gavin.com/wp-content/uploads/2012/02/question-answer-software-c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5720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29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2514600"/>
            <a:ext cx="8839200" cy="24225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323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ru-RU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ym typeface="Wingdings" pitchFamily="2" charset="2"/>
              </a:rPr>
              <a:t>Idea</a:t>
            </a:r>
            <a:r>
              <a:rPr lang="en-US" dirty="0" smtClean="0">
                <a:sym typeface="Wingdings" pitchFamily="2" charset="2"/>
              </a:rPr>
              <a:t>:</a:t>
            </a:r>
            <a:endParaRPr lang="en-US" dirty="0" smtClean="0"/>
          </a:p>
          <a:p>
            <a:pPr lvl="1"/>
            <a:r>
              <a:rPr lang="en-US" dirty="0" smtClean="0"/>
              <a:t>Order purchasing model-based websites become popular</a:t>
            </a:r>
          </a:p>
          <a:p>
            <a:pPr lvl="1"/>
            <a:r>
              <a:rPr lang="en-US" dirty="0" smtClean="0"/>
              <a:t>They sell better price products (deal)</a:t>
            </a:r>
          </a:p>
          <a:p>
            <a:pPr lvl="1"/>
            <a:r>
              <a:rPr lang="en-US" dirty="0" smtClean="0"/>
              <a:t>When you want to search any product, you have to access many sites.</a:t>
            </a:r>
          </a:p>
          <a:p>
            <a:pPr lvl="1"/>
            <a:r>
              <a:rPr lang="en-US" dirty="0" smtClean="0"/>
              <a:t>Out of date deals</a:t>
            </a:r>
          </a:p>
        </p:txBody>
      </p:sp>
    </p:spTree>
    <p:extLst>
      <p:ext uri="{BB962C8B-B14F-4D97-AF65-F5344CB8AC3E}">
        <p14:creationId xmlns:p14="http://schemas.microsoft.com/office/powerpoint/2010/main" val="512480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ru-RU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447800"/>
            <a:ext cx="7315200" cy="4648200"/>
          </a:xfrm>
        </p:spPr>
        <p:txBody>
          <a:bodyPr/>
          <a:lstStyle/>
          <a:p>
            <a:r>
              <a:rPr lang="en-US" sz="4000" dirty="0" smtClean="0"/>
              <a:t>Problem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 </a:t>
            </a:r>
            <a:r>
              <a:rPr lang="en-US" dirty="0">
                <a:sym typeface="Wingdings" pitchFamily="2" charset="2"/>
              </a:rPr>
              <a:t>website collect all deals from </a:t>
            </a:r>
            <a:r>
              <a:rPr lang="en-US" dirty="0" smtClean="0">
                <a:sym typeface="Wingdings" pitchFamily="2" charset="2"/>
              </a:rPr>
              <a:t>another websites.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User can search and sort by categories, price, source or keywords.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Can access by PC/Laptop or mobile devices.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Manage all information which is collected.</a:t>
            </a:r>
          </a:p>
        </p:txBody>
      </p:sp>
    </p:spTree>
    <p:extLst>
      <p:ext uri="{BB962C8B-B14F-4D97-AF65-F5344CB8AC3E}">
        <p14:creationId xmlns:p14="http://schemas.microsoft.com/office/powerpoint/2010/main" val="2414048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Introduction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00091" y="6324600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Business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48200" y="1600200"/>
            <a:ext cx="1981200" cy="60960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Website 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642757" y="2438400"/>
            <a:ext cx="1981200" cy="60960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Website 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610100" y="4343400"/>
            <a:ext cx="1981200" cy="60960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Website 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549" y="3429977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90157" y="1872343"/>
            <a:ext cx="1752600" cy="1295400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H="1">
            <a:off x="2857500" y="2057400"/>
            <a:ext cx="1752600" cy="1322614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V="1">
            <a:off x="2922814" y="2520043"/>
            <a:ext cx="1719943" cy="909934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flipH="1">
            <a:off x="2922814" y="2569028"/>
            <a:ext cx="1719943" cy="1091781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2922814" y="3660809"/>
            <a:ext cx="1687286" cy="834991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2922814" y="3891642"/>
            <a:ext cx="1687286" cy="756558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4438650" y="3356009"/>
            <a:ext cx="2400300" cy="60960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Deal Aggregator</a:t>
            </a:r>
          </a:p>
        </p:txBody>
      </p:sp>
      <p:cxnSp>
        <p:nvCxnSpPr>
          <p:cNvPr id="37" name="Straight Arrow Connector 36"/>
          <p:cNvCxnSpPr>
            <a:endCxn id="42" idx="1"/>
          </p:cNvCxnSpPr>
          <p:nvPr/>
        </p:nvCxnSpPr>
        <p:spPr bwMode="auto">
          <a:xfrm>
            <a:off x="2922814" y="3429977"/>
            <a:ext cx="1515836" cy="230832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1"/>
          </p:cNvCxnSpPr>
          <p:nvPr/>
        </p:nvCxnSpPr>
        <p:spPr bwMode="auto">
          <a:xfrm flipH="1" flipV="1">
            <a:off x="2922814" y="3545393"/>
            <a:ext cx="1515836" cy="115416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97" y="3048000"/>
            <a:ext cx="4857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224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7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762000" y="2133600"/>
            <a:ext cx="1371600" cy="13716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Aggregator</a:t>
            </a: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2362200" y="2107324"/>
            <a:ext cx="1371600" cy="13716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Website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3962400" y="2133600"/>
            <a:ext cx="1371600" cy="13716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City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5636172" y="2133600"/>
            <a:ext cx="1371600" cy="13716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Category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 bwMode="auto">
          <a:xfrm>
            <a:off x="7315200" y="2107324"/>
            <a:ext cx="1371600" cy="13716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Deal</a:t>
            </a:r>
          </a:p>
        </p:txBody>
      </p:sp>
      <p:sp>
        <p:nvSpPr>
          <p:cNvPr id="22" name="Rectangle 21"/>
          <p:cNvSpPr>
            <a:spLocks noChangeAspect="1"/>
          </p:cNvSpPr>
          <p:nvPr/>
        </p:nvSpPr>
        <p:spPr bwMode="auto">
          <a:xfrm>
            <a:off x="2362200" y="2136225"/>
            <a:ext cx="1371600" cy="13716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Website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5334000" y="2684515"/>
            <a:ext cx="412531" cy="275021"/>
          </a:xfrm>
          <a:prstGeom prst="rightArrow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956534" y="2684515"/>
            <a:ext cx="412531" cy="275021"/>
          </a:xfrm>
          <a:prstGeom prst="rightArrow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2362200" y="2133599"/>
            <a:ext cx="1371600" cy="137160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Website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041635" y="2681889"/>
            <a:ext cx="412531" cy="275021"/>
          </a:xfrm>
          <a:prstGeom prst="rightArrow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711466" y="2681889"/>
            <a:ext cx="412531" cy="275021"/>
          </a:xfrm>
          <a:prstGeom prst="rightArrow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lowchart: Magnetic Disk 24"/>
          <p:cNvSpPr/>
          <p:nvPr/>
        </p:nvSpPr>
        <p:spPr bwMode="auto">
          <a:xfrm>
            <a:off x="7391400" y="4267200"/>
            <a:ext cx="1219200" cy="1600200"/>
          </a:xfrm>
          <a:prstGeom prst="flowChartMagneticDisk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Database</a:t>
            </a:r>
          </a:p>
        </p:txBody>
      </p:sp>
      <p:sp>
        <p:nvSpPr>
          <p:cNvPr id="26" name="Right Arrow 25"/>
          <p:cNvSpPr/>
          <p:nvPr/>
        </p:nvSpPr>
        <p:spPr bwMode="auto">
          <a:xfrm rot="5400000">
            <a:off x="7794734" y="3733800"/>
            <a:ext cx="412531" cy="275021"/>
          </a:xfrm>
          <a:prstGeom prst="rightArrow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73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2" grpId="0" animBg="1"/>
      <p:bldP spid="20" grpId="0" animBg="1"/>
      <p:bldP spid="21" grpId="0" animBg="1"/>
      <p:bldP spid="24" grpId="0" animBg="1"/>
      <p:bldP spid="18" grpId="0" animBg="1"/>
      <p:bldP spid="19" grpId="0" animBg="1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427037"/>
            <a:ext cx="8724900" cy="715963"/>
          </a:xfrm>
        </p:spPr>
        <p:txBody>
          <a:bodyPr/>
          <a:lstStyle/>
          <a:p>
            <a:r>
              <a:rPr lang="en-US" sz="4000" dirty="0" smtClean="0"/>
              <a:t>System Requirement Specifications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3759837"/>
              </p:ext>
            </p:extLst>
          </p:nvPr>
        </p:nvGraphicFramePr>
        <p:xfrm>
          <a:off x="1524000" y="1371600"/>
          <a:ext cx="67818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1375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6029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47" y="1143000"/>
            <a:ext cx="6795453" cy="5359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425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426C0B"/>
      </a:lt2>
      <a:accent1>
        <a:srgbClr val="548813"/>
      </a:accent1>
      <a:accent2>
        <a:srgbClr val="68A417"/>
      </a:accent2>
      <a:accent3>
        <a:srgbClr val="FFFFFF"/>
      </a:accent3>
      <a:accent4>
        <a:srgbClr val="404040"/>
      </a:accent4>
      <a:accent5>
        <a:srgbClr val="B3C3AA"/>
      </a:accent5>
      <a:accent6>
        <a:srgbClr val="5E9414"/>
      </a:accent6>
      <a:hlink>
        <a:srgbClr val="0097D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26C0B"/>
        </a:lt2>
        <a:accent1>
          <a:srgbClr val="548813"/>
        </a:accent1>
        <a:accent2>
          <a:srgbClr val="68A417"/>
        </a:accent2>
        <a:accent3>
          <a:srgbClr val="FFFFFF"/>
        </a:accent3>
        <a:accent4>
          <a:srgbClr val="404040"/>
        </a:accent4>
        <a:accent5>
          <a:srgbClr val="B3C3AA"/>
        </a:accent5>
        <a:accent6>
          <a:srgbClr val="5E9414"/>
        </a:accent6>
        <a:hlink>
          <a:srgbClr val="7DC0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C0B"/>
        </a:lt2>
        <a:accent1>
          <a:srgbClr val="548813"/>
        </a:accent1>
        <a:accent2>
          <a:srgbClr val="68A417"/>
        </a:accent2>
        <a:accent3>
          <a:srgbClr val="FFFFFF"/>
        </a:accent3>
        <a:accent4>
          <a:srgbClr val="404040"/>
        </a:accent4>
        <a:accent5>
          <a:srgbClr val="B3C3AA"/>
        </a:accent5>
        <a:accent6>
          <a:srgbClr val="5E9414"/>
        </a:accent6>
        <a:hlink>
          <a:srgbClr val="0097D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426C0B"/>
        </a:lt2>
        <a:accent1>
          <a:srgbClr val="548813"/>
        </a:accent1>
        <a:accent2>
          <a:srgbClr val="68A417"/>
        </a:accent2>
        <a:accent3>
          <a:srgbClr val="FFFFFF"/>
        </a:accent3>
        <a:accent4>
          <a:srgbClr val="404040"/>
        </a:accent4>
        <a:accent5>
          <a:srgbClr val="B3C3AA"/>
        </a:accent5>
        <a:accent6>
          <a:srgbClr val="5E9414"/>
        </a:accent6>
        <a:hlink>
          <a:srgbClr val="F6C7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1066</TotalTime>
  <Words>1272</Words>
  <Application>Microsoft Office PowerPoint</Application>
  <PresentationFormat>On-screen Show (4:3)</PresentationFormat>
  <Paragraphs>812</Paragraphs>
  <Slides>33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powerpoint-template</vt:lpstr>
      <vt:lpstr>DEAL AGGREGATOR</vt:lpstr>
      <vt:lpstr>Contents</vt:lpstr>
      <vt:lpstr>Introduction</vt:lpstr>
      <vt:lpstr>Introduction</vt:lpstr>
      <vt:lpstr>Introduction</vt:lpstr>
      <vt:lpstr>Introduction</vt:lpstr>
      <vt:lpstr>Introduction</vt:lpstr>
      <vt:lpstr>System Requirement Specifications</vt:lpstr>
      <vt:lpstr>Use-case</vt:lpstr>
      <vt:lpstr>Functional Requirements</vt:lpstr>
      <vt:lpstr>Functional Requirements</vt:lpstr>
      <vt:lpstr>Functional Requirements</vt:lpstr>
      <vt:lpstr>Non-Functional Requirements</vt:lpstr>
      <vt:lpstr>Software Design</vt:lpstr>
      <vt:lpstr>Software Design</vt:lpstr>
      <vt:lpstr>Software Design</vt:lpstr>
      <vt:lpstr>Software Design Description</vt:lpstr>
      <vt:lpstr>Software Design</vt:lpstr>
      <vt:lpstr>Software Design Description</vt:lpstr>
      <vt:lpstr>Software Design</vt:lpstr>
      <vt:lpstr>Project Management</vt:lpstr>
      <vt:lpstr>Project Management</vt:lpstr>
      <vt:lpstr>Project Management</vt:lpstr>
      <vt:lpstr>Meeting</vt:lpstr>
      <vt:lpstr>Defect management</vt:lpstr>
      <vt:lpstr>Risk Management</vt:lpstr>
      <vt:lpstr>Software Testing</vt:lpstr>
      <vt:lpstr>Software Testing</vt:lpstr>
      <vt:lpstr>Software Testing</vt:lpstr>
      <vt:lpstr>Software Testing</vt:lpstr>
      <vt:lpstr>Software Testing</vt:lpstr>
      <vt:lpstr>Q&amp;A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 AGGREGATOR</dc:title>
  <dc:creator>admin</dc:creator>
  <cp:lastModifiedBy>User</cp:lastModifiedBy>
  <cp:revision>84</cp:revision>
  <dcterms:created xsi:type="dcterms:W3CDTF">2013-04-09T03:57:08Z</dcterms:created>
  <dcterms:modified xsi:type="dcterms:W3CDTF">2013-04-17T07:41:48Z</dcterms:modified>
</cp:coreProperties>
</file>