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6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87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490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0793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45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6025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608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330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425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41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572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8/26/2015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282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17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830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186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8/26/2015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656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8/26/2015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663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8765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bat.0x1115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IE" b="1" dirty="0"/>
              <a:t>Detecting botnet command and control domain names </a:t>
            </a:r>
            <a:endParaRPr lang="vi-V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Student: Vu Cong Thanh</a:t>
            </a:r>
          </a:p>
          <a:p>
            <a:pPr algn="l"/>
            <a:r>
              <a:rPr lang="en-US" dirty="0" smtClean="0"/>
              <a:t>Supervisor: Le Hong Phuong</a:t>
            </a:r>
          </a:p>
          <a:p>
            <a:pPr algn="l"/>
            <a:r>
              <a:rPr lang="en-US" dirty="0" smtClean="0"/>
              <a:t>Supporter: Nguyen Minh </a:t>
            </a:r>
            <a:r>
              <a:rPr lang="en-US" dirty="0" err="1" smtClean="0"/>
              <a:t>Duc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85697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Project deploy at </a:t>
            </a:r>
            <a:r>
              <a:rPr lang="en-US" sz="2400" dirty="0" smtClean="0">
                <a:hlinkClick r:id="rId2"/>
              </a:rPr>
              <a:t>http://bat.0x1115.org</a:t>
            </a:r>
            <a:endParaRPr lang="en-US" sz="2400" dirty="0" smtClean="0"/>
          </a:p>
          <a:p>
            <a:r>
              <a:rPr lang="en-US" sz="2400" dirty="0" smtClean="0"/>
              <a:t>Main functions:</a:t>
            </a:r>
          </a:p>
          <a:p>
            <a:pPr lvl="1"/>
            <a:r>
              <a:rPr lang="en-US" sz="2200" dirty="0" smtClean="0"/>
              <a:t>Check domain name</a:t>
            </a:r>
          </a:p>
          <a:p>
            <a:pPr lvl="1"/>
            <a:r>
              <a:rPr lang="en-US" sz="2200" dirty="0" smtClean="0"/>
              <a:t>Visualize domain </a:t>
            </a:r>
          </a:p>
          <a:p>
            <a:pPr lvl="1"/>
            <a:r>
              <a:rPr lang="en-US" sz="2200" dirty="0" smtClean="0"/>
              <a:t>Evaluate result</a:t>
            </a:r>
          </a:p>
          <a:p>
            <a:pPr lvl="1"/>
            <a:r>
              <a:rPr lang="en-US" sz="2200" dirty="0" smtClean="0"/>
              <a:t>Feedback</a:t>
            </a:r>
          </a:p>
          <a:p>
            <a:r>
              <a:rPr lang="en-US" sz="2400" dirty="0" smtClean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549007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47520"/>
            <a:ext cx="8596668" cy="3880773"/>
          </a:xfrm>
        </p:spPr>
        <p:txBody>
          <a:bodyPr>
            <a:noAutofit/>
          </a:bodyPr>
          <a:lstStyle/>
          <a:p>
            <a:r>
              <a:rPr lang="en-US" sz="2400" dirty="0" smtClean="0"/>
              <a:t>Summary</a:t>
            </a:r>
          </a:p>
          <a:p>
            <a:pPr lvl="1"/>
            <a:r>
              <a:rPr lang="en-US" sz="2000" dirty="0" smtClean="0"/>
              <a:t>Textual Analysis method have predicted correct about 93.13% domain in testing set.</a:t>
            </a:r>
          </a:p>
          <a:p>
            <a:pPr lvl="2"/>
            <a:r>
              <a:rPr lang="en-US" sz="1800" dirty="0" smtClean="0"/>
              <a:t>The model with best score is Random Forest Classifier</a:t>
            </a:r>
          </a:p>
          <a:p>
            <a:pPr lvl="2"/>
            <a:r>
              <a:rPr lang="vi-VN" sz="1800" dirty="0"/>
              <a:t>The most characteristic </a:t>
            </a:r>
            <a:r>
              <a:rPr lang="vi-VN" sz="1800" dirty="0" smtClean="0"/>
              <a:t>features of this method is entropy and n-gram distribution</a:t>
            </a:r>
          </a:p>
          <a:p>
            <a:pPr lvl="1"/>
            <a:r>
              <a:rPr lang="vi-VN" sz="2000" dirty="0" smtClean="0"/>
              <a:t>Graph relationship can detect hidden threat, but has some </a:t>
            </a:r>
            <a:r>
              <a:rPr lang="en-US" sz="2000" dirty="0" smtClean="0"/>
              <a:t>disadvantages:</a:t>
            </a:r>
          </a:p>
          <a:p>
            <a:pPr lvl="2"/>
            <a:r>
              <a:rPr lang="en-US" sz="1600" dirty="0" smtClean="0"/>
              <a:t>Do </a:t>
            </a:r>
            <a:r>
              <a:rPr lang="en-US" sz="1600" dirty="0"/>
              <a:t>not have diverse sources to </a:t>
            </a:r>
            <a:r>
              <a:rPr lang="en-US" sz="1600" dirty="0" smtClean="0"/>
              <a:t>crawl</a:t>
            </a:r>
          </a:p>
          <a:p>
            <a:pPr lvl="2"/>
            <a:r>
              <a:rPr lang="en-US" sz="1600" dirty="0" smtClean="0"/>
              <a:t>Problem with share host or public IP</a:t>
            </a:r>
          </a:p>
          <a:p>
            <a:pPr lvl="2"/>
            <a:r>
              <a:rPr lang="en-US" sz="1600" dirty="0" smtClean="0"/>
              <a:t>Problem with hidden IP like </a:t>
            </a:r>
            <a:r>
              <a:rPr lang="en-US" sz="1600" dirty="0" err="1" smtClean="0"/>
              <a:t>CloudFlare</a:t>
            </a:r>
            <a:endParaRPr lang="en-US" sz="1600" dirty="0" smtClean="0"/>
          </a:p>
          <a:p>
            <a:pPr lvl="2"/>
            <a:r>
              <a:rPr lang="en-US" sz="1600" dirty="0" smtClean="0"/>
              <a:t>The important evidence, registrar </a:t>
            </a:r>
            <a:r>
              <a:rPr lang="en-US" sz="1600" dirty="0"/>
              <a:t>information is </a:t>
            </a:r>
            <a:r>
              <a:rPr lang="en-US" sz="1600" dirty="0" smtClean="0"/>
              <a:t>hide easily.</a:t>
            </a:r>
            <a:endParaRPr lang="vi-VN" sz="1600" dirty="0"/>
          </a:p>
        </p:txBody>
      </p:sp>
    </p:spTree>
    <p:extLst>
      <p:ext uri="{BB962C8B-B14F-4D97-AF65-F5344CB8AC3E}">
        <p14:creationId xmlns:p14="http://schemas.microsoft.com/office/powerpoint/2010/main" val="1704845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47520"/>
            <a:ext cx="8596668" cy="3880773"/>
          </a:xfrm>
        </p:spPr>
        <p:txBody>
          <a:bodyPr>
            <a:noAutofit/>
          </a:bodyPr>
          <a:lstStyle/>
          <a:p>
            <a:r>
              <a:rPr lang="en-US" sz="2400" dirty="0" smtClean="0"/>
              <a:t>Future work</a:t>
            </a:r>
          </a:p>
          <a:p>
            <a:pPr lvl="1"/>
            <a:r>
              <a:rPr lang="en-US" sz="2200" dirty="0" smtClean="0"/>
              <a:t>Deploy REST API system</a:t>
            </a:r>
          </a:p>
          <a:p>
            <a:pPr lvl="1"/>
            <a:r>
              <a:rPr lang="en-US" sz="2400" dirty="0"/>
              <a:t>A</a:t>
            </a:r>
            <a:r>
              <a:rPr lang="en-US" sz="2400" dirty="0" smtClean="0"/>
              <a:t>nalyze</a:t>
            </a:r>
            <a:r>
              <a:rPr lang="en-GB" sz="2400" dirty="0" smtClean="0"/>
              <a:t> </a:t>
            </a:r>
            <a:r>
              <a:rPr lang="en-GB" sz="2400" dirty="0"/>
              <a:t>textual of domain name oriented by country and </a:t>
            </a:r>
            <a:r>
              <a:rPr lang="en-GB" sz="2400" dirty="0" smtClean="0"/>
              <a:t>languages</a:t>
            </a:r>
          </a:p>
          <a:p>
            <a:pPr lvl="1"/>
            <a:r>
              <a:rPr lang="en-GB" sz="2400" dirty="0" smtClean="0"/>
              <a:t>Use user evaluation to improve results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48012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82579" y="1561384"/>
            <a:ext cx="8596668" cy="1826581"/>
          </a:xfrm>
        </p:spPr>
        <p:txBody>
          <a:bodyPr>
            <a:normAutofit/>
          </a:bodyPr>
          <a:lstStyle/>
          <a:p>
            <a:r>
              <a:rPr lang="en-US" sz="6600" dirty="0" smtClean="0"/>
              <a:t>Question &amp; Answer </a:t>
            </a:r>
            <a:endParaRPr lang="vi-VN" sz="6600" dirty="0"/>
          </a:p>
        </p:txBody>
      </p:sp>
    </p:spTree>
    <p:extLst>
      <p:ext uri="{BB962C8B-B14F-4D97-AF65-F5344CB8AC3E}">
        <p14:creationId xmlns:p14="http://schemas.microsoft.com/office/powerpoint/2010/main" val="365137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Thank you!</a:t>
            </a:r>
            <a:endParaRPr lang="vi-V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3663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870857"/>
            <a:ext cx="8596668" cy="13208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2"/>
                </a:solidFill>
              </a:rPr>
              <a:t>Table of contents</a:t>
            </a:r>
            <a:endParaRPr lang="vi-VN" sz="54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3605" y="2191657"/>
            <a:ext cx="7290382" cy="3880773"/>
          </a:xfrm>
        </p:spPr>
        <p:txBody>
          <a:bodyPr>
            <a:noAutofit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Solutions</a:t>
            </a:r>
            <a:endParaRPr lang="en-US" dirty="0" smtClean="0"/>
          </a:p>
          <a:p>
            <a:pPr lvl="1"/>
            <a:r>
              <a:rPr lang="en-US" sz="1800" dirty="0" smtClean="0"/>
              <a:t>Textual Analysis</a:t>
            </a:r>
          </a:p>
          <a:p>
            <a:pPr lvl="1"/>
            <a:r>
              <a:rPr lang="en-US" sz="1800" dirty="0" smtClean="0"/>
              <a:t>Graph relationship</a:t>
            </a:r>
          </a:p>
          <a:p>
            <a:r>
              <a:rPr lang="en-US" dirty="0" smtClean="0"/>
              <a:t>Development</a:t>
            </a:r>
          </a:p>
          <a:p>
            <a:pPr lvl="1"/>
            <a:r>
              <a:rPr lang="en-US" dirty="0" smtClean="0"/>
              <a:t>Demo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Q&amp;A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0219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Botnet – the rise of modern virus</a:t>
            </a:r>
          </a:p>
          <a:p>
            <a:r>
              <a:rPr lang="en-US" dirty="0" smtClean="0"/>
              <a:t>Botnet connection protocol</a:t>
            </a:r>
          </a:p>
          <a:p>
            <a:r>
              <a:rPr lang="en-US" dirty="0" smtClean="0"/>
              <a:t>Botnet use DGA to generate domains</a:t>
            </a:r>
          </a:p>
          <a:p>
            <a:r>
              <a:rPr lang="en-US" dirty="0" smtClean="0"/>
              <a:t>Current detection systems are blind</a:t>
            </a:r>
            <a:endParaRPr lang="vi-V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Detecting botnet C&amp;C domain name</a:t>
            </a:r>
            <a:endParaRPr lang="vi-V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8702" y="1480697"/>
            <a:ext cx="6542165" cy="50505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9025" y="1480697"/>
            <a:ext cx="1523917" cy="152391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4481059"/>
            <a:ext cx="3431110" cy="171555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3212" y="4481059"/>
            <a:ext cx="2875541" cy="1917027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 flipH="1">
            <a:off x="2895693" y="2699129"/>
            <a:ext cx="2346867" cy="1735711"/>
          </a:xfrm>
          <a:prstGeom prst="straightConnector1">
            <a:avLst/>
          </a:prstGeom>
          <a:ln w="165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067179" y="3004614"/>
            <a:ext cx="38158" cy="1476445"/>
          </a:xfrm>
          <a:prstGeom prst="straightConnector1">
            <a:avLst/>
          </a:prstGeom>
          <a:ln w="165100">
            <a:solidFill>
              <a:srgbClr val="00B0F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962942" y="2699129"/>
            <a:ext cx="1925478" cy="1699879"/>
          </a:xfrm>
          <a:prstGeom prst="straightConnector1">
            <a:avLst/>
          </a:prstGeom>
          <a:ln w="165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6" name="Picture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0080" y="4481059"/>
            <a:ext cx="3046931" cy="1917028"/>
          </a:xfrm>
          <a:prstGeom prst="rect">
            <a:avLst/>
          </a:prstGeom>
        </p:spPr>
      </p:pic>
      <p:cxnSp>
        <p:nvCxnSpPr>
          <p:cNvPr id="29" name="Straight Connector 28"/>
          <p:cNvCxnSpPr/>
          <p:nvPr/>
        </p:nvCxnSpPr>
        <p:spPr>
          <a:xfrm>
            <a:off x="3230880" y="3139440"/>
            <a:ext cx="2208145" cy="60339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4192782" y="2699129"/>
            <a:ext cx="237766" cy="1551741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008289" y="4604048"/>
            <a:ext cx="1842171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In-Blacklist.com</a:t>
            </a:r>
            <a:endParaRPr lang="vi-VN" dirty="0"/>
          </a:p>
        </p:txBody>
      </p:sp>
      <p:sp>
        <p:nvSpPr>
          <p:cNvPr id="16" name="TextBox 15"/>
          <p:cNvSpPr txBox="1"/>
          <p:nvPr/>
        </p:nvSpPr>
        <p:spPr>
          <a:xfrm>
            <a:off x="2008289" y="5439572"/>
            <a:ext cx="160653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Look-safe.net</a:t>
            </a:r>
            <a:endParaRPr lang="vi-VN" dirty="0"/>
          </a:p>
        </p:txBody>
      </p:sp>
      <p:sp>
        <p:nvSpPr>
          <p:cNvPr id="6" name="TextBox 5"/>
          <p:cNvSpPr txBox="1"/>
          <p:nvPr/>
        </p:nvSpPr>
        <p:spPr>
          <a:xfrm>
            <a:off x="5518211" y="3961221"/>
            <a:ext cx="401223" cy="2554545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F</a:t>
            </a:r>
          </a:p>
          <a:p>
            <a:r>
              <a:rPr lang="en-US" sz="2000" dirty="0" smtClean="0"/>
              <a:t>I</a:t>
            </a:r>
          </a:p>
          <a:p>
            <a:r>
              <a:rPr lang="en-US" sz="2000" dirty="0" smtClean="0"/>
              <a:t>R</a:t>
            </a:r>
          </a:p>
          <a:p>
            <a:r>
              <a:rPr lang="en-US" sz="2000" dirty="0" smtClean="0"/>
              <a:t>E</a:t>
            </a:r>
          </a:p>
          <a:p>
            <a:r>
              <a:rPr lang="en-US" sz="2000" dirty="0" smtClean="0"/>
              <a:t>W</a:t>
            </a:r>
          </a:p>
          <a:p>
            <a:r>
              <a:rPr lang="en-US" sz="2000" dirty="0" smtClean="0"/>
              <a:t>A</a:t>
            </a:r>
          </a:p>
          <a:p>
            <a:r>
              <a:rPr lang="en-US" sz="2000" dirty="0" smtClean="0"/>
              <a:t>L</a:t>
            </a:r>
          </a:p>
          <a:p>
            <a:r>
              <a:rPr lang="en-US" sz="2000" dirty="0"/>
              <a:t>L</a:t>
            </a:r>
            <a:endParaRPr lang="vi-VN" sz="2000" dirty="0"/>
          </a:p>
        </p:txBody>
      </p:sp>
    </p:spTree>
    <p:extLst>
      <p:ext uri="{BB962C8B-B14F-4D97-AF65-F5344CB8AC3E}">
        <p14:creationId xmlns:p14="http://schemas.microsoft.com/office/powerpoint/2010/main" val="4111778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1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5" dur="1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13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68" dur="13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0" presetClass="path" presetSubtype="0" repeatCount="indefinite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52 0.00093 L -0.00352 0.00093 C 0.03203 -0.00185 -0.02878 0.00278 0.02669 -0.00092 C 0.03802 -0.00162 0.04935 -0.00301 0.06068 -0.00324 L 0.1237 -0.00486 L 0.15781 -0.00416 C 0.16602 -0.00393 0.16549 -0.0037 0.17122 -0.00254 C 0.16263 -0.00162 0.15404 -0.00115 0.1457 -4.07407E-6 C 0.14362 0.00024 0.14167 0.0007 0.13958 0.00093 C 0.13516 0.00116 0.13073 0.00139 0.12617 0.00186 C 0.09831 0.00139 0.07044 0.00162 0.04245 0.00093 C 0.03906 0.0007 0.0362 -0.00092 0.03281 -0.00092 L 0.00729 -0.00092 L 2.21177E-17 -4.07407E-6 " pathEditMode="relative" rAng="0" ptsTypes="AAAAAAAAAAAAAA">
                                      <p:cBhvr>
                                        <p:cTn id="1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37" y="-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path" presetSubtype="0" repeatCount="indefinite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1.11111E-6 L 0.49844 -0.01019 " pathEditMode="relative" rAng="0" ptsTypes="AA">
                                      <p:cBhvr>
                                        <p:cTn id="122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922" y="-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animBg="1"/>
      <p:bldP spid="9" grpId="1" animBg="1"/>
      <p:bldP spid="16" grpId="0" animBg="1"/>
      <p:bldP spid="16" grpId="1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Detecting botnet C&amp;C domain name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7838" y="2230927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4000" i="1" dirty="0"/>
              <a:t>C</a:t>
            </a:r>
            <a:r>
              <a:rPr lang="en-IE" sz="4000" i="1" dirty="0" smtClean="0"/>
              <a:t>an </a:t>
            </a:r>
            <a:r>
              <a:rPr lang="en-IE" sz="4000" i="1" dirty="0"/>
              <a:t>we detect malicious domain name at the time it registers and before it performs an attack?</a:t>
            </a:r>
            <a:endParaRPr lang="vi-VN" sz="4000" dirty="0"/>
          </a:p>
        </p:txBody>
      </p:sp>
    </p:spTree>
    <p:extLst>
      <p:ext uri="{BB962C8B-B14F-4D97-AF65-F5344CB8AC3E}">
        <p14:creationId xmlns:p14="http://schemas.microsoft.com/office/powerpoint/2010/main" val="284324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– Textual Analysis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Dataset</a:t>
            </a:r>
          </a:p>
          <a:p>
            <a:pPr lvl="1"/>
            <a:r>
              <a:rPr lang="en-US" sz="2000" dirty="0" smtClean="0"/>
              <a:t>Legitimate set:</a:t>
            </a:r>
          </a:p>
          <a:p>
            <a:pPr lvl="2"/>
            <a:r>
              <a:rPr lang="en-US" sz="1800" dirty="0" smtClean="0"/>
              <a:t>Collected from top 500 domains of each popular country</a:t>
            </a:r>
          </a:p>
          <a:p>
            <a:pPr lvl="2"/>
            <a:r>
              <a:rPr lang="en-US" sz="1800" dirty="0" smtClean="0"/>
              <a:t>Top 1.000.000 domains of Alexa</a:t>
            </a:r>
          </a:p>
          <a:p>
            <a:pPr lvl="1"/>
            <a:r>
              <a:rPr lang="en-US" sz="2000" dirty="0" smtClean="0"/>
              <a:t>Malicious set:</a:t>
            </a:r>
          </a:p>
          <a:p>
            <a:pPr lvl="2"/>
            <a:r>
              <a:rPr lang="en-US" sz="1800" dirty="0" smtClean="0"/>
              <a:t>DNS – BH Project </a:t>
            </a:r>
            <a:r>
              <a:rPr lang="en-US" sz="1800" dirty="0"/>
              <a:t>(malwaredomains.com, 2015)</a:t>
            </a:r>
            <a:endParaRPr lang="en-US" sz="1800" dirty="0" smtClean="0"/>
          </a:p>
          <a:p>
            <a:pPr lvl="2"/>
            <a:r>
              <a:rPr lang="en-IE" sz="1800" dirty="0" err="1"/>
              <a:t>Bambenek</a:t>
            </a:r>
            <a:r>
              <a:rPr lang="en-IE" sz="1800" dirty="0"/>
              <a:t> Consulting </a:t>
            </a:r>
            <a:r>
              <a:rPr lang="en-IE" sz="1800" dirty="0" err="1"/>
              <a:t>Cybersecurities</a:t>
            </a:r>
            <a:r>
              <a:rPr lang="en-IE" sz="1800" dirty="0"/>
              <a:t> Services </a:t>
            </a:r>
            <a:r>
              <a:rPr lang="en-IE" sz="1800" dirty="0" smtClean="0"/>
              <a:t> </a:t>
            </a:r>
            <a:r>
              <a:rPr lang="en-US" sz="1800" dirty="0"/>
              <a:t>(</a:t>
            </a:r>
            <a:r>
              <a:rPr lang="en-US" sz="1800" dirty="0" err="1"/>
              <a:t>Bambenek</a:t>
            </a:r>
            <a:r>
              <a:rPr lang="en-US" sz="1800" dirty="0"/>
              <a:t>, 2015)</a:t>
            </a:r>
            <a:endParaRPr lang="vi-VN" sz="1800" dirty="0"/>
          </a:p>
        </p:txBody>
      </p:sp>
    </p:spTree>
    <p:extLst>
      <p:ext uri="{BB962C8B-B14F-4D97-AF65-F5344CB8AC3E}">
        <p14:creationId xmlns:p14="http://schemas.microsoft.com/office/powerpoint/2010/main" val="3513560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– Textual Analysis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Algorithm Overview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389" y="2557382"/>
            <a:ext cx="6346613" cy="3483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34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– Textual Analysis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Feature extraction</a:t>
            </a:r>
          </a:p>
          <a:p>
            <a:pPr lvl="1"/>
            <a:r>
              <a:rPr lang="en-US" sz="1800" dirty="0" smtClean="0"/>
              <a:t>Base feature (length, has digits, has minus, is sub-domain…)</a:t>
            </a:r>
          </a:p>
          <a:p>
            <a:pPr lvl="1"/>
            <a:r>
              <a:rPr lang="en-US" sz="1800" dirty="0" smtClean="0"/>
              <a:t>Entropy</a:t>
            </a:r>
          </a:p>
          <a:p>
            <a:pPr lvl="1"/>
            <a:r>
              <a:rPr lang="en-US" sz="1800" dirty="0" smtClean="0"/>
              <a:t>N-grams</a:t>
            </a:r>
            <a:endParaRPr lang="en-US" sz="2000" dirty="0" smtClean="0"/>
          </a:p>
          <a:p>
            <a:r>
              <a:rPr lang="en-US" sz="2000" dirty="0" smtClean="0"/>
              <a:t>Measure </a:t>
            </a:r>
            <a:r>
              <a:rPr lang="en-US" sz="2000" dirty="0"/>
              <a:t>of </a:t>
            </a:r>
            <a:r>
              <a:rPr lang="en-US" sz="2000" dirty="0" smtClean="0"/>
              <a:t>divergence</a:t>
            </a:r>
          </a:p>
          <a:p>
            <a:pPr lvl="1"/>
            <a:r>
              <a:rPr lang="vi-VN" sz="1800" dirty="0" smtClean="0"/>
              <a:t>Kullback – Leibler divergence</a:t>
            </a:r>
          </a:p>
          <a:p>
            <a:pPr lvl="1"/>
            <a:r>
              <a:rPr lang="vi-VN" sz="1800" dirty="0" smtClean="0"/>
              <a:t>Jaccard Index measure</a:t>
            </a:r>
          </a:p>
          <a:p>
            <a:pPr lvl="1"/>
            <a:r>
              <a:rPr lang="vi-VN" sz="1800" dirty="0" smtClean="0"/>
              <a:t>Multiplying matrix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031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96" end="1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96" end="1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18" end="1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charRg st="118" end="14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48" end="1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charRg st="148" end="1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– Textual Analysis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Validation</a:t>
            </a:r>
          </a:p>
          <a:p>
            <a:pPr lvl="1"/>
            <a:r>
              <a:rPr lang="en-US" sz="1800" dirty="0" smtClean="0"/>
              <a:t>Experiment 1: Using base features and entropy</a:t>
            </a:r>
          </a:p>
          <a:p>
            <a:pPr lvl="1"/>
            <a:r>
              <a:rPr lang="en-US" sz="1800" dirty="0" smtClean="0"/>
              <a:t>Experiment 2: Using base features, entropy and apply K-L measure, </a:t>
            </a:r>
            <a:r>
              <a:rPr lang="en-US" sz="1800" dirty="0" err="1" smtClean="0"/>
              <a:t>Jaccard</a:t>
            </a:r>
            <a:r>
              <a:rPr lang="en-US" sz="1800" dirty="0" smtClean="0"/>
              <a:t> Index </a:t>
            </a:r>
          </a:p>
          <a:p>
            <a:pPr lvl="1"/>
            <a:r>
              <a:rPr lang="en-US" sz="1800" dirty="0" smtClean="0"/>
              <a:t>Experiment 3: Using base features, entropy and apply multiple matrix</a:t>
            </a:r>
          </a:p>
        </p:txBody>
      </p:sp>
    </p:spTree>
    <p:extLst>
      <p:ext uri="{BB962C8B-B14F-4D97-AF65-F5344CB8AC3E}">
        <p14:creationId xmlns:p14="http://schemas.microsoft.com/office/powerpoint/2010/main" val="3370069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– Graph Relationship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main idea</a:t>
            </a:r>
          </a:p>
          <a:p>
            <a:r>
              <a:rPr lang="en-US" sz="2400" dirty="0" smtClean="0"/>
              <a:t>Database schema</a:t>
            </a:r>
          </a:p>
          <a:p>
            <a:r>
              <a:rPr lang="en-US" sz="2400" dirty="0" smtClean="0"/>
              <a:t>Case study</a:t>
            </a:r>
          </a:p>
        </p:txBody>
      </p:sp>
    </p:spTree>
    <p:extLst>
      <p:ext uri="{BB962C8B-B14F-4D97-AF65-F5344CB8AC3E}">
        <p14:creationId xmlns:p14="http://schemas.microsoft.com/office/powerpoint/2010/main" val="839125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196</TotalTime>
  <Words>355</Words>
  <Application>Microsoft Office PowerPoint</Application>
  <PresentationFormat>Widescreen</PresentationFormat>
  <Paragraphs>83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Tahoma</vt:lpstr>
      <vt:lpstr>Trebuchet MS</vt:lpstr>
      <vt:lpstr>Wingdings 3</vt:lpstr>
      <vt:lpstr>Facet</vt:lpstr>
      <vt:lpstr>Detecting botnet command and control domain names </vt:lpstr>
      <vt:lpstr>Table of contents</vt:lpstr>
      <vt:lpstr>Detecting botnet C&amp;C domain name</vt:lpstr>
      <vt:lpstr>Detecting botnet C&amp;C domain name</vt:lpstr>
      <vt:lpstr>Solution – Textual Analysis</vt:lpstr>
      <vt:lpstr>Solution – Textual Analysis</vt:lpstr>
      <vt:lpstr>Solution – Textual Analysis</vt:lpstr>
      <vt:lpstr>Solution – Textual Analysis</vt:lpstr>
      <vt:lpstr>Solution – Graph Relationship</vt:lpstr>
      <vt:lpstr>Development</vt:lpstr>
      <vt:lpstr>Conclusion</vt:lpstr>
      <vt:lpstr>Conclusion</vt:lpstr>
      <vt:lpstr>Question &amp; Answer </vt:lpstr>
      <vt:lpstr>Thank you!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Cong Thanh Vu</dc:creator>
  <cp:lastModifiedBy>Cong Thanh Vu</cp:lastModifiedBy>
  <cp:revision>22</cp:revision>
  <dcterms:created xsi:type="dcterms:W3CDTF">2015-08-26T13:24:19Z</dcterms:created>
  <dcterms:modified xsi:type="dcterms:W3CDTF">2015-08-26T16:47:12Z</dcterms:modified>
</cp:coreProperties>
</file>