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3" r:id="rId1"/>
  </p:sldMasterIdLst>
  <p:sldIdLst>
    <p:sldId id="256" r:id="rId2"/>
    <p:sldId id="319" r:id="rId3"/>
    <p:sldId id="257" r:id="rId4"/>
    <p:sldId id="258" r:id="rId5"/>
    <p:sldId id="259" r:id="rId6"/>
    <p:sldId id="320" r:id="rId7"/>
    <p:sldId id="260" r:id="rId8"/>
    <p:sldId id="262" r:id="rId9"/>
    <p:sldId id="261" r:id="rId10"/>
    <p:sldId id="263" r:id="rId11"/>
    <p:sldId id="264" r:id="rId12"/>
    <p:sldId id="265" r:id="rId13"/>
    <p:sldId id="321" r:id="rId14"/>
    <p:sldId id="267" r:id="rId15"/>
    <p:sldId id="268" r:id="rId16"/>
    <p:sldId id="269" r:id="rId17"/>
    <p:sldId id="280" r:id="rId18"/>
    <p:sldId id="270" r:id="rId19"/>
    <p:sldId id="308" r:id="rId20"/>
    <p:sldId id="305" r:id="rId21"/>
    <p:sldId id="306" r:id="rId22"/>
    <p:sldId id="307" r:id="rId23"/>
    <p:sldId id="271" r:id="rId24"/>
    <p:sldId id="274" r:id="rId25"/>
    <p:sldId id="282" r:id="rId26"/>
    <p:sldId id="283" r:id="rId27"/>
    <p:sldId id="284" r:id="rId28"/>
    <p:sldId id="291" r:id="rId29"/>
    <p:sldId id="290" r:id="rId30"/>
    <p:sldId id="289" r:id="rId31"/>
    <p:sldId id="294" r:id="rId32"/>
    <p:sldId id="295" r:id="rId33"/>
    <p:sldId id="296" r:id="rId34"/>
    <p:sldId id="297" r:id="rId35"/>
    <p:sldId id="286" r:id="rId36"/>
    <p:sldId id="300" r:id="rId37"/>
    <p:sldId id="299" r:id="rId38"/>
    <p:sldId id="298" r:id="rId39"/>
    <p:sldId id="301" r:id="rId40"/>
    <p:sldId id="304" r:id="rId41"/>
    <p:sldId id="303" r:id="rId42"/>
    <p:sldId id="302" r:id="rId43"/>
    <p:sldId id="288" r:id="rId44"/>
    <p:sldId id="272" r:id="rId45"/>
    <p:sldId id="275" r:id="rId46"/>
    <p:sldId id="276" r:id="rId47"/>
    <p:sldId id="277" r:id="rId48"/>
    <p:sldId id="310" r:id="rId49"/>
    <p:sldId id="311" r:id="rId50"/>
    <p:sldId id="312" r:id="rId51"/>
    <p:sldId id="315" r:id="rId52"/>
    <p:sldId id="316" r:id="rId53"/>
    <p:sldId id="317" r:id="rId54"/>
    <p:sldId id="313" r:id="rId55"/>
    <p:sldId id="314" r:id="rId56"/>
    <p:sldId id="27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0.xml"/><Relationship Id="rId1" Type="http://schemas.openxmlformats.org/officeDocument/2006/relationships/slide" Target="../slides/slide5.xml"/><Relationship Id="rId5" Type="http://schemas.openxmlformats.org/officeDocument/2006/relationships/slide" Target="../slides/slide44.xml"/><Relationship Id="rId4" Type="http://schemas.openxmlformats.org/officeDocument/2006/relationships/slide" Target="../slides/slide2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1A875-5D31-4BE2-BFFC-60969C4ECB5A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C2FEF4-681B-4D1A-B183-EFF03F558946}">
      <dgm:prSet phldrT="[Text]" custT="1"/>
      <dgm:spPr>
        <a:solidFill>
          <a:schemeClr val="accent1">
            <a:shade val="80000"/>
            <a:hueOff val="0"/>
            <a:satOff val="0"/>
            <a:lumOff val="0"/>
          </a:schemeClr>
        </a:solidFill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algn="ctr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Supervisor: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Mr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Lâm</a:t>
          </a:r>
          <a:endParaRPr lang="en-US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 Supervisor: Mr. Lưu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Xuân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endParaRPr lang="en-US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Mr.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Quách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Ngọc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Xuân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B5368-FC26-49B4-95C3-B4D455C1F1E3}" type="parTrans" cxnId="{20695267-B3D0-4B91-AD7F-9184C3B59C86}">
      <dgm:prSet/>
      <dgm:spPr/>
      <dgm:t>
        <a:bodyPr/>
        <a:lstStyle/>
        <a:p>
          <a:endParaRPr lang="en-US"/>
        </a:p>
      </dgm:t>
    </dgm:pt>
    <dgm:pt modelId="{B1198320-80F5-4127-839B-F4A5D361AC13}" type="sibTrans" cxnId="{20695267-B3D0-4B91-AD7F-9184C3B59C86}">
      <dgm:prSet/>
      <dgm:spPr/>
      <dgm:t>
        <a:bodyPr/>
        <a:lstStyle/>
        <a:p>
          <a:endParaRPr lang="en-US"/>
        </a:p>
      </dgm:t>
    </dgm:pt>
    <dgm:pt modelId="{840C4E80-8A8E-48C6-B683-C3FBF8D559FE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Group Member: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5908D-8B4C-4642-A2B1-48B8C9E37DA5}" type="parTrans" cxnId="{7F513742-FD7D-4EED-9964-8A14738887AA}">
      <dgm:prSet/>
      <dgm:spPr/>
      <dgm:t>
        <a:bodyPr/>
        <a:lstStyle/>
        <a:p>
          <a:endParaRPr lang="en-US"/>
        </a:p>
      </dgm:t>
    </dgm:pt>
    <dgm:pt modelId="{77342251-F0F1-4D8D-8056-6BE2E6274A2D}" type="sibTrans" cxnId="{7F513742-FD7D-4EED-9964-8A14738887AA}">
      <dgm:prSet/>
      <dgm:spPr/>
      <dgm:t>
        <a:bodyPr/>
        <a:lstStyle/>
        <a:p>
          <a:endParaRPr lang="en-US"/>
        </a:p>
      </dgm:t>
    </dgm:pt>
    <dgm:pt modelId="{3782BCED-2B06-4E96-BC5E-9D9A5D9DD937}">
      <dgm:prSet phldrT="[Text]" phldr="1" custScaleY="36906" custLinFactNeighborX="0" custLinFactNeighborY="-31656"/>
      <dgm:spPr/>
      <dgm:t>
        <a:bodyPr/>
        <a:lstStyle/>
        <a:p>
          <a:endParaRPr lang="en-US" dirty="0"/>
        </a:p>
      </dgm:t>
    </dgm:pt>
    <dgm:pt modelId="{5D101582-0C2D-49E4-A324-9B9C9E070C46}" type="parTrans" cxnId="{133B4C4E-29A1-400D-A8B1-4ACE02F1A048}">
      <dgm:prSet/>
      <dgm:spPr/>
      <dgm:t>
        <a:bodyPr/>
        <a:lstStyle/>
        <a:p>
          <a:endParaRPr lang="en-US"/>
        </a:p>
      </dgm:t>
    </dgm:pt>
    <dgm:pt modelId="{94D0D2A8-7304-4939-BF85-6F4C29AB9C59}" type="sibTrans" cxnId="{133B4C4E-29A1-400D-A8B1-4ACE02F1A048}">
      <dgm:prSet/>
      <dgm:spPr/>
      <dgm:t>
        <a:bodyPr/>
        <a:lstStyle/>
        <a:p>
          <a:endParaRPr lang="en-US"/>
        </a:p>
      </dgm:t>
    </dgm:pt>
    <dgm:pt modelId="{AA6E5D53-98B9-414E-B67E-0B16930F1C6D}">
      <dgm:prSet phldrT="[Text]"/>
      <dgm:spPr/>
      <dgm:t>
        <a:bodyPr/>
        <a:lstStyle/>
        <a:p>
          <a:endParaRPr lang="en-US" dirty="0"/>
        </a:p>
      </dgm:t>
    </dgm:pt>
    <dgm:pt modelId="{B919FFB7-FF85-4D7F-AEFF-DA67654B6063}" type="parTrans" cxnId="{7256B224-DBDE-4ADF-8F15-CAC6712F63BD}">
      <dgm:prSet/>
      <dgm:spPr/>
      <dgm:t>
        <a:bodyPr/>
        <a:lstStyle/>
        <a:p>
          <a:endParaRPr lang="en-US"/>
        </a:p>
      </dgm:t>
    </dgm:pt>
    <dgm:pt modelId="{FEAB20EA-AE2E-4467-BADA-736B210AD05F}" type="sibTrans" cxnId="{7256B224-DBDE-4ADF-8F15-CAC6712F63BD}">
      <dgm:prSet/>
      <dgm:spPr/>
      <dgm:t>
        <a:bodyPr/>
        <a:lstStyle/>
        <a:p>
          <a:endParaRPr lang="en-US"/>
        </a:p>
      </dgm:t>
    </dgm:pt>
    <dgm:pt modelId="{198F0177-306B-43EF-96F0-70D4B1FD8794}">
      <dgm:prSet phldrT="[Text]"/>
      <dgm:spPr/>
      <dgm:t>
        <a:bodyPr/>
        <a:lstStyle/>
        <a:p>
          <a:endParaRPr lang="en-US"/>
        </a:p>
      </dgm:t>
    </dgm:pt>
    <dgm:pt modelId="{0916380A-8324-427D-A879-DA505D148854}" type="sibTrans" cxnId="{3E5AC656-2BF9-46E1-8E9B-9CF7D0D5B0A9}">
      <dgm:prSet/>
      <dgm:spPr/>
      <dgm:t>
        <a:bodyPr/>
        <a:lstStyle/>
        <a:p>
          <a:endParaRPr lang="en-US"/>
        </a:p>
      </dgm:t>
    </dgm:pt>
    <dgm:pt modelId="{C2CA2114-B138-4F37-88C7-189928DB6294}" type="parTrans" cxnId="{3E5AC656-2BF9-46E1-8E9B-9CF7D0D5B0A9}">
      <dgm:prSet/>
      <dgm:spPr/>
      <dgm:t>
        <a:bodyPr/>
        <a:lstStyle/>
        <a:p>
          <a:endParaRPr lang="en-US"/>
        </a:p>
      </dgm:t>
    </dgm:pt>
    <dgm:pt modelId="{CA3324F9-1124-4A64-B64F-EB6D611BE6A7}" type="pres">
      <dgm:prSet presAssocID="{1051A875-5D31-4BE2-BFFC-60969C4ECB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ED092-4CAE-4EA3-9F00-F977A9445075}" type="pres">
      <dgm:prSet presAssocID="{EDC2FEF4-681B-4D1A-B183-EFF03F558946}" presName="roof" presStyleLbl="dkBgShp" presStyleIdx="0" presStyleCnt="2" custLinFactNeighborX="-88" custLinFactNeighborY="-178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06748C0-7150-492B-981B-BD608C84FD0C}" type="pres">
      <dgm:prSet presAssocID="{EDC2FEF4-681B-4D1A-B183-EFF03F558946}" presName="pillars" presStyleCnt="0"/>
      <dgm:spPr/>
    </dgm:pt>
    <dgm:pt modelId="{126AA12B-3A0D-4D6B-8522-E0BD6DF9ABAA}" type="pres">
      <dgm:prSet presAssocID="{EDC2FEF4-681B-4D1A-B183-EFF03F558946}" presName="pillar1" presStyleLbl="node1" presStyleIdx="0" presStyleCnt="1" custScaleX="175025" custScaleY="1001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FFE4113-0704-4427-B5BB-6EB99DCB56FC}" type="pres">
      <dgm:prSet presAssocID="{EDC2FEF4-681B-4D1A-B183-EFF03F558946}" presName="base" presStyleLbl="dkBgShp" presStyleIdx="1" presStyleCnt="2"/>
      <dgm:spPr>
        <a:solidFill>
          <a:schemeClr val="accent1">
            <a:lumMod val="50000"/>
          </a:schemeClr>
        </a:solidFill>
      </dgm:spPr>
    </dgm:pt>
  </dgm:ptLst>
  <dgm:cxnLst>
    <dgm:cxn modelId="{20695267-B3D0-4B91-AD7F-9184C3B59C86}" srcId="{1051A875-5D31-4BE2-BFFC-60969C4ECB5A}" destId="{EDC2FEF4-681B-4D1A-B183-EFF03F558946}" srcOrd="0" destOrd="0" parTransId="{CC7B5368-FC26-49B4-95C3-B4D455C1F1E3}" sibTransId="{B1198320-80F5-4127-839B-F4A5D361AC13}"/>
    <dgm:cxn modelId="{23AC59AC-F0CB-4256-A74D-8FDE8D8DDDC6}" type="presOf" srcId="{1051A875-5D31-4BE2-BFFC-60969C4ECB5A}" destId="{CA3324F9-1124-4A64-B64F-EB6D611BE6A7}" srcOrd="0" destOrd="0" presId="urn:microsoft.com/office/officeart/2005/8/layout/hList3"/>
    <dgm:cxn modelId="{3E5AC656-2BF9-46E1-8E9B-9CF7D0D5B0A9}" srcId="{1051A875-5D31-4BE2-BFFC-60969C4ECB5A}" destId="{198F0177-306B-43EF-96F0-70D4B1FD8794}" srcOrd="1" destOrd="0" parTransId="{C2CA2114-B138-4F37-88C7-189928DB6294}" sibTransId="{0916380A-8324-427D-A879-DA505D148854}"/>
    <dgm:cxn modelId="{7F513742-FD7D-4EED-9964-8A14738887AA}" srcId="{EDC2FEF4-681B-4D1A-B183-EFF03F558946}" destId="{840C4E80-8A8E-48C6-B683-C3FBF8D559FE}" srcOrd="0" destOrd="0" parTransId="{E0A5908D-8B4C-4642-A2B1-48B8C9E37DA5}" sibTransId="{77342251-F0F1-4D8D-8056-6BE2E6274A2D}"/>
    <dgm:cxn modelId="{7256B224-DBDE-4ADF-8F15-CAC6712F63BD}" srcId="{1051A875-5D31-4BE2-BFFC-60969C4ECB5A}" destId="{AA6E5D53-98B9-414E-B67E-0B16930F1C6D}" srcOrd="2" destOrd="0" parTransId="{B919FFB7-FF85-4D7F-AEFF-DA67654B6063}" sibTransId="{FEAB20EA-AE2E-4467-BADA-736B210AD05F}"/>
    <dgm:cxn modelId="{133B4C4E-29A1-400D-A8B1-4ACE02F1A048}" srcId="{1051A875-5D31-4BE2-BFFC-60969C4ECB5A}" destId="{3782BCED-2B06-4E96-BC5E-9D9A5D9DD937}" srcOrd="3" destOrd="0" parTransId="{5D101582-0C2D-49E4-A324-9B9C9E070C46}" sibTransId="{94D0D2A8-7304-4939-BF85-6F4C29AB9C59}"/>
    <dgm:cxn modelId="{C0212401-A8A0-41DB-93EF-E306F9A3FFB8}" type="presOf" srcId="{EDC2FEF4-681B-4D1A-B183-EFF03F558946}" destId="{283ED092-4CAE-4EA3-9F00-F977A9445075}" srcOrd="0" destOrd="0" presId="urn:microsoft.com/office/officeart/2005/8/layout/hList3"/>
    <dgm:cxn modelId="{3A30D5B6-AF30-42CB-8768-55D46FE581D6}" type="presOf" srcId="{840C4E80-8A8E-48C6-B683-C3FBF8D559FE}" destId="{126AA12B-3A0D-4D6B-8522-E0BD6DF9ABAA}" srcOrd="0" destOrd="0" presId="urn:microsoft.com/office/officeart/2005/8/layout/hList3"/>
    <dgm:cxn modelId="{9A9AD7D8-FF33-424D-A184-B666EE83B459}" type="presParOf" srcId="{CA3324F9-1124-4A64-B64F-EB6D611BE6A7}" destId="{283ED092-4CAE-4EA3-9F00-F977A9445075}" srcOrd="0" destOrd="0" presId="urn:microsoft.com/office/officeart/2005/8/layout/hList3"/>
    <dgm:cxn modelId="{B4F89AF6-E162-42E8-AEF7-560D36B9AE8B}" type="presParOf" srcId="{CA3324F9-1124-4A64-B64F-EB6D611BE6A7}" destId="{A06748C0-7150-492B-981B-BD608C84FD0C}" srcOrd="1" destOrd="0" presId="urn:microsoft.com/office/officeart/2005/8/layout/hList3"/>
    <dgm:cxn modelId="{6089F4FF-7ADF-44F5-BBCF-DA010394A2E1}" type="presParOf" srcId="{A06748C0-7150-492B-981B-BD608C84FD0C}" destId="{126AA12B-3A0D-4D6B-8522-E0BD6DF9ABAA}" srcOrd="0" destOrd="0" presId="urn:microsoft.com/office/officeart/2005/8/layout/hList3"/>
    <dgm:cxn modelId="{12D800EE-E312-43B9-A056-71997B8EC5CC}" type="presParOf" srcId="{CA3324F9-1124-4A64-B64F-EB6D611BE6A7}" destId="{AFFE4113-0704-4427-B5BB-6EB99DCB56F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E7D16A-7AE2-4F30-A179-34D1C2002B9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2436B7-7E71-4064-85A8-0E6686E1A016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 Plan &amp; Control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48B9C-C5D7-4191-A9EB-D3C13F6B13CD}" type="parTrans" cxnId="{C2761CE2-18BE-408E-B49D-0E271FAA2E96}">
      <dgm:prSet/>
      <dgm:spPr/>
      <dgm:t>
        <a:bodyPr/>
        <a:lstStyle/>
        <a:p>
          <a:endParaRPr lang="en-US"/>
        </a:p>
      </dgm:t>
    </dgm:pt>
    <dgm:pt modelId="{4A82E92E-214A-4011-A955-85D7709E6232}" type="sibTrans" cxnId="{C2761CE2-18BE-408E-B49D-0E271FAA2E9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5A441-0E0D-4D90-BD5B-865B331DF218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 Analysis &amp; Design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6AB5A-1C6F-4CF6-B08D-0F2DF4DA535C}" type="parTrans" cxnId="{687BECB4-DF19-47ED-BD50-5A1517630230}">
      <dgm:prSet/>
      <dgm:spPr/>
      <dgm:t>
        <a:bodyPr/>
        <a:lstStyle/>
        <a:p>
          <a:endParaRPr lang="en-US"/>
        </a:p>
      </dgm:t>
    </dgm:pt>
    <dgm:pt modelId="{D593D67D-CBE0-44C8-A0A9-6AA8F864CB2E}" type="sibTrans" cxnId="{687BECB4-DF19-47ED-BD50-5A151763023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1A49B-D106-4BFE-BBD7-60FF1E3F5E0A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 Implementation &amp; Execution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C63AE-F578-43C7-9B09-6C37CD4216EB}" type="parTrans" cxnId="{2B91A9D9-CB20-4660-ADB3-4E116BB271E0}">
      <dgm:prSet/>
      <dgm:spPr/>
      <dgm:t>
        <a:bodyPr/>
        <a:lstStyle/>
        <a:p>
          <a:endParaRPr lang="en-US"/>
        </a:p>
      </dgm:t>
    </dgm:pt>
    <dgm:pt modelId="{EF1AC28F-DD55-4C2C-9E73-C8A61369B71D}" type="sibTrans" cxnId="{2B91A9D9-CB20-4660-ADB3-4E116BB271E0}">
      <dgm:prSet/>
      <dgm:spPr/>
      <dgm:t>
        <a:bodyPr/>
        <a:lstStyle/>
        <a:p>
          <a:endParaRPr lang="en-US"/>
        </a:p>
      </dgm:t>
    </dgm:pt>
    <dgm:pt modelId="{7030615B-0EEA-43F0-80C5-C12EC6C1C0EB}">
      <dgm:prSet phldrT="[Text]"/>
      <dgm:spPr/>
      <dgm:t>
        <a:bodyPr/>
        <a:lstStyle/>
        <a:p>
          <a:r>
            <a:rPr lang="en-US" dirty="0" smtClean="0"/>
            <a:t>Evaluating Exit Criteria &amp; Reporting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C3406-1789-43A2-AEFA-1B1DFF0FE534}" type="parTrans" cxnId="{F2C3D7D7-B49C-4C17-BFE1-599E5CA3828F}">
      <dgm:prSet/>
      <dgm:spPr/>
      <dgm:t>
        <a:bodyPr/>
        <a:lstStyle/>
        <a:p>
          <a:endParaRPr lang="en-US"/>
        </a:p>
      </dgm:t>
    </dgm:pt>
    <dgm:pt modelId="{8283856E-F046-4DE7-8C0F-8008C7565CA2}" type="sibTrans" cxnId="{F2C3D7D7-B49C-4C17-BFE1-599E5CA3828F}">
      <dgm:prSet/>
      <dgm:spPr/>
      <dgm:t>
        <a:bodyPr/>
        <a:lstStyle/>
        <a:p>
          <a:endParaRPr lang="en-US"/>
        </a:p>
      </dgm:t>
    </dgm:pt>
    <dgm:pt modelId="{B7A4D21D-6B62-451F-A077-F6B6D3678C5A}">
      <dgm:prSet phldrT="[Text]"/>
      <dgm:spPr/>
      <dgm:t>
        <a:bodyPr/>
        <a:lstStyle/>
        <a:p>
          <a:r>
            <a:rPr lang="en-US" dirty="0" smtClean="0"/>
            <a:t>Test Closure Activities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1D04D-D215-49D3-ACBB-84BE09BA29F1}" type="parTrans" cxnId="{B3AA3367-0475-4AE3-BB36-00A46BD9B7F2}">
      <dgm:prSet/>
      <dgm:spPr/>
      <dgm:t>
        <a:bodyPr/>
        <a:lstStyle/>
        <a:p>
          <a:endParaRPr lang="en-US"/>
        </a:p>
      </dgm:t>
    </dgm:pt>
    <dgm:pt modelId="{976A3CAA-E221-4A44-89B0-47599EEE0BB0}" type="sibTrans" cxnId="{B3AA3367-0475-4AE3-BB36-00A46BD9B7F2}">
      <dgm:prSet/>
      <dgm:spPr/>
      <dgm:t>
        <a:bodyPr/>
        <a:lstStyle/>
        <a:p>
          <a:endParaRPr lang="en-US"/>
        </a:p>
      </dgm:t>
    </dgm:pt>
    <dgm:pt modelId="{FFD205BF-9C45-44D2-8FB8-2AED9078C7E4}" type="pres">
      <dgm:prSet presAssocID="{60E7D16A-7AE2-4F30-A179-34D1C2002B9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C0A9E0-8909-4A8A-97BE-EA6F2D5A1929}" type="pres">
      <dgm:prSet presAssocID="{C42436B7-7E71-4064-85A8-0E6686E1A016}" presName="node" presStyleLbl="node1" presStyleIdx="0" presStyleCnt="5" custScaleX="149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C8048-E2DE-470F-8070-991569ECA746}" type="pres">
      <dgm:prSet presAssocID="{4A82E92E-214A-4011-A955-85D7709E623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9F5D3F2-EB84-48E4-B790-67BF7C6931E7}" type="pres">
      <dgm:prSet presAssocID="{4A82E92E-214A-4011-A955-85D7709E623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7E3454E-D370-440F-BE57-115A95A9536D}" type="pres">
      <dgm:prSet presAssocID="{A225A441-0E0D-4D90-BD5B-865B331DF218}" presName="node" presStyleLbl="node1" presStyleIdx="1" presStyleCnt="5" custScaleX="15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F125C-A997-438B-8AF0-D891510668A1}" type="pres">
      <dgm:prSet presAssocID="{D593D67D-CBE0-44C8-A0A9-6AA8F864CB2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2FF0492-5985-4C12-A8F6-8E3215D7D378}" type="pres">
      <dgm:prSet presAssocID="{D593D67D-CBE0-44C8-A0A9-6AA8F864CB2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47C9682-1BCA-40F0-938F-E4D6F19D8020}" type="pres">
      <dgm:prSet presAssocID="{5831A49B-D106-4BFE-BBD7-60FF1E3F5E0A}" presName="node" presStyleLbl="node1" presStyleIdx="2" presStyleCnt="5" custScaleX="154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FBEFB-EEC4-469B-BE2D-21364DCBB498}" type="pres">
      <dgm:prSet presAssocID="{EF1AC28F-DD55-4C2C-9E73-C8A61369B71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52C63DC-2A3F-4927-839F-9B99707FC47F}" type="pres">
      <dgm:prSet presAssocID="{EF1AC28F-DD55-4C2C-9E73-C8A61369B71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6A49643-C314-4A79-8B5C-A6A7D003E9CC}" type="pres">
      <dgm:prSet presAssocID="{7030615B-0EEA-43F0-80C5-C12EC6C1C0EB}" presName="node" presStyleLbl="node1" presStyleIdx="3" presStyleCnt="5" custScaleX="155546" custScaleY="9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D79CD-E3C1-4D86-8701-73C48D5F1728}" type="pres">
      <dgm:prSet presAssocID="{8283856E-F046-4DE7-8C0F-8008C7565CA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8E41911-65D5-4BF0-A80D-C1AA2CD95B43}" type="pres">
      <dgm:prSet presAssocID="{8283856E-F046-4DE7-8C0F-8008C7565CA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AA9416D-3110-45AC-BD9F-F41EBD4C0E6C}" type="pres">
      <dgm:prSet presAssocID="{B7A4D21D-6B62-451F-A077-F6B6D3678C5A}" presName="node" presStyleLbl="node1" presStyleIdx="4" presStyleCnt="5" custScaleX="159179" custScaleY="82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4D53C4-1558-4349-ABF8-955E76563564}" type="presOf" srcId="{8283856E-F046-4DE7-8C0F-8008C7565CA2}" destId="{E8E41911-65D5-4BF0-A80D-C1AA2CD95B43}" srcOrd="1" destOrd="0" presId="urn:microsoft.com/office/officeart/2005/8/layout/process2"/>
    <dgm:cxn modelId="{C533CF45-AED4-4385-A0C2-EC2DE6ABA9EC}" type="presOf" srcId="{60E7D16A-7AE2-4F30-A179-34D1C2002B97}" destId="{FFD205BF-9C45-44D2-8FB8-2AED9078C7E4}" srcOrd="0" destOrd="0" presId="urn:microsoft.com/office/officeart/2005/8/layout/process2"/>
    <dgm:cxn modelId="{F2C3D7D7-B49C-4C17-BFE1-599E5CA3828F}" srcId="{60E7D16A-7AE2-4F30-A179-34D1C2002B97}" destId="{7030615B-0EEA-43F0-80C5-C12EC6C1C0EB}" srcOrd="3" destOrd="0" parTransId="{099C3406-1789-43A2-AEFA-1B1DFF0FE534}" sibTransId="{8283856E-F046-4DE7-8C0F-8008C7565CA2}"/>
    <dgm:cxn modelId="{53F18C76-28B0-4934-AE48-75DC5F659ADE}" type="presOf" srcId="{5831A49B-D106-4BFE-BBD7-60FF1E3F5E0A}" destId="{647C9682-1BCA-40F0-938F-E4D6F19D8020}" srcOrd="0" destOrd="0" presId="urn:microsoft.com/office/officeart/2005/8/layout/process2"/>
    <dgm:cxn modelId="{687BECB4-DF19-47ED-BD50-5A1517630230}" srcId="{60E7D16A-7AE2-4F30-A179-34D1C2002B97}" destId="{A225A441-0E0D-4D90-BD5B-865B331DF218}" srcOrd="1" destOrd="0" parTransId="{F586AB5A-1C6F-4CF6-B08D-0F2DF4DA535C}" sibTransId="{D593D67D-CBE0-44C8-A0A9-6AA8F864CB2E}"/>
    <dgm:cxn modelId="{FA1F8EEE-D976-4AA8-BEE3-7889DFF20EB2}" type="presOf" srcId="{4A82E92E-214A-4011-A955-85D7709E6232}" destId="{273C8048-E2DE-470F-8070-991569ECA746}" srcOrd="0" destOrd="0" presId="urn:microsoft.com/office/officeart/2005/8/layout/process2"/>
    <dgm:cxn modelId="{F43B0DA4-C91E-4BB0-9310-87B15E05106B}" type="presOf" srcId="{EF1AC28F-DD55-4C2C-9E73-C8A61369B71D}" destId="{552C63DC-2A3F-4927-839F-9B99707FC47F}" srcOrd="1" destOrd="0" presId="urn:microsoft.com/office/officeart/2005/8/layout/process2"/>
    <dgm:cxn modelId="{AB18D829-CBA3-47ED-B8E8-1E3C6C11CB78}" type="presOf" srcId="{D593D67D-CBE0-44C8-A0A9-6AA8F864CB2E}" destId="{82FF0492-5985-4C12-A8F6-8E3215D7D378}" srcOrd="1" destOrd="0" presId="urn:microsoft.com/office/officeart/2005/8/layout/process2"/>
    <dgm:cxn modelId="{24B3EA8F-9F34-42D4-AB61-601F96F1BB73}" type="presOf" srcId="{7030615B-0EEA-43F0-80C5-C12EC6C1C0EB}" destId="{56A49643-C314-4A79-8B5C-A6A7D003E9CC}" srcOrd="0" destOrd="0" presId="urn:microsoft.com/office/officeart/2005/8/layout/process2"/>
    <dgm:cxn modelId="{AA439FB5-FDF2-45DB-B04D-7AF3B5B364F4}" type="presOf" srcId="{8283856E-F046-4DE7-8C0F-8008C7565CA2}" destId="{E0FD79CD-E3C1-4D86-8701-73C48D5F1728}" srcOrd="0" destOrd="0" presId="urn:microsoft.com/office/officeart/2005/8/layout/process2"/>
    <dgm:cxn modelId="{C58DE6F4-763B-44A2-82DD-188733286B67}" type="presOf" srcId="{D593D67D-CBE0-44C8-A0A9-6AA8F864CB2E}" destId="{0AEF125C-A997-438B-8AF0-D891510668A1}" srcOrd="0" destOrd="0" presId="urn:microsoft.com/office/officeart/2005/8/layout/process2"/>
    <dgm:cxn modelId="{B3AA3367-0475-4AE3-BB36-00A46BD9B7F2}" srcId="{60E7D16A-7AE2-4F30-A179-34D1C2002B97}" destId="{B7A4D21D-6B62-451F-A077-F6B6D3678C5A}" srcOrd="4" destOrd="0" parTransId="{A101D04D-D215-49D3-ACBB-84BE09BA29F1}" sibTransId="{976A3CAA-E221-4A44-89B0-47599EEE0BB0}"/>
    <dgm:cxn modelId="{CCF53180-7614-4FEA-B503-B864C1ABBD6C}" type="presOf" srcId="{EF1AC28F-DD55-4C2C-9E73-C8A61369B71D}" destId="{7DFFBEFB-EEC4-469B-BE2D-21364DCBB498}" srcOrd="0" destOrd="0" presId="urn:microsoft.com/office/officeart/2005/8/layout/process2"/>
    <dgm:cxn modelId="{E331C594-3989-4A68-9048-926E2BC7CA9F}" type="presOf" srcId="{B7A4D21D-6B62-451F-A077-F6B6D3678C5A}" destId="{0AA9416D-3110-45AC-BD9F-F41EBD4C0E6C}" srcOrd="0" destOrd="0" presId="urn:microsoft.com/office/officeart/2005/8/layout/process2"/>
    <dgm:cxn modelId="{2B91A9D9-CB20-4660-ADB3-4E116BB271E0}" srcId="{60E7D16A-7AE2-4F30-A179-34D1C2002B97}" destId="{5831A49B-D106-4BFE-BBD7-60FF1E3F5E0A}" srcOrd="2" destOrd="0" parTransId="{0D0C63AE-F578-43C7-9B09-6C37CD4216EB}" sibTransId="{EF1AC28F-DD55-4C2C-9E73-C8A61369B71D}"/>
    <dgm:cxn modelId="{B7AD48D6-1A03-4D32-9E3C-0578A320B585}" type="presOf" srcId="{C42436B7-7E71-4064-85A8-0E6686E1A016}" destId="{31C0A9E0-8909-4A8A-97BE-EA6F2D5A1929}" srcOrd="0" destOrd="0" presId="urn:microsoft.com/office/officeart/2005/8/layout/process2"/>
    <dgm:cxn modelId="{26556671-2BA2-4F86-B5FE-BEDC2EDEA985}" type="presOf" srcId="{4A82E92E-214A-4011-A955-85D7709E6232}" destId="{69F5D3F2-EB84-48E4-B790-67BF7C6931E7}" srcOrd="1" destOrd="0" presId="urn:microsoft.com/office/officeart/2005/8/layout/process2"/>
    <dgm:cxn modelId="{B43163B9-53FF-46CE-AA25-BD7AADA68526}" type="presOf" srcId="{A225A441-0E0D-4D90-BD5B-865B331DF218}" destId="{E7E3454E-D370-440F-BE57-115A95A9536D}" srcOrd="0" destOrd="0" presId="urn:microsoft.com/office/officeart/2005/8/layout/process2"/>
    <dgm:cxn modelId="{C2761CE2-18BE-408E-B49D-0E271FAA2E96}" srcId="{60E7D16A-7AE2-4F30-A179-34D1C2002B97}" destId="{C42436B7-7E71-4064-85A8-0E6686E1A016}" srcOrd="0" destOrd="0" parTransId="{4E548B9C-C5D7-4191-A9EB-D3C13F6B13CD}" sibTransId="{4A82E92E-214A-4011-A955-85D7709E6232}"/>
    <dgm:cxn modelId="{15245CA6-EA29-4C04-A9C6-79F06BD11472}" type="presParOf" srcId="{FFD205BF-9C45-44D2-8FB8-2AED9078C7E4}" destId="{31C0A9E0-8909-4A8A-97BE-EA6F2D5A1929}" srcOrd="0" destOrd="0" presId="urn:microsoft.com/office/officeart/2005/8/layout/process2"/>
    <dgm:cxn modelId="{EE297C50-67C0-414F-B1B1-D54F909BB309}" type="presParOf" srcId="{FFD205BF-9C45-44D2-8FB8-2AED9078C7E4}" destId="{273C8048-E2DE-470F-8070-991569ECA746}" srcOrd="1" destOrd="0" presId="urn:microsoft.com/office/officeart/2005/8/layout/process2"/>
    <dgm:cxn modelId="{CA82A202-0794-4BC5-9CEC-CF78A47C7D0C}" type="presParOf" srcId="{273C8048-E2DE-470F-8070-991569ECA746}" destId="{69F5D3F2-EB84-48E4-B790-67BF7C6931E7}" srcOrd="0" destOrd="0" presId="urn:microsoft.com/office/officeart/2005/8/layout/process2"/>
    <dgm:cxn modelId="{47D0CECD-9EDD-4C39-A23C-5E6ECA62BB92}" type="presParOf" srcId="{FFD205BF-9C45-44D2-8FB8-2AED9078C7E4}" destId="{E7E3454E-D370-440F-BE57-115A95A9536D}" srcOrd="2" destOrd="0" presId="urn:microsoft.com/office/officeart/2005/8/layout/process2"/>
    <dgm:cxn modelId="{3FB9ABBB-B231-46BC-BC80-D708C6EF8B98}" type="presParOf" srcId="{FFD205BF-9C45-44D2-8FB8-2AED9078C7E4}" destId="{0AEF125C-A997-438B-8AF0-D891510668A1}" srcOrd="3" destOrd="0" presId="urn:microsoft.com/office/officeart/2005/8/layout/process2"/>
    <dgm:cxn modelId="{8DE135CE-B97B-438A-8FDE-F479765F6887}" type="presParOf" srcId="{0AEF125C-A997-438B-8AF0-D891510668A1}" destId="{82FF0492-5985-4C12-A8F6-8E3215D7D378}" srcOrd="0" destOrd="0" presId="urn:microsoft.com/office/officeart/2005/8/layout/process2"/>
    <dgm:cxn modelId="{5A433590-9754-40DA-986D-C9508C5B00B8}" type="presParOf" srcId="{FFD205BF-9C45-44D2-8FB8-2AED9078C7E4}" destId="{647C9682-1BCA-40F0-938F-E4D6F19D8020}" srcOrd="4" destOrd="0" presId="urn:microsoft.com/office/officeart/2005/8/layout/process2"/>
    <dgm:cxn modelId="{D3D92EE2-0B47-4037-906F-959E32FD8C28}" type="presParOf" srcId="{FFD205BF-9C45-44D2-8FB8-2AED9078C7E4}" destId="{7DFFBEFB-EEC4-469B-BE2D-21364DCBB498}" srcOrd="5" destOrd="0" presId="urn:microsoft.com/office/officeart/2005/8/layout/process2"/>
    <dgm:cxn modelId="{3395DDFE-CCCD-4C3A-8EEB-D91E36D6FBC9}" type="presParOf" srcId="{7DFFBEFB-EEC4-469B-BE2D-21364DCBB498}" destId="{552C63DC-2A3F-4927-839F-9B99707FC47F}" srcOrd="0" destOrd="0" presId="urn:microsoft.com/office/officeart/2005/8/layout/process2"/>
    <dgm:cxn modelId="{727B3255-8F23-40D3-9428-C52B47F39A19}" type="presParOf" srcId="{FFD205BF-9C45-44D2-8FB8-2AED9078C7E4}" destId="{56A49643-C314-4A79-8B5C-A6A7D003E9CC}" srcOrd="6" destOrd="0" presId="urn:microsoft.com/office/officeart/2005/8/layout/process2"/>
    <dgm:cxn modelId="{867F5529-7D32-466A-B263-5363ECD15E61}" type="presParOf" srcId="{FFD205BF-9C45-44D2-8FB8-2AED9078C7E4}" destId="{E0FD79CD-E3C1-4D86-8701-73C48D5F1728}" srcOrd="7" destOrd="0" presId="urn:microsoft.com/office/officeart/2005/8/layout/process2"/>
    <dgm:cxn modelId="{013EDDFA-5411-4B35-B7C1-82F59BF99708}" type="presParOf" srcId="{E0FD79CD-E3C1-4D86-8701-73C48D5F1728}" destId="{E8E41911-65D5-4BF0-A80D-C1AA2CD95B43}" srcOrd="0" destOrd="0" presId="urn:microsoft.com/office/officeart/2005/8/layout/process2"/>
    <dgm:cxn modelId="{F6FA5CC6-F6CF-483E-8057-DB1FEE02E823}" type="presParOf" srcId="{FFD205BF-9C45-44D2-8FB8-2AED9078C7E4}" destId="{0AA9416D-3110-45AC-BD9F-F41EBD4C0E6C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BDA3E-BDA0-4B73-AD70-1413844ABCC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BB12E-E826-48AE-B3F1-E6E3CAA6868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49B65EC-3379-4ACC-9196-3CD2F011138A}" type="parTrans" cxnId="{5FBB185C-A632-49AE-974B-8150E6074A0D}">
      <dgm:prSet/>
      <dgm:spPr/>
      <dgm:t>
        <a:bodyPr/>
        <a:lstStyle/>
        <a:p>
          <a:endParaRPr lang="en-US" sz="1600"/>
        </a:p>
      </dgm:t>
    </dgm:pt>
    <dgm:pt modelId="{499E9FFD-5C51-4171-A7AD-D7794A8DD91C}" type="sibTrans" cxnId="{5FBB185C-A632-49AE-974B-8150E6074A0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73841-C219-4AD5-8F83-7DD4933E4F5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Project Management Plan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DB55AC8-D82B-45A0-AF8B-EF8994B94F99}" type="parTrans" cxnId="{87510900-03FF-4C9D-BF93-8C3816698913}">
      <dgm:prSet/>
      <dgm:spPr/>
      <dgm:t>
        <a:bodyPr/>
        <a:lstStyle/>
        <a:p>
          <a:endParaRPr lang="en-US" sz="1600"/>
        </a:p>
      </dgm:t>
    </dgm:pt>
    <dgm:pt modelId="{110A9556-789E-4E66-8C2B-045789D4D719}" type="sibTrans" cxnId="{87510900-03FF-4C9D-BF93-8C381669891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7697B-7E8D-48A4-AC3E-3B42CF11DE7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Requirement Specification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27B0D32-0BB8-4070-8A78-D4F9C29563F1}" type="parTrans" cxnId="{7154D6E9-AD33-44D8-BA4A-5B537C4B467D}">
      <dgm:prSet/>
      <dgm:spPr/>
      <dgm:t>
        <a:bodyPr/>
        <a:lstStyle/>
        <a:p>
          <a:endParaRPr lang="en-US" sz="1600"/>
        </a:p>
      </dgm:t>
    </dgm:pt>
    <dgm:pt modelId="{94A57D01-22F5-427A-BF43-EBB8355032A7}" type="sibTrans" cxnId="{7154D6E9-AD33-44D8-BA4A-5B537C4B467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5FFE8-00B6-4B09-9CBC-1801BE7981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Design Description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DA979F9-6560-4E4E-8370-C0852CFC7985}" type="parTrans" cxnId="{B5749FA5-50EC-40FA-B766-9FB859EC84DB}">
      <dgm:prSet/>
      <dgm:spPr/>
      <dgm:t>
        <a:bodyPr/>
        <a:lstStyle/>
        <a:p>
          <a:endParaRPr lang="en-US" sz="1600"/>
        </a:p>
      </dgm:t>
    </dgm:pt>
    <dgm:pt modelId="{74FF7645-54A5-483B-9672-11D6C7FF173A}" type="sibTrans" cxnId="{B5749FA5-50EC-40FA-B766-9FB859EC84D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068F6-30F6-4F11-B2F1-54BDF70AB85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Test Documentation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1B140F5-F792-44A4-8A92-076A45C66EA5}" type="parTrans" cxnId="{46A11261-1C5A-4559-8F63-9FAE58C79774}">
      <dgm:prSet/>
      <dgm:spPr/>
      <dgm:t>
        <a:bodyPr/>
        <a:lstStyle/>
        <a:p>
          <a:endParaRPr lang="en-US" sz="1600"/>
        </a:p>
      </dgm:t>
    </dgm:pt>
    <dgm:pt modelId="{C43EF8AB-CF12-4F02-947E-F6C6023631A5}" type="sibTrans" cxnId="{46A11261-1C5A-4559-8F63-9FAE58C79774}">
      <dgm:prSet/>
      <dgm:spPr/>
      <dgm:t>
        <a:bodyPr/>
        <a:lstStyle/>
        <a:p>
          <a:endParaRPr lang="en-US" sz="1600"/>
        </a:p>
      </dgm:t>
    </dgm:pt>
    <dgm:pt modelId="{17EC1C59-F86F-4D0B-91DB-6416326D3676}">
      <dgm:prSet phldrT="[Text]"/>
      <dgm:spPr/>
      <dgm:t>
        <a:bodyPr/>
        <a:lstStyle/>
        <a:p>
          <a:endParaRPr lang="en-US"/>
        </a:p>
      </dgm:t>
    </dgm:pt>
    <dgm:pt modelId="{F86FEF92-8FAC-4DE0-B1DE-CE467229BBA9}" type="parTrans" cxnId="{8B57FED3-2DFA-46EF-93F3-EFC878404DDD}">
      <dgm:prSet/>
      <dgm:spPr/>
      <dgm:t>
        <a:bodyPr/>
        <a:lstStyle/>
        <a:p>
          <a:endParaRPr lang="en-US" sz="1600"/>
        </a:p>
      </dgm:t>
    </dgm:pt>
    <dgm:pt modelId="{35124F91-035C-47F7-9F76-3FEC0BEC8AD1}" type="sibTrans" cxnId="{8B57FED3-2DFA-46EF-93F3-EFC878404DDD}">
      <dgm:prSet/>
      <dgm:spPr/>
      <dgm:t>
        <a:bodyPr/>
        <a:lstStyle/>
        <a:p>
          <a:endParaRPr lang="en-US" sz="1600"/>
        </a:p>
      </dgm:t>
    </dgm:pt>
    <dgm:pt modelId="{B4E749CF-720F-44C7-A175-AB9679596006}">
      <dgm:prSet phldrT="[Text]"/>
      <dgm:spPr/>
      <dgm:t>
        <a:bodyPr/>
        <a:lstStyle/>
        <a:p>
          <a:endParaRPr lang="en-US"/>
        </a:p>
      </dgm:t>
    </dgm:pt>
    <dgm:pt modelId="{08F3D7FF-B1AC-470C-B322-B00C9C5F3C25}" type="parTrans" cxnId="{EB0D3149-03D9-46BD-96BD-A00F25EADE4C}">
      <dgm:prSet/>
      <dgm:spPr/>
      <dgm:t>
        <a:bodyPr/>
        <a:lstStyle/>
        <a:p>
          <a:endParaRPr lang="en-US" sz="1600"/>
        </a:p>
      </dgm:t>
    </dgm:pt>
    <dgm:pt modelId="{10E6037E-3AA6-45B9-877A-A30A7C805FC3}" type="sibTrans" cxnId="{EB0D3149-03D9-46BD-96BD-A00F25EADE4C}">
      <dgm:prSet/>
      <dgm:spPr/>
      <dgm:t>
        <a:bodyPr/>
        <a:lstStyle/>
        <a:p>
          <a:endParaRPr lang="en-US" sz="1600"/>
        </a:p>
      </dgm:t>
    </dgm:pt>
    <dgm:pt modelId="{CDA8499A-EEC7-49ED-978C-DD29DF50A9EF}" type="pres">
      <dgm:prSet presAssocID="{A18BDA3E-BDA0-4B73-AD70-1413844ABC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A7C5F9-6F67-4419-8082-FE86EF23473F}" type="pres">
      <dgm:prSet presAssocID="{A18BDA3E-BDA0-4B73-AD70-1413844ABCC5}" presName="dummyMaxCanvas" presStyleCnt="0">
        <dgm:presLayoutVars/>
      </dgm:prSet>
      <dgm:spPr/>
    </dgm:pt>
    <dgm:pt modelId="{2F0FA4F4-66B6-469E-B6F7-75C5FC8F9737}" type="pres">
      <dgm:prSet presAssocID="{A18BDA3E-BDA0-4B73-AD70-1413844ABCC5}" presName="FiveNodes_1" presStyleLbl="node1" presStyleIdx="0" presStyleCnt="5" custLinFactNeighborX="320" custLinFactNeighborY="-62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BC108-8E90-4163-A70F-83BBC6BAD5E9}" type="pres">
      <dgm:prSet presAssocID="{A18BDA3E-BDA0-4B73-AD70-1413844ABCC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207DA-A5AF-42E3-AAB2-C6FC9B5475A3}" type="pres">
      <dgm:prSet presAssocID="{A18BDA3E-BDA0-4B73-AD70-1413844ABCC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296BC-7028-44C9-8BEA-2FB5F12CF0CC}" type="pres">
      <dgm:prSet presAssocID="{A18BDA3E-BDA0-4B73-AD70-1413844ABCC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6D6A-C697-4415-8D39-23C6D0DF35C6}" type="pres">
      <dgm:prSet presAssocID="{A18BDA3E-BDA0-4B73-AD70-1413844ABCC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9936C-8BAC-480D-A0A7-42B2DD833FA9}" type="pres">
      <dgm:prSet presAssocID="{A18BDA3E-BDA0-4B73-AD70-1413844ABCC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F4A54-958B-4E11-88E9-506823CABDCF}" type="pres">
      <dgm:prSet presAssocID="{A18BDA3E-BDA0-4B73-AD70-1413844ABCC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49440-AB7E-4593-A6A8-99B5C715BBC8}" type="pres">
      <dgm:prSet presAssocID="{A18BDA3E-BDA0-4B73-AD70-1413844ABCC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35C7F-5CCB-47E4-A590-CB9A15CADB68}" type="pres">
      <dgm:prSet presAssocID="{A18BDA3E-BDA0-4B73-AD70-1413844ABCC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4D110-9820-431E-8852-195E3CBF2F55}" type="pres">
      <dgm:prSet presAssocID="{A18BDA3E-BDA0-4B73-AD70-1413844ABCC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B7138-DCF7-46E0-9561-EA3BA5E48913}" type="pres">
      <dgm:prSet presAssocID="{A18BDA3E-BDA0-4B73-AD70-1413844ABCC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2BFBD-69B5-4AFB-A7C4-1B1971D9E17E}" type="pres">
      <dgm:prSet presAssocID="{A18BDA3E-BDA0-4B73-AD70-1413844ABCC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5BCD6-53FC-464A-8838-8FFC40B75AB2}" type="pres">
      <dgm:prSet presAssocID="{A18BDA3E-BDA0-4B73-AD70-1413844ABCC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8BCF1-34C4-495A-8AA5-86F9AF74C40A}" type="pres">
      <dgm:prSet presAssocID="{A18BDA3E-BDA0-4B73-AD70-1413844ABCC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510900-03FF-4C9D-BF93-8C3816698913}" srcId="{A18BDA3E-BDA0-4B73-AD70-1413844ABCC5}" destId="{E2073841-C219-4AD5-8F83-7DD4933E4F57}" srcOrd="1" destOrd="0" parTransId="{BDB55AC8-D82B-45A0-AF8B-EF8994B94F99}" sibTransId="{110A9556-789E-4E66-8C2B-045789D4D719}"/>
    <dgm:cxn modelId="{ED35B49B-8A4F-44D4-843A-6D4BF8DABE31}" type="presOf" srcId="{0F2BB12E-E826-48AE-B3F1-E6E3CAA68680}" destId="{1BE4D110-9820-431E-8852-195E3CBF2F55}" srcOrd="1" destOrd="0" presId="urn:microsoft.com/office/officeart/2005/8/layout/vProcess5"/>
    <dgm:cxn modelId="{7673764E-F273-47D4-A269-931F5BB5041B}" type="presOf" srcId="{D345FFE8-00B6-4B09-9CBC-1801BE798151}" destId="{65D296BC-7028-44C9-8BEA-2FB5F12CF0CC}" srcOrd="0" destOrd="0" presId="urn:microsoft.com/office/officeart/2005/8/layout/vProcess5"/>
    <dgm:cxn modelId="{3AF0E70D-9FDD-417E-8F9E-C5E050D42751}" type="presOf" srcId="{D345FFE8-00B6-4B09-9CBC-1801BE798151}" destId="{E2B5BCD6-53FC-464A-8838-8FFC40B75AB2}" srcOrd="1" destOrd="0" presId="urn:microsoft.com/office/officeart/2005/8/layout/vProcess5"/>
    <dgm:cxn modelId="{014BAB62-D21F-49D8-8620-C432FE79F26E}" type="presOf" srcId="{E2073841-C219-4AD5-8F83-7DD4933E4F57}" destId="{D1AB7138-DCF7-46E0-9561-EA3BA5E48913}" srcOrd="1" destOrd="0" presId="urn:microsoft.com/office/officeart/2005/8/layout/vProcess5"/>
    <dgm:cxn modelId="{CF065B67-E6F1-4DB2-9585-57DBF188FF58}" type="presOf" srcId="{499E9FFD-5C51-4171-A7AD-D7794A8DD91C}" destId="{4449936C-8BAC-480D-A0A7-42B2DD833FA9}" srcOrd="0" destOrd="0" presId="urn:microsoft.com/office/officeart/2005/8/layout/vProcess5"/>
    <dgm:cxn modelId="{E8FB3037-B068-44FE-88EA-0D5EC8BD6711}" type="presOf" srcId="{7807697B-7E8D-48A4-AC3E-3B42CF11DE7C}" destId="{9F5207DA-A5AF-42E3-AAB2-C6FC9B5475A3}" srcOrd="0" destOrd="0" presId="urn:microsoft.com/office/officeart/2005/8/layout/vProcess5"/>
    <dgm:cxn modelId="{57712CD5-7498-4B16-BC76-C049BD9349C0}" type="presOf" srcId="{110A9556-789E-4E66-8C2B-045789D4D719}" destId="{5B4F4A54-958B-4E11-88E9-506823CABDCF}" srcOrd="0" destOrd="0" presId="urn:microsoft.com/office/officeart/2005/8/layout/vProcess5"/>
    <dgm:cxn modelId="{7154D6E9-AD33-44D8-BA4A-5B537C4B467D}" srcId="{A18BDA3E-BDA0-4B73-AD70-1413844ABCC5}" destId="{7807697B-7E8D-48A4-AC3E-3B42CF11DE7C}" srcOrd="2" destOrd="0" parTransId="{327B0D32-0BB8-4070-8A78-D4F9C29563F1}" sibTransId="{94A57D01-22F5-427A-BF43-EBB8355032A7}"/>
    <dgm:cxn modelId="{8B57FED3-2DFA-46EF-93F3-EFC878404DDD}" srcId="{A18BDA3E-BDA0-4B73-AD70-1413844ABCC5}" destId="{17EC1C59-F86F-4D0B-91DB-6416326D3676}" srcOrd="5" destOrd="0" parTransId="{F86FEF92-8FAC-4DE0-B1DE-CE467229BBA9}" sibTransId="{35124F91-035C-47F7-9F76-3FEC0BEC8AD1}"/>
    <dgm:cxn modelId="{46A11261-1C5A-4559-8F63-9FAE58C79774}" srcId="{A18BDA3E-BDA0-4B73-AD70-1413844ABCC5}" destId="{9E6068F6-30F6-4F11-B2F1-54BDF70AB85D}" srcOrd="4" destOrd="0" parTransId="{71B140F5-F792-44A4-8A92-076A45C66EA5}" sibTransId="{C43EF8AB-CF12-4F02-947E-F6C6023631A5}"/>
    <dgm:cxn modelId="{6D3CD72E-9F89-4E05-A9BE-9EF0C86DD4EE}" type="presOf" srcId="{94A57D01-22F5-427A-BF43-EBB8355032A7}" destId="{F2D49440-AB7E-4593-A6A8-99B5C715BBC8}" srcOrd="0" destOrd="0" presId="urn:microsoft.com/office/officeart/2005/8/layout/vProcess5"/>
    <dgm:cxn modelId="{08A0F6EB-A80B-4550-930E-C3E3DCF95131}" type="presOf" srcId="{0F2BB12E-E826-48AE-B3F1-E6E3CAA68680}" destId="{2F0FA4F4-66B6-469E-B6F7-75C5FC8F9737}" srcOrd="0" destOrd="0" presId="urn:microsoft.com/office/officeart/2005/8/layout/vProcess5"/>
    <dgm:cxn modelId="{B5749FA5-50EC-40FA-B766-9FB859EC84DB}" srcId="{A18BDA3E-BDA0-4B73-AD70-1413844ABCC5}" destId="{D345FFE8-00B6-4B09-9CBC-1801BE798151}" srcOrd="3" destOrd="0" parTransId="{0DA979F9-6560-4E4E-8370-C0852CFC7985}" sibTransId="{74FF7645-54A5-483B-9672-11D6C7FF173A}"/>
    <dgm:cxn modelId="{0912B9DF-BF05-46C7-804A-D2F0CF447CE6}" type="presOf" srcId="{9E6068F6-30F6-4F11-B2F1-54BDF70AB85D}" destId="{A4E8BCF1-34C4-495A-8AA5-86F9AF74C40A}" srcOrd="1" destOrd="0" presId="urn:microsoft.com/office/officeart/2005/8/layout/vProcess5"/>
    <dgm:cxn modelId="{C89D3F8C-012D-4EAC-B24A-AA4B2F0B8157}" type="presOf" srcId="{E2073841-C219-4AD5-8F83-7DD4933E4F57}" destId="{3B9BC108-8E90-4163-A70F-83BBC6BAD5E9}" srcOrd="0" destOrd="0" presId="urn:microsoft.com/office/officeart/2005/8/layout/vProcess5"/>
    <dgm:cxn modelId="{D96C3E29-419D-4501-ADB0-721EE66DFA9B}" type="presOf" srcId="{9E6068F6-30F6-4F11-B2F1-54BDF70AB85D}" destId="{918D6D6A-C697-4415-8D39-23C6D0DF35C6}" srcOrd="0" destOrd="0" presId="urn:microsoft.com/office/officeart/2005/8/layout/vProcess5"/>
    <dgm:cxn modelId="{5FBB185C-A632-49AE-974B-8150E6074A0D}" srcId="{A18BDA3E-BDA0-4B73-AD70-1413844ABCC5}" destId="{0F2BB12E-E826-48AE-B3F1-E6E3CAA68680}" srcOrd="0" destOrd="0" parTransId="{F49B65EC-3379-4ACC-9196-3CD2F011138A}" sibTransId="{499E9FFD-5C51-4171-A7AD-D7794A8DD91C}"/>
    <dgm:cxn modelId="{A5BC5581-C690-4C5D-99CC-D636D248064D}" type="presOf" srcId="{7807697B-7E8D-48A4-AC3E-3B42CF11DE7C}" destId="{9B42BFBD-69B5-4AFB-A7C4-1B1971D9E17E}" srcOrd="1" destOrd="0" presId="urn:microsoft.com/office/officeart/2005/8/layout/vProcess5"/>
    <dgm:cxn modelId="{BC8ED190-545E-4788-8619-7C23B78B803C}" type="presOf" srcId="{A18BDA3E-BDA0-4B73-AD70-1413844ABCC5}" destId="{CDA8499A-EEC7-49ED-978C-DD29DF50A9EF}" srcOrd="0" destOrd="0" presId="urn:microsoft.com/office/officeart/2005/8/layout/vProcess5"/>
    <dgm:cxn modelId="{EB0D3149-03D9-46BD-96BD-A00F25EADE4C}" srcId="{17EC1C59-F86F-4D0B-91DB-6416326D3676}" destId="{B4E749CF-720F-44C7-A175-AB9679596006}" srcOrd="0" destOrd="0" parTransId="{08F3D7FF-B1AC-470C-B322-B00C9C5F3C25}" sibTransId="{10E6037E-3AA6-45B9-877A-A30A7C805FC3}"/>
    <dgm:cxn modelId="{9BE54850-E7D0-4D19-8801-B5D6D464F770}" type="presOf" srcId="{74FF7645-54A5-483B-9672-11D6C7FF173A}" destId="{3C135C7F-5CCB-47E4-A590-CB9A15CADB68}" srcOrd="0" destOrd="0" presId="urn:microsoft.com/office/officeart/2005/8/layout/vProcess5"/>
    <dgm:cxn modelId="{6371F4A6-5402-49AA-8152-410ED36A49BA}" type="presParOf" srcId="{CDA8499A-EEC7-49ED-978C-DD29DF50A9EF}" destId="{CAA7C5F9-6F67-4419-8082-FE86EF23473F}" srcOrd="0" destOrd="0" presId="urn:microsoft.com/office/officeart/2005/8/layout/vProcess5"/>
    <dgm:cxn modelId="{D81DC788-B1A0-4041-B812-072BBED63984}" type="presParOf" srcId="{CDA8499A-EEC7-49ED-978C-DD29DF50A9EF}" destId="{2F0FA4F4-66B6-469E-B6F7-75C5FC8F9737}" srcOrd="1" destOrd="0" presId="urn:microsoft.com/office/officeart/2005/8/layout/vProcess5"/>
    <dgm:cxn modelId="{97120865-9958-4634-A064-E0669F2EAE9F}" type="presParOf" srcId="{CDA8499A-EEC7-49ED-978C-DD29DF50A9EF}" destId="{3B9BC108-8E90-4163-A70F-83BBC6BAD5E9}" srcOrd="2" destOrd="0" presId="urn:microsoft.com/office/officeart/2005/8/layout/vProcess5"/>
    <dgm:cxn modelId="{E505C328-1801-41BD-BC85-7988F64D625B}" type="presParOf" srcId="{CDA8499A-EEC7-49ED-978C-DD29DF50A9EF}" destId="{9F5207DA-A5AF-42E3-AAB2-C6FC9B5475A3}" srcOrd="3" destOrd="0" presId="urn:microsoft.com/office/officeart/2005/8/layout/vProcess5"/>
    <dgm:cxn modelId="{119B7050-1D16-4FE6-A80E-C3785B9C9351}" type="presParOf" srcId="{CDA8499A-EEC7-49ED-978C-DD29DF50A9EF}" destId="{65D296BC-7028-44C9-8BEA-2FB5F12CF0CC}" srcOrd="4" destOrd="0" presId="urn:microsoft.com/office/officeart/2005/8/layout/vProcess5"/>
    <dgm:cxn modelId="{320E4745-33B8-4808-9E05-7EECC9773210}" type="presParOf" srcId="{CDA8499A-EEC7-49ED-978C-DD29DF50A9EF}" destId="{918D6D6A-C697-4415-8D39-23C6D0DF35C6}" srcOrd="5" destOrd="0" presId="urn:microsoft.com/office/officeart/2005/8/layout/vProcess5"/>
    <dgm:cxn modelId="{D8A99FB5-2AE8-4146-B060-6F2B3D4EA0EE}" type="presParOf" srcId="{CDA8499A-EEC7-49ED-978C-DD29DF50A9EF}" destId="{4449936C-8BAC-480D-A0A7-42B2DD833FA9}" srcOrd="6" destOrd="0" presId="urn:microsoft.com/office/officeart/2005/8/layout/vProcess5"/>
    <dgm:cxn modelId="{D4E2D207-83A0-477E-A34E-D53D6BD7B76A}" type="presParOf" srcId="{CDA8499A-EEC7-49ED-978C-DD29DF50A9EF}" destId="{5B4F4A54-958B-4E11-88E9-506823CABDCF}" srcOrd="7" destOrd="0" presId="urn:microsoft.com/office/officeart/2005/8/layout/vProcess5"/>
    <dgm:cxn modelId="{10960B99-6ECC-44BC-9D61-9DBF5AC76664}" type="presParOf" srcId="{CDA8499A-EEC7-49ED-978C-DD29DF50A9EF}" destId="{F2D49440-AB7E-4593-A6A8-99B5C715BBC8}" srcOrd="8" destOrd="0" presId="urn:microsoft.com/office/officeart/2005/8/layout/vProcess5"/>
    <dgm:cxn modelId="{E3B87299-2CE9-46C6-85DE-87656572F548}" type="presParOf" srcId="{CDA8499A-EEC7-49ED-978C-DD29DF50A9EF}" destId="{3C135C7F-5CCB-47E4-A590-CB9A15CADB68}" srcOrd="9" destOrd="0" presId="urn:microsoft.com/office/officeart/2005/8/layout/vProcess5"/>
    <dgm:cxn modelId="{10CF58B7-8DE6-4C48-B8F3-B43EBDDA26AA}" type="presParOf" srcId="{CDA8499A-EEC7-49ED-978C-DD29DF50A9EF}" destId="{1BE4D110-9820-431E-8852-195E3CBF2F55}" srcOrd="10" destOrd="0" presId="urn:microsoft.com/office/officeart/2005/8/layout/vProcess5"/>
    <dgm:cxn modelId="{9DC62835-1248-4893-A92C-2D5BC696E209}" type="presParOf" srcId="{CDA8499A-EEC7-49ED-978C-DD29DF50A9EF}" destId="{D1AB7138-DCF7-46E0-9561-EA3BA5E48913}" srcOrd="11" destOrd="0" presId="urn:microsoft.com/office/officeart/2005/8/layout/vProcess5"/>
    <dgm:cxn modelId="{1549E602-D339-465E-B5CD-BA12D8F0FD6B}" type="presParOf" srcId="{CDA8499A-EEC7-49ED-978C-DD29DF50A9EF}" destId="{9B42BFBD-69B5-4AFB-A7C4-1B1971D9E17E}" srcOrd="12" destOrd="0" presId="urn:microsoft.com/office/officeart/2005/8/layout/vProcess5"/>
    <dgm:cxn modelId="{AC3D3C46-88D6-40FA-BA56-6DDC224EB6E1}" type="presParOf" srcId="{CDA8499A-EEC7-49ED-978C-DD29DF50A9EF}" destId="{E2B5BCD6-53FC-464A-8838-8FFC40B75AB2}" srcOrd="13" destOrd="0" presId="urn:microsoft.com/office/officeart/2005/8/layout/vProcess5"/>
    <dgm:cxn modelId="{6112CF15-03DD-4100-8A5B-FB562124CCF3}" type="presParOf" srcId="{CDA8499A-EEC7-49ED-978C-DD29DF50A9EF}" destId="{A4E8BCF1-34C4-495A-8AA5-86F9AF74C40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15BB0-B345-4DEF-83BD-44A03CCCE84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0EE4C-4114-40E7-8654-3417941CF594}">
      <dgm:prSet phldrT="[Text]"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LâmPT</a:t>
          </a:r>
          <a:endParaRPr lang="en-US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(PM)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13B56-5BBB-4D43-8BD4-81077644F51A}" type="parTrans" cxnId="{EE51C652-604A-418D-8C76-267EFD68C7C8}">
      <dgm:prSet/>
      <dgm:spPr/>
      <dgm:t>
        <a:bodyPr/>
        <a:lstStyle/>
        <a:p>
          <a:endParaRPr lang="en-US" sz="2400"/>
        </a:p>
      </dgm:t>
    </dgm:pt>
    <dgm:pt modelId="{1F832ECB-E5BD-43C7-B120-E112288B4FFD}" type="sibTrans" cxnId="{EE51C652-604A-418D-8C76-267EFD68C7C8}">
      <dgm:prSet/>
      <dgm:spPr/>
      <dgm:t>
        <a:bodyPr/>
        <a:lstStyle/>
        <a:p>
          <a:endParaRPr lang="en-US" sz="2400"/>
        </a:p>
      </dgm:t>
    </dgm:pt>
    <dgm:pt modelId="{C66D4746-A9F9-44D2-A7C7-E8C554E416B0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SRS Analysis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86707-C482-42D7-ADDF-D2438330D0A6}" type="parTrans" cxnId="{0B0A4673-1D35-4C69-8FDD-B9EE60A66AE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AEB92-01EC-41A3-939B-42C652214C26}" type="sibTrans" cxnId="{0B0A4673-1D35-4C69-8FDD-B9EE60A66AED}">
      <dgm:prSet/>
      <dgm:spPr/>
      <dgm:t>
        <a:bodyPr/>
        <a:lstStyle/>
        <a:p>
          <a:endParaRPr lang="en-US" sz="2400"/>
        </a:p>
      </dgm:t>
    </dgm:pt>
    <dgm:pt modelId="{D7D6AFBC-2963-42FA-A5A5-C3DA9B82B6A3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Coding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A10D4-3245-47D4-ADCC-052D68D46DD1}" type="parTrans" cxnId="{599144C4-3370-47EB-8263-48A3B177E79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3BC9B-FC16-4DE9-B0A9-A0BD0563C4A0}" type="sibTrans" cxnId="{599144C4-3370-47EB-8263-48A3B177E791}">
      <dgm:prSet/>
      <dgm:spPr/>
      <dgm:t>
        <a:bodyPr/>
        <a:lstStyle/>
        <a:p>
          <a:endParaRPr lang="en-US" sz="2400"/>
        </a:p>
      </dgm:t>
    </dgm:pt>
    <dgm:pt modelId="{1855097A-1671-4E3E-8104-804B88982DFF}">
      <dgm:prSet custT="1"/>
      <dgm:spPr/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Testing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EA18F-A558-4D45-B793-CBF31D4D9E58}" type="parTrans" cxnId="{2C4E64D1-4DCE-4756-8A19-23208B323CC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58B93-76C6-4C26-808F-270A5E176DBE}" type="sibTrans" cxnId="{2C4E64D1-4DCE-4756-8A19-23208B323CCC}">
      <dgm:prSet/>
      <dgm:spPr/>
      <dgm:t>
        <a:bodyPr/>
        <a:lstStyle/>
        <a:p>
          <a:endParaRPr lang="en-US" sz="2400"/>
        </a:p>
      </dgm:t>
    </dgm:pt>
    <dgm:pt modelId="{33D64F40-A96F-478A-B7B2-D7D27B313536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Design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7936F-41DD-4366-B9DA-50BAE789F0D8}" type="sibTrans" cxnId="{D6FD6659-32FC-4D8F-A4EB-D87659813434}">
      <dgm:prSet/>
      <dgm:spPr/>
      <dgm:t>
        <a:bodyPr/>
        <a:lstStyle/>
        <a:p>
          <a:endParaRPr lang="en-US" sz="2400"/>
        </a:p>
      </dgm:t>
    </dgm:pt>
    <dgm:pt modelId="{8A8D57D4-7A39-4F46-A74A-031BC83FE899}" type="parTrans" cxnId="{D6FD6659-32FC-4D8F-A4EB-D8765981343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7EDF5-2C9D-4320-A9B0-3A397AD96D5C}">
      <dgm:prSet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All member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66FF0-885D-4784-910A-3F60EADF9707}" type="parTrans" cxnId="{4D4703B8-4778-461A-B31D-A2D03D8F8F92}">
      <dgm:prSet/>
      <dgm:spPr/>
      <dgm:t>
        <a:bodyPr/>
        <a:lstStyle/>
        <a:p>
          <a:endParaRPr lang="en-US"/>
        </a:p>
      </dgm:t>
    </dgm:pt>
    <dgm:pt modelId="{9C1E5B98-1881-4B8C-A8D6-DBCD4A0E0DBD}" type="sibTrans" cxnId="{4D4703B8-4778-461A-B31D-A2D03D8F8F92}">
      <dgm:prSet/>
      <dgm:spPr/>
      <dgm:t>
        <a:bodyPr/>
        <a:lstStyle/>
        <a:p>
          <a:endParaRPr lang="en-US"/>
        </a:p>
      </dgm:t>
    </dgm:pt>
    <dgm:pt modelId="{FE73119C-45F6-4B98-B815-6E8002C0BCA5}">
      <dgm:prSet custT="1"/>
      <dgm:spPr/>
      <dgm:t>
        <a:bodyPr/>
        <a:lstStyle/>
        <a:p>
          <a:r>
            <a:rPr lang="en-US" sz="2400" dirty="0" smtClean="0"/>
            <a:t>All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member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8401B-1C03-4111-B4C0-955198A968EE}" type="parTrans" cxnId="{C5C8F777-D463-4501-8765-B31484AB602F}">
      <dgm:prSet/>
      <dgm:spPr/>
      <dgm:t>
        <a:bodyPr/>
        <a:lstStyle/>
        <a:p>
          <a:endParaRPr lang="en-US"/>
        </a:p>
      </dgm:t>
    </dgm:pt>
    <dgm:pt modelId="{55210FCF-E619-43F7-9FBA-0615594C2EEB}" type="sibTrans" cxnId="{C5C8F777-D463-4501-8765-B31484AB602F}">
      <dgm:prSet/>
      <dgm:spPr/>
      <dgm:t>
        <a:bodyPr/>
        <a:lstStyle/>
        <a:p>
          <a:endParaRPr lang="en-US"/>
        </a:p>
      </dgm:t>
    </dgm:pt>
    <dgm:pt modelId="{2966340A-0B21-44C8-8974-649C0C98C1E0}">
      <dgm:prSet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All member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64C17-BF53-498F-A19E-94197283900C}" type="parTrans" cxnId="{826510BF-DEFD-4170-B1E9-7DE92F820ECD}">
      <dgm:prSet/>
      <dgm:spPr/>
      <dgm:t>
        <a:bodyPr/>
        <a:lstStyle/>
        <a:p>
          <a:endParaRPr lang="en-US"/>
        </a:p>
      </dgm:t>
    </dgm:pt>
    <dgm:pt modelId="{BA5F0A4B-3CAA-478C-A1C5-68A38C40D07E}" type="sibTrans" cxnId="{826510BF-DEFD-4170-B1E9-7DE92F820ECD}">
      <dgm:prSet/>
      <dgm:spPr/>
      <dgm:t>
        <a:bodyPr/>
        <a:lstStyle/>
        <a:p>
          <a:endParaRPr lang="en-US"/>
        </a:p>
      </dgm:t>
    </dgm:pt>
    <dgm:pt modelId="{D3D78E97-D8CC-42C0-8710-5648854E5275}">
      <dgm:prSet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All member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EDCF7-B61A-477E-BCFB-EC815F1336BC}" type="parTrans" cxnId="{67E30B3E-6248-481F-9466-DE3508F6DDAC}">
      <dgm:prSet/>
      <dgm:spPr/>
      <dgm:t>
        <a:bodyPr/>
        <a:lstStyle/>
        <a:p>
          <a:endParaRPr lang="en-US"/>
        </a:p>
      </dgm:t>
    </dgm:pt>
    <dgm:pt modelId="{32AD71C4-EFE4-4029-943A-D523817C4501}" type="sibTrans" cxnId="{67E30B3E-6248-481F-9466-DE3508F6DDAC}">
      <dgm:prSet/>
      <dgm:spPr/>
      <dgm:t>
        <a:bodyPr/>
        <a:lstStyle/>
        <a:p>
          <a:endParaRPr lang="en-US"/>
        </a:p>
      </dgm:t>
    </dgm:pt>
    <dgm:pt modelId="{573C5C51-8A3A-4FE4-A860-FDC2E437808E}" type="pres">
      <dgm:prSet presAssocID="{A8A15BB0-B345-4DEF-83BD-44A03CCCE8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DFB7BF-DFB7-447E-91F5-4AD6011D8C6B}" type="pres">
      <dgm:prSet presAssocID="{3DE0EE4C-4114-40E7-8654-3417941CF594}" presName="hierRoot1" presStyleCnt="0">
        <dgm:presLayoutVars>
          <dgm:hierBranch val="init"/>
        </dgm:presLayoutVars>
      </dgm:prSet>
      <dgm:spPr/>
    </dgm:pt>
    <dgm:pt modelId="{37BC22A0-5B7E-4576-B1FC-C9A74C5ED49D}" type="pres">
      <dgm:prSet presAssocID="{3DE0EE4C-4114-40E7-8654-3417941CF594}" presName="rootComposite1" presStyleCnt="0"/>
      <dgm:spPr/>
    </dgm:pt>
    <dgm:pt modelId="{0FC9D86C-BC96-4531-87FB-5244A8BFFA5C}" type="pres">
      <dgm:prSet presAssocID="{3DE0EE4C-4114-40E7-8654-3417941CF594}" presName="rootText1" presStyleLbl="node0" presStyleIdx="0" presStyleCnt="1" custLinFactNeighborX="4688" custLinFactNeighborY="-5743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60D2587-9456-424B-80B1-9BDEB2E7880A}" type="pres">
      <dgm:prSet presAssocID="{3DE0EE4C-4114-40E7-8654-3417941CF59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96E7B0B-21AC-4811-A76C-128A9D2D93A3}" type="pres">
      <dgm:prSet presAssocID="{3DE0EE4C-4114-40E7-8654-3417941CF594}" presName="hierChild2" presStyleCnt="0"/>
      <dgm:spPr/>
    </dgm:pt>
    <dgm:pt modelId="{A594A094-9CAD-4277-A4CB-09FEC6363250}" type="pres">
      <dgm:prSet presAssocID="{F2286707-C482-42D7-ADDF-D2438330D0A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FD42459-55DA-4D55-92C4-B2450B368177}" type="pres">
      <dgm:prSet presAssocID="{C66D4746-A9F9-44D2-A7C7-E8C554E416B0}" presName="hierRoot2" presStyleCnt="0">
        <dgm:presLayoutVars>
          <dgm:hierBranch val="init"/>
        </dgm:presLayoutVars>
      </dgm:prSet>
      <dgm:spPr/>
    </dgm:pt>
    <dgm:pt modelId="{73C8C2C6-8335-41CF-8F7B-B0A10CE04CD4}" type="pres">
      <dgm:prSet presAssocID="{C66D4746-A9F9-44D2-A7C7-E8C554E416B0}" presName="rootComposite" presStyleCnt="0"/>
      <dgm:spPr/>
    </dgm:pt>
    <dgm:pt modelId="{FD738D1C-A2EF-4A1F-8644-292FDA0B2629}" type="pres">
      <dgm:prSet presAssocID="{C66D4746-A9F9-44D2-A7C7-E8C554E416B0}" presName="rootText" presStyleLbl="node2" presStyleIdx="0" presStyleCnt="4" custLinFactNeighborX="-424" custLinFactNeighborY="-5509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5534A88-E417-4D6D-AAB8-8C003DA47BD0}" type="pres">
      <dgm:prSet presAssocID="{C66D4746-A9F9-44D2-A7C7-E8C554E416B0}" presName="rootConnector" presStyleLbl="node2" presStyleIdx="0" presStyleCnt="4"/>
      <dgm:spPr/>
      <dgm:t>
        <a:bodyPr/>
        <a:lstStyle/>
        <a:p>
          <a:endParaRPr lang="en-US"/>
        </a:p>
      </dgm:t>
    </dgm:pt>
    <dgm:pt modelId="{46C18A4E-1782-4612-80A9-42EC35B7A63A}" type="pres">
      <dgm:prSet presAssocID="{C66D4746-A9F9-44D2-A7C7-E8C554E416B0}" presName="hierChild4" presStyleCnt="0"/>
      <dgm:spPr/>
    </dgm:pt>
    <dgm:pt modelId="{AA2D1AB6-60CD-4D4D-B2BC-B4B3CE36EEF0}" type="pres">
      <dgm:prSet presAssocID="{9988401B-1C03-4111-B4C0-955198A968EE}" presName="Name37" presStyleLbl="parChTrans1D3" presStyleIdx="0" presStyleCnt="4"/>
      <dgm:spPr/>
      <dgm:t>
        <a:bodyPr/>
        <a:lstStyle/>
        <a:p>
          <a:endParaRPr lang="en-US"/>
        </a:p>
      </dgm:t>
    </dgm:pt>
    <dgm:pt modelId="{0C3F2B10-07C9-4963-BD98-07AA844FED39}" type="pres">
      <dgm:prSet presAssocID="{FE73119C-45F6-4B98-B815-6E8002C0BCA5}" presName="hierRoot2" presStyleCnt="0">
        <dgm:presLayoutVars>
          <dgm:hierBranch val="init"/>
        </dgm:presLayoutVars>
      </dgm:prSet>
      <dgm:spPr/>
    </dgm:pt>
    <dgm:pt modelId="{FCBBEBA2-7ADE-4D12-9854-1FBF454CD4A1}" type="pres">
      <dgm:prSet presAssocID="{FE73119C-45F6-4B98-B815-6E8002C0BCA5}" presName="rootComposite" presStyleCnt="0"/>
      <dgm:spPr/>
    </dgm:pt>
    <dgm:pt modelId="{4153DF02-CEEC-46F7-9005-643A840A66AD}" type="pres">
      <dgm:prSet presAssocID="{FE73119C-45F6-4B98-B815-6E8002C0BCA5}" presName="rootText" presStyleLbl="node3" presStyleIdx="0" presStyleCnt="4" custLinFactNeighborX="-2470" custLinFactNeighborY="86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AD396F-E000-473D-A6F4-B448156E27EF}" type="pres">
      <dgm:prSet presAssocID="{FE73119C-45F6-4B98-B815-6E8002C0BCA5}" presName="rootConnector" presStyleLbl="node3" presStyleIdx="0" presStyleCnt="4"/>
      <dgm:spPr/>
      <dgm:t>
        <a:bodyPr/>
        <a:lstStyle/>
        <a:p>
          <a:endParaRPr lang="en-US"/>
        </a:p>
      </dgm:t>
    </dgm:pt>
    <dgm:pt modelId="{EC1294DE-6FA6-47B0-920F-2B30FA9BE644}" type="pres">
      <dgm:prSet presAssocID="{FE73119C-45F6-4B98-B815-6E8002C0BCA5}" presName="hierChild4" presStyleCnt="0"/>
      <dgm:spPr/>
    </dgm:pt>
    <dgm:pt modelId="{BF2CDE9E-A487-4880-A616-E04D3BAE2901}" type="pres">
      <dgm:prSet presAssocID="{FE73119C-45F6-4B98-B815-6E8002C0BCA5}" presName="hierChild5" presStyleCnt="0"/>
      <dgm:spPr/>
    </dgm:pt>
    <dgm:pt modelId="{F56C1045-3AEA-42EE-8479-DBB537F5B81A}" type="pres">
      <dgm:prSet presAssocID="{C66D4746-A9F9-44D2-A7C7-E8C554E416B0}" presName="hierChild5" presStyleCnt="0"/>
      <dgm:spPr/>
    </dgm:pt>
    <dgm:pt modelId="{F21E641C-2B64-4594-9C4C-42B9BA1F52B5}" type="pres">
      <dgm:prSet presAssocID="{8A8D57D4-7A39-4F46-A74A-031BC83FE89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5E1290AA-FE44-451D-9EB2-0824120FA05E}" type="pres">
      <dgm:prSet presAssocID="{33D64F40-A96F-478A-B7B2-D7D27B313536}" presName="hierRoot2" presStyleCnt="0">
        <dgm:presLayoutVars>
          <dgm:hierBranch val="init"/>
        </dgm:presLayoutVars>
      </dgm:prSet>
      <dgm:spPr/>
    </dgm:pt>
    <dgm:pt modelId="{566D33EB-C743-45A6-A942-64D9F68FC759}" type="pres">
      <dgm:prSet presAssocID="{33D64F40-A96F-478A-B7B2-D7D27B313536}" presName="rootComposite" presStyleCnt="0"/>
      <dgm:spPr/>
    </dgm:pt>
    <dgm:pt modelId="{93CAA77F-882B-4D9A-9CE5-1ECAA237CAA4}" type="pres">
      <dgm:prSet presAssocID="{33D64F40-A96F-478A-B7B2-D7D27B313536}" presName="rootText" presStyleLbl="node2" presStyleIdx="1" presStyleCnt="4" custLinFactNeighborX="0" custLinFactNeighborY="-5509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A9E9CA-A61A-420C-9DF0-F4E73BA85F66}" type="pres">
      <dgm:prSet presAssocID="{33D64F40-A96F-478A-B7B2-D7D27B313536}" presName="rootConnector" presStyleLbl="node2" presStyleIdx="1" presStyleCnt="4"/>
      <dgm:spPr/>
      <dgm:t>
        <a:bodyPr/>
        <a:lstStyle/>
        <a:p>
          <a:endParaRPr lang="en-US"/>
        </a:p>
      </dgm:t>
    </dgm:pt>
    <dgm:pt modelId="{57A6C326-4F59-444C-8220-2F548CD54353}" type="pres">
      <dgm:prSet presAssocID="{33D64F40-A96F-478A-B7B2-D7D27B313536}" presName="hierChild4" presStyleCnt="0"/>
      <dgm:spPr/>
    </dgm:pt>
    <dgm:pt modelId="{46BD6796-B94C-4F6E-AAB3-60A4B1EE0340}" type="pres">
      <dgm:prSet presAssocID="{20466FF0-885D-4784-910A-3F60EADF9707}" presName="Name37" presStyleLbl="parChTrans1D3" presStyleIdx="1" presStyleCnt="4"/>
      <dgm:spPr/>
      <dgm:t>
        <a:bodyPr/>
        <a:lstStyle/>
        <a:p>
          <a:endParaRPr lang="en-US"/>
        </a:p>
      </dgm:t>
    </dgm:pt>
    <dgm:pt modelId="{696371E7-4699-4303-B210-AB0CC82FEE3E}" type="pres">
      <dgm:prSet presAssocID="{FA77EDF5-2C9D-4320-A9B0-3A397AD96D5C}" presName="hierRoot2" presStyleCnt="0">
        <dgm:presLayoutVars>
          <dgm:hierBranch val="init"/>
        </dgm:presLayoutVars>
      </dgm:prSet>
      <dgm:spPr/>
    </dgm:pt>
    <dgm:pt modelId="{C2E5F470-A0BB-44C3-AFCD-0B01BE2DCB93}" type="pres">
      <dgm:prSet presAssocID="{FA77EDF5-2C9D-4320-A9B0-3A397AD96D5C}" presName="rootComposite" presStyleCnt="0"/>
      <dgm:spPr/>
    </dgm:pt>
    <dgm:pt modelId="{892F059B-BCD3-4509-BA6C-20404C32A128}" type="pres">
      <dgm:prSet presAssocID="{FA77EDF5-2C9D-4320-A9B0-3A397AD96D5C}" presName="rootText" presStyleLbl="node3" presStyleIdx="1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A7ED932-7443-4003-9CF7-348BF9C36620}" type="pres">
      <dgm:prSet presAssocID="{FA77EDF5-2C9D-4320-A9B0-3A397AD96D5C}" presName="rootConnector" presStyleLbl="node3" presStyleIdx="1" presStyleCnt="4"/>
      <dgm:spPr/>
      <dgm:t>
        <a:bodyPr/>
        <a:lstStyle/>
        <a:p>
          <a:endParaRPr lang="en-US"/>
        </a:p>
      </dgm:t>
    </dgm:pt>
    <dgm:pt modelId="{F4111419-C31C-4D2F-B032-E2EA68FFDC32}" type="pres">
      <dgm:prSet presAssocID="{FA77EDF5-2C9D-4320-A9B0-3A397AD96D5C}" presName="hierChild4" presStyleCnt="0"/>
      <dgm:spPr/>
    </dgm:pt>
    <dgm:pt modelId="{2981F3C8-0443-4DC1-93A6-7B40096873DE}" type="pres">
      <dgm:prSet presAssocID="{FA77EDF5-2C9D-4320-A9B0-3A397AD96D5C}" presName="hierChild5" presStyleCnt="0"/>
      <dgm:spPr/>
    </dgm:pt>
    <dgm:pt modelId="{D89B56AB-0943-4D1A-9B79-5F13977C494F}" type="pres">
      <dgm:prSet presAssocID="{33D64F40-A96F-478A-B7B2-D7D27B313536}" presName="hierChild5" presStyleCnt="0"/>
      <dgm:spPr/>
    </dgm:pt>
    <dgm:pt modelId="{F1E9036B-F527-4E2D-8BC1-6656E2146699}" type="pres">
      <dgm:prSet presAssocID="{1D7A10D4-3245-47D4-ADCC-052D68D46DD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504A34A-6894-463C-ABC4-9F1C6B5297CB}" type="pres">
      <dgm:prSet presAssocID="{D7D6AFBC-2963-42FA-A5A5-C3DA9B82B6A3}" presName="hierRoot2" presStyleCnt="0">
        <dgm:presLayoutVars>
          <dgm:hierBranch val="init"/>
        </dgm:presLayoutVars>
      </dgm:prSet>
      <dgm:spPr/>
    </dgm:pt>
    <dgm:pt modelId="{A17C7D62-E68E-4DE7-A6F1-6449524AE9A6}" type="pres">
      <dgm:prSet presAssocID="{D7D6AFBC-2963-42FA-A5A5-C3DA9B82B6A3}" presName="rootComposite" presStyleCnt="0"/>
      <dgm:spPr/>
    </dgm:pt>
    <dgm:pt modelId="{E59239B5-C201-4C6B-8532-E0A281E48CD9}" type="pres">
      <dgm:prSet presAssocID="{D7D6AFBC-2963-42FA-A5A5-C3DA9B82B6A3}" presName="rootText" presStyleLbl="node2" presStyleIdx="2" presStyleCnt="4" custLinFactNeighborX="3821" custLinFactNeighborY="-515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08E9363-F616-4939-9CD9-B857FD383FD3}" type="pres">
      <dgm:prSet presAssocID="{D7D6AFBC-2963-42FA-A5A5-C3DA9B82B6A3}" presName="rootConnector" presStyleLbl="node2" presStyleIdx="2" presStyleCnt="4"/>
      <dgm:spPr/>
      <dgm:t>
        <a:bodyPr/>
        <a:lstStyle/>
        <a:p>
          <a:endParaRPr lang="en-US"/>
        </a:p>
      </dgm:t>
    </dgm:pt>
    <dgm:pt modelId="{72524A21-A757-4399-9C2D-A8118BF6C38D}" type="pres">
      <dgm:prSet presAssocID="{D7D6AFBC-2963-42FA-A5A5-C3DA9B82B6A3}" presName="hierChild4" presStyleCnt="0"/>
      <dgm:spPr/>
    </dgm:pt>
    <dgm:pt modelId="{04508DF5-1141-49E2-BBF9-0AA09C0BB309}" type="pres">
      <dgm:prSet presAssocID="{96864C17-BF53-498F-A19E-94197283900C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F8AAABB-2761-4F69-B991-11834086589D}" type="pres">
      <dgm:prSet presAssocID="{2966340A-0B21-44C8-8974-649C0C98C1E0}" presName="hierRoot2" presStyleCnt="0">
        <dgm:presLayoutVars>
          <dgm:hierBranch val="init"/>
        </dgm:presLayoutVars>
      </dgm:prSet>
      <dgm:spPr/>
    </dgm:pt>
    <dgm:pt modelId="{458C9580-7E41-4D16-A754-EA76AD5FF5C6}" type="pres">
      <dgm:prSet presAssocID="{2966340A-0B21-44C8-8974-649C0C98C1E0}" presName="rootComposite" presStyleCnt="0"/>
      <dgm:spPr/>
    </dgm:pt>
    <dgm:pt modelId="{F3833ED3-03F3-4EA6-8BD0-26E410BE2B44}" type="pres">
      <dgm:prSet presAssocID="{2966340A-0B21-44C8-8974-649C0C98C1E0}" presName="rootText" presStyleLbl="node3" presStyleIdx="2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6B011FB-6170-4B12-9214-06FCDB5B68D6}" type="pres">
      <dgm:prSet presAssocID="{2966340A-0B21-44C8-8974-649C0C98C1E0}" presName="rootConnector" presStyleLbl="node3" presStyleIdx="2" presStyleCnt="4"/>
      <dgm:spPr/>
      <dgm:t>
        <a:bodyPr/>
        <a:lstStyle/>
        <a:p>
          <a:endParaRPr lang="en-US"/>
        </a:p>
      </dgm:t>
    </dgm:pt>
    <dgm:pt modelId="{AC12BFFF-6E01-4933-91BF-44B791A2A269}" type="pres">
      <dgm:prSet presAssocID="{2966340A-0B21-44C8-8974-649C0C98C1E0}" presName="hierChild4" presStyleCnt="0"/>
      <dgm:spPr/>
    </dgm:pt>
    <dgm:pt modelId="{C4936153-1922-43AA-ADEB-28733EB7F64D}" type="pres">
      <dgm:prSet presAssocID="{2966340A-0B21-44C8-8974-649C0C98C1E0}" presName="hierChild5" presStyleCnt="0"/>
      <dgm:spPr/>
    </dgm:pt>
    <dgm:pt modelId="{535E109D-739A-4CD8-8BBC-5D9DB2448B0B}" type="pres">
      <dgm:prSet presAssocID="{D7D6AFBC-2963-42FA-A5A5-C3DA9B82B6A3}" presName="hierChild5" presStyleCnt="0"/>
      <dgm:spPr/>
    </dgm:pt>
    <dgm:pt modelId="{D949CC6D-0AFC-4402-AC5C-D9D0CE6F9032}" type="pres">
      <dgm:prSet presAssocID="{265EA18F-A558-4D45-B793-CBF31D4D9E58}" presName="Name37" presStyleLbl="parChTrans1D2" presStyleIdx="3" presStyleCnt="4"/>
      <dgm:spPr/>
      <dgm:t>
        <a:bodyPr/>
        <a:lstStyle/>
        <a:p>
          <a:endParaRPr lang="en-US"/>
        </a:p>
      </dgm:t>
    </dgm:pt>
    <dgm:pt modelId="{29384643-59E6-4176-A898-36D48BD989D0}" type="pres">
      <dgm:prSet presAssocID="{1855097A-1671-4E3E-8104-804B88982DFF}" presName="hierRoot2" presStyleCnt="0">
        <dgm:presLayoutVars>
          <dgm:hierBranch val="init"/>
        </dgm:presLayoutVars>
      </dgm:prSet>
      <dgm:spPr/>
    </dgm:pt>
    <dgm:pt modelId="{68139AFD-B3AB-40B3-AA97-23EB5145318F}" type="pres">
      <dgm:prSet presAssocID="{1855097A-1671-4E3E-8104-804B88982DFF}" presName="rootComposite" presStyleCnt="0"/>
      <dgm:spPr/>
    </dgm:pt>
    <dgm:pt modelId="{C3B9CD22-421A-49F1-8ACB-38072A438384}" type="pres">
      <dgm:prSet presAssocID="{1855097A-1671-4E3E-8104-804B88982DFF}" presName="rootText" presStyleLbl="node2" presStyleIdx="3" presStyleCnt="4" custLinFactNeighborX="2964" custLinFactNeighborY="-527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8174314-8707-4FA7-A427-E4493E5DC041}" type="pres">
      <dgm:prSet presAssocID="{1855097A-1671-4E3E-8104-804B88982DFF}" presName="rootConnector" presStyleLbl="node2" presStyleIdx="3" presStyleCnt="4"/>
      <dgm:spPr/>
      <dgm:t>
        <a:bodyPr/>
        <a:lstStyle/>
        <a:p>
          <a:endParaRPr lang="en-US"/>
        </a:p>
      </dgm:t>
    </dgm:pt>
    <dgm:pt modelId="{8E995BE0-C8EE-4895-8C08-6C9693A034F9}" type="pres">
      <dgm:prSet presAssocID="{1855097A-1671-4E3E-8104-804B88982DFF}" presName="hierChild4" presStyleCnt="0"/>
      <dgm:spPr/>
    </dgm:pt>
    <dgm:pt modelId="{9E7F9364-3BCA-473E-932D-E3662CBB71A4}" type="pres">
      <dgm:prSet presAssocID="{A4EEDCF7-B61A-477E-BCFB-EC815F1336BC}" presName="Name37" presStyleLbl="parChTrans1D3" presStyleIdx="3" presStyleCnt="4"/>
      <dgm:spPr/>
      <dgm:t>
        <a:bodyPr/>
        <a:lstStyle/>
        <a:p>
          <a:endParaRPr lang="en-US"/>
        </a:p>
      </dgm:t>
    </dgm:pt>
    <dgm:pt modelId="{EFF57927-D7C8-4F15-AD00-33E1AAD1F87E}" type="pres">
      <dgm:prSet presAssocID="{D3D78E97-D8CC-42C0-8710-5648854E5275}" presName="hierRoot2" presStyleCnt="0">
        <dgm:presLayoutVars>
          <dgm:hierBranch val="init"/>
        </dgm:presLayoutVars>
      </dgm:prSet>
      <dgm:spPr/>
    </dgm:pt>
    <dgm:pt modelId="{BB0FB261-029B-42A1-B1AE-7E60E90FC92D}" type="pres">
      <dgm:prSet presAssocID="{D3D78E97-D8CC-42C0-8710-5648854E5275}" presName="rootComposite" presStyleCnt="0"/>
      <dgm:spPr/>
    </dgm:pt>
    <dgm:pt modelId="{810470E8-8D6F-483E-8066-16D33664DDB9}" type="pres">
      <dgm:prSet presAssocID="{D3D78E97-D8CC-42C0-8710-5648854E5275}" presName="rootText" presStyleLbl="node3" presStyleIdx="3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3604A4A-BBA9-4B31-99A2-E698E1534E52}" type="pres">
      <dgm:prSet presAssocID="{D3D78E97-D8CC-42C0-8710-5648854E5275}" presName="rootConnector" presStyleLbl="node3" presStyleIdx="3" presStyleCnt="4"/>
      <dgm:spPr/>
      <dgm:t>
        <a:bodyPr/>
        <a:lstStyle/>
        <a:p>
          <a:endParaRPr lang="en-US"/>
        </a:p>
      </dgm:t>
    </dgm:pt>
    <dgm:pt modelId="{8428EAC5-97EF-495D-979B-7907CC840A7A}" type="pres">
      <dgm:prSet presAssocID="{D3D78E97-D8CC-42C0-8710-5648854E5275}" presName="hierChild4" presStyleCnt="0"/>
      <dgm:spPr/>
    </dgm:pt>
    <dgm:pt modelId="{0C2746D1-E3DA-404E-ACB5-0FC333AC7921}" type="pres">
      <dgm:prSet presAssocID="{D3D78E97-D8CC-42C0-8710-5648854E5275}" presName="hierChild5" presStyleCnt="0"/>
      <dgm:spPr/>
    </dgm:pt>
    <dgm:pt modelId="{8DBED6FF-8226-4BDE-B8CD-D4E8E5EE728F}" type="pres">
      <dgm:prSet presAssocID="{1855097A-1671-4E3E-8104-804B88982DFF}" presName="hierChild5" presStyleCnt="0"/>
      <dgm:spPr/>
    </dgm:pt>
    <dgm:pt modelId="{D62B5ACE-02D8-4823-9D87-378507F0757F}" type="pres">
      <dgm:prSet presAssocID="{3DE0EE4C-4114-40E7-8654-3417941CF594}" presName="hierChild3" presStyleCnt="0"/>
      <dgm:spPr/>
    </dgm:pt>
  </dgm:ptLst>
  <dgm:cxnLst>
    <dgm:cxn modelId="{CC61C6D3-5EEF-4CD0-84FB-87C5B1CE501E}" type="presOf" srcId="{3DE0EE4C-4114-40E7-8654-3417941CF594}" destId="{0FC9D86C-BC96-4531-87FB-5244A8BFFA5C}" srcOrd="0" destOrd="0" presId="urn:microsoft.com/office/officeart/2005/8/layout/orgChart1"/>
    <dgm:cxn modelId="{749855FC-8C21-4A08-8B47-8A1FB9A47BE7}" type="presOf" srcId="{1855097A-1671-4E3E-8104-804B88982DFF}" destId="{C3B9CD22-421A-49F1-8ACB-38072A438384}" srcOrd="0" destOrd="0" presId="urn:microsoft.com/office/officeart/2005/8/layout/orgChart1"/>
    <dgm:cxn modelId="{A2BB25F6-3389-48C0-83C3-39EE456CB859}" type="presOf" srcId="{A4EEDCF7-B61A-477E-BCFB-EC815F1336BC}" destId="{9E7F9364-3BCA-473E-932D-E3662CBB71A4}" srcOrd="0" destOrd="0" presId="urn:microsoft.com/office/officeart/2005/8/layout/orgChart1"/>
    <dgm:cxn modelId="{973E2B3F-FB9C-4843-8F43-44A8AB39BB34}" type="presOf" srcId="{33D64F40-A96F-478A-B7B2-D7D27B313536}" destId="{93CAA77F-882B-4D9A-9CE5-1ECAA237CAA4}" srcOrd="0" destOrd="0" presId="urn:microsoft.com/office/officeart/2005/8/layout/orgChart1"/>
    <dgm:cxn modelId="{2C4E64D1-4DCE-4756-8A19-23208B323CCC}" srcId="{3DE0EE4C-4114-40E7-8654-3417941CF594}" destId="{1855097A-1671-4E3E-8104-804B88982DFF}" srcOrd="3" destOrd="0" parTransId="{265EA18F-A558-4D45-B793-CBF31D4D9E58}" sibTransId="{EAE58B93-76C6-4C26-808F-270A5E176DBE}"/>
    <dgm:cxn modelId="{97088427-4CFB-4913-983A-AA50201A4256}" type="presOf" srcId="{96864C17-BF53-498F-A19E-94197283900C}" destId="{04508DF5-1141-49E2-BBF9-0AA09C0BB309}" srcOrd="0" destOrd="0" presId="urn:microsoft.com/office/officeart/2005/8/layout/orgChart1"/>
    <dgm:cxn modelId="{C5C8F777-D463-4501-8765-B31484AB602F}" srcId="{C66D4746-A9F9-44D2-A7C7-E8C554E416B0}" destId="{FE73119C-45F6-4B98-B815-6E8002C0BCA5}" srcOrd="0" destOrd="0" parTransId="{9988401B-1C03-4111-B4C0-955198A968EE}" sibTransId="{55210FCF-E619-43F7-9FBA-0615594C2EEB}"/>
    <dgm:cxn modelId="{E906A36F-C45F-4CD1-B710-4B3E75B6F021}" type="presOf" srcId="{265EA18F-A558-4D45-B793-CBF31D4D9E58}" destId="{D949CC6D-0AFC-4402-AC5C-D9D0CE6F9032}" srcOrd="0" destOrd="0" presId="urn:microsoft.com/office/officeart/2005/8/layout/orgChart1"/>
    <dgm:cxn modelId="{05F329E6-0EE4-464E-8DFB-681B6008D9CA}" type="presOf" srcId="{F2286707-C482-42D7-ADDF-D2438330D0A6}" destId="{A594A094-9CAD-4277-A4CB-09FEC6363250}" srcOrd="0" destOrd="0" presId="urn:microsoft.com/office/officeart/2005/8/layout/orgChart1"/>
    <dgm:cxn modelId="{D19E58C3-2E0B-4685-9DB7-D947650389E1}" type="presOf" srcId="{33D64F40-A96F-478A-B7B2-D7D27B313536}" destId="{ECA9E9CA-A61A-420C-9DF0-F4E73BA85F66}" srcOrd="1" destOrd="0" presId="urn:microsoft.com/office/officeart/2005/8/layout/orgChart1"/>
    <dgm:cxn modelId="{53FCB26C-D5C4-4835-B86D-9EA6E94F3F19}" type="presOf" srcId="{FA77EDF5-2C9D-4320-A9B0-3A397AD96D5C}" destId="{BA7ED932-7443-4003-9CF7-348BF9C36620}" srcOrd="1" destOrd="0" presId="urn:microsoft.com/office/officeart/2005/8/layout/orgChart1"/>
    <dgm:cxn modelId="{599144C4-3370-47EB-8263-48A3B177E791}" srcId="{3DE0EE4C-4114-40E7-8654-3417941CF594}" destId="{D7D6AFBC-2963-42FA-A5A5-C3DA9B82B6A3}" srcOrd="2" destOrd="0" parTransId="{1D7A10D4-3245-47D4-ADCC-052D68D46DD1}" sibTransId="{DDC3BC9B-FC16-4DE9-B0A9-A0BD0563C4A0}"/>
    <dgm:cxn modelId="{9FCF4BBF-DD7F-4480-A63D-3B80AB15A53C}" type="presOf" srcId="{A8A15BB0-B345-4DEF-83BD-44A03CCCE841}" destId="{573C5C51-8A3A-4FE4-A860-FDC2E437808E}" srcOrd="0" destOrd="0" presId="urn:microsoft.com/office/officeart/2005/8/layout/orgChart1"/>
    <dgm:cxn modelId="{EE51C652-604A-418D-8C76-267EFD68C7C8}" srcId="{A8A15BB0-B345-4DEF-83BD-44A03CCCE841}" destId="{3DE0EE4C-4114-40E7-8654-3417941CF594}" srcOrd="0" destOrd="0" parTransId="{33213B56-5BBB-4D43-8BD4-81077644F51A}" sibTransId="{1F832ECB-E5BD-43C7-B120-E112288B4FFD}"/>
    <dgm:cxn modelId="{67E30B3E-6248-481F-9466-DE3508F6DDAC}" srcId="{1855097A-1671-4E3E-8104-804B88982DFF}" destId="{D3D78E97-D8CC-42C0-8710-5648854E5275}" srcOrd="0" destOrd="0" parTransId="{A4EEDCF7-B61A-477E-BCFB-EC815F1336BC}" sibTransId="{32AD71C4-EFE4-4029-943A-D523817C4501}"/>
    <dgm:cxn modelId="{60BF5B98-6812-4A48-A1AE-87069A2CE270}" type="presOf" srcId="{3DE0EE4C-4114-40E7-8654-3417941CF594}" destId="{C60D2587-9456-424B-80B1-9BDEB2E7880A}" srcOrd="1" destOrd="0" presId="urn:microsoft.com/office/officeart/2005/8/layout/orgChart1"/>
    <dgm:cxn modelId="{4D4703B8-4778-461A-B31D-A2D03D8F8F92}" srcId="{33D64F40-A96F-478A-B7B2-D7D27B313536}" destId="{FA77EDF5-2C9D-4320-A9B0-3A397AD96D5C}" srcOrd="0" destOrd="0" parTransId="{20466FF0-885D-4784-910A-3F60EADF9707}" sibTransId="{9C1E5B98-1881-4B8C-A8D6-DBCD4A0E0DBD}"/>
    <dgm:cxn modelId="{109D5E68-51B7-44EA-AC58-EC08145CEEAD}" type="presOf" srcId="{C66D4746-A9F9-44D2-A7C7-E8C554E416B0}" destId="{FD738D1C-A2EF-4A1F-8644-292FDA0B2629}" srcOrd="0" destOrd="0" presId="urn:microsoft.com/office/officeart/2005/8/layout/orgChart1"/>
    <dgm:cxn modelId="{046B243B-DFA8-4F0A-A810-15BBE9D4FBFB}" type="presOf" srcId="{8A8D57D4-7A39-4F46-A74A-031BC83FE899}" destId="{F21E641C-2B64-4594-9C4C-42B9BA1F52B5}" srcOrd="0" destOrd="0" presId="urn:microsoft.com/office/officeart/2005/8/layout/orgChart1"/>
    <dgm:cxn modelId="{D6FD6659-32FC-4D8F-A4EB-D87659813434}" srcId="{3DE0EE4C-4114-40E7-8654-3417941CF594}" destId="{33D64F40-A96F-478A-B7B2-D7D27B313536}" srcOrd="1" destOrd="0" parTransId="{8A8D57D4-7A39-4F46-A74A-031BC83FE899}" sibTransId="{3F47936F-41DD-4366-B9DA-50BAE789F0D8}"/>
    <dgm:cxn modelId="{826510BF-DEFD-4170-B1E9-7DE92F820ECD}" srcId="{D7D6AFBC-2963-42FA-A5A5-C3DA9B82B6A3}" destId="{2966340A-0B21-44C8-8974-649C0C98C1E0}" srcOrd="0" destOrd="0" parTransId="{96864C17-BF53-498F-A19E-94197283900C}" sibTransId="{BA5F0A4B-3CAA-478C-A1C5-68A38C40D07E}"/>
    <dgm:cxn modelId="{BF6878AD-336E-41F5-A981-4EA4B722C43F}" type="presOf" srcId="{2966340A-0B21-44C8-8974-649C0C98C1E0}" destId="{F3833ED3-03F3-4EA6-8BD0-26E410BE2B44}" srcOrd="0" destOrd="0" presId="urn:microsoft.com/office/officeart/2005/8/layout/orgChart1"/>
    <dgm:cxn modelId="{30A9BE4A-CAF3-45FA-A2BF-61FEE64EC16D}" type="presOf" srcId="{D3D78E97-D8CC-42C0-8710-5648854E5275}" destId="{810470E8-8D6F-483E-8066-16D33664DDB9}" srcOrd="0" destOrd="0" presId="urn:microsoft.com/office/officeart/2005/8/layout/orgChart1"/>
    <dgm:cxn modelId="{C912668B-D20F-407C-9E6C-A3A07C6EEC42}" type="presOf" srcId="{2966340A-0B21-44C8-8974-649C0C98C1E0}" destId="{D6B011FB-6170-4B12-9214-06FCDB5B68D6}" srcOrd="1" destOrd="0" presId="urn:microsoft.com/office/officeart/2005/8/layout/orgChart1"/>
    <dgm:cxn modelId="{C8B0EA44-42C0-40CC-8CB7-14349E93BF6F}" type="presOf" srcId="{FA77EDF5-2C9D-4320-A9B0-3A397AD96D5C}" destId="{892F059B-BCD3-4509-BA6C-20404C32A128}" srcOrd="0" destOrd="0" presId="urn:microsoft.com/office/officeart/2005/8/layout/orgChart1"/>
    <dgm:cxn modelId="{008AB0DD-3D94-4FAF-9A63-8DE9215A05D0}" type="presOf" srcId="{FE73119C-45F6-4B98-B815-6E8002C0BCA5}" destId="{4153DF02-CEEC-46F7-9005-643A840A66AD}" srcOrd="0" destOrd="0" presId="urn:microsoft.com/office/officeart/2005/8/layout/orgChart1"/>
    <dgm:cxn modelId="{8F1BC41A-0AF4-4746-9D69-B95403205AE8}" type="presOf" srcId="{1D7A10D4-3245-47D4-ADCC-052D68D46DD1}" destId="{F1E9036B-F527-4E2D-8BC1-6656E2146699}" srcOrd="0" destOrd="0" presId="urn:microsoft.com/office/officeart/2005/8/layout/orgChart1"/>
    <dgm:cxn modelId="{F69ADF4D-BB59-4A52-B50F-1116B8278511}" type="presOf" srcId="{9988401B-1C03-4111-B4C0-955198A968EE}" destId="{AA2D1AB6-60CD-4D4D-B2BC-B4B3CE36EEF0}" srcOrd="0" destOrd="0" presId="urn:microsoft.com/office/officeart/2005/8/layout/orgChart1"/>
    <dgm:cxn modelId="{1DB787B2-23E0-40C2-9755-E89C99D1C055}" type="presOf" srcId="{FE73119C-45F6-4B98-B815-6E8002C0BCA5}" destId="{D4AD396F-E000-473D-A6F4-B448156E27EF}" srcOrd="1" destOrd="0" presId="urn:microsoft.com/office/officeart/2005/8/layout/orgChart1"/>
    <dgm:cxn modelId="{316D87D3-52D3-4B5C-BCA9-DFCCD8E9011E}" type="presOf" srcId="{C66D4746-A9F9-44D2-A7C7-E8C554E416B0}" destId="{B5534A88-E417-4D6D-AAB8-8C003DA47BD0}" srcOrd="1" destOrd="0" presId="urn:microsoft.com/office/officeart/2005/8/layout/orgChart1"/>
    <dgm:cxn modelId="{0B0A4673-1D35-4C69-8FDD-B9EE60A66AED}" srcId="{3DE0EE4C-4114-40E7-8654-3417941CF594}" destId="{C66D4746-A9F9-44D2-A7C7-E8C554E416B0}" srcOrd="0" destOrd="0" parTransId="{F2286707-C482-42D7-ADDF-D2438330D0A6}" sibTransId="{611AEB92-01EC-41A3-939B-42C652214C26}"/>
    <dgm:cxn modelId="{F41ECC2D-993D-4452-96ED-07883AA6DFAC}" type="presOf" srcId="{D7D6AFBC-2963-42FA-A5A5-C3DA9B82B6A3}" destId="{F08E9363-F616-4939-9CD9-B857FD383FD3}" srcOrd="1" destOrd="0" presId="urn:microsoft.com/office/officeart/2005/8/layout/orgChart1"/>
    <dgm:cxn modelId="{AC82BE7F-2B1F-4912-AA96-C16FEEC23ED0}" type="presOf" srcId="{20466FF0-885D-4784-910A-3F60EADF9707}" destId="{46BD6796-B94C-4F6E-AAB3-60A4B1EE0340}" srcOrd="0" destOrd="0" presId="urn:microsoft.com/office/officeart/2005/8/layout/orgChart1"/>
    <dgm:cxn modelId="{E4185CE4-4232-404D-ACC3-FAD3D046A70F}" type="presOf" srcId="{D7D6AFBC-2963-42FA-A5A5-C3DA9B82B6A3}" destId="{E59239B5-C201-4C6B-8532-E0A281E48CD9}" srcOrd="0" destOrd="0" presId="urn:microsoft.com/office/officeart/2005/8/layout/orgChart1"/>
    <dgm:cxn modelId="{FACD636B-E700-471E-BB2E-EB95AD13FC2B}" type="presOf" srcId="{D3D78E97-D8CC-42C0-8710-5648854E5275}" destId="{A3604A4A-BBA9-4B31-99A2-E698E1534E52}" srcOrd="1" destOrd="0" presId="urn:microsoft.com/office/officeart/2005/8/layout/orgChart1"/>
    <dgm:cxn modelId="{74B26A5A-6A68-4F68-88BF-D1BEBBA95DDC}" type="presOf" srcId="{1855097A-1671-4E3E-8104-804B88982DFF}" destId="{A8174314-8707-4FA7-A427-E4493E5DC041}" srcOrd="1" destOrd="0" presId="urn:microsoft.com/office/officeart/2005/8/layout/orgChart1"/>
    <dgm:cxn modelId="{F61F614E-F3DE-4D75-AEA7-47CE19CA7661}" type="presParOf" srcId="{573C5C51-8A3A-4FE4-A860-FDC2E437808E}" destId="{47DFB7BF-DFB7-447E-91F5-4AD6011D8C6B}" srcOrd="0" destOrd="0" presId="urn:microsoft.com/office/officeart/2005/8/layout/orgChart1"/>
    <dgm:cxn modelId="{7CA89582-C3E4-484A-A00D-C9FB4E1B8CA8}" type="presParOf" srcId="{47DFB7BF-DFB7-447E-91F5-4AD6011D8C6B}" destId="{37BC22A0-5B7E-4576-B1FC-C9A74C5ED49D}" srcOrd="0" destOrd="0" presId="urn:microsoft.com/office/officeart/2005/8/layout/orgChart1"/>
    <dgm:cxn modelId="{CF8E0C98-1CEC-4C2E-A21C-650BC760B376}" type="presParOf" srcId="{37BC22A0-5B7E-4576-B1FC-C9A74C5ED49D}" destId="{0FC9D86C-BC96-4531-87FB-5244A8BFFA5C}" srcOrd="0" destOrd="0" presId="urn:microsoft.com/office/officeart/2005/8/layout/orgChart1"/>
    <dgm:cxn modelId="{46145E40-F29B-4968-AEA6-69B79E515097}" type="presParOf" srcId="{37BC22A0-5B7E-4576-B1FC-C9A74C5ED49D}" destId="{C60D2587-9456-424B-80B1-9BDEB2E7880A}" srcOrd="1" destOrd="0" presId="urn:microsoft.com/office/officeart/2005/8/layout/orgChart1"/>
    <dgm:cxn modelId="{8136E155-163D-46D0-9421-A6B14ECDE5F8}" type="presParOf" srcId="{47DFB7BF-DFB7-447E-91F5-4AD6011D8C6B}" destId="{396E7B0B-21AC-4811-A76C-128A9D2D93A3}" srcOrd="1" destOrd="0" presId="urn:microsoft.com/office/officeart/2005/8/layout/orgChart1"/>
    <dgm:cxn modelId="{63140633-6989-4DED-953F-26C52844362E}" type="presParOf" srcId="{396E7B0B-21AC-4811-A76C-128A9D2D93A3}" destId="{A594A094-9CAD-4277-A4CB-09FEC6363250}" srcOrd="0" destOrd="0" presId="urn:microsoft.com/office/officeart/2005/8/layout/orgChart1"/>
    <dgm:cxn modelId="{50B15A39-963A-414D-993E-D51DAD464E4F}" type="presParOf" srcId="{396E7B0B-21AC-4811-A76C-128A9D2D93A3}" destId="{8FD42459-55DA-4D55-92C4-B2450B368177}" srcOrd="1" destOrd="0" presId="urn:microsoft.com/office/officeart/2005/8/layout/orgChart1"/>
    <dgm:cxn modelId="{5DE6E79B-2F30-4AD7-93F5-B75FD36DC4A0}" type="presParOf" srcId="{8FD42459-55DA-4D55-92C4-B2450B368177}" destId="{73C8C2C6-8335-41CF-8F7B-B0A10CE04CD4}" srcOrd="0" destOrd="0" presId="urn:microsoft.com/office/officeart/2005/8/layout/orgChart1"/>
    <dgm:cxn modelId="{FDEA451A-17C1-4E9F-A080-B3B420A21557}" type="presParOf" srcId="{73C8C2C6-8335-41CF-8F7B-B0A10CE04CD4}" destId="{FD738D1C-A2EF-4A1F-8644-292FDA0B2629}" srcOrd="0" destOrd="0" presId="urn:microsoft.com/office/officeart/2005/8/layout/orgChart1"/>
    <dgm:cxn modelId="{AD9B8E6F-97D1-4128-9EBE-361BF98E77CD}" type="presParOf" srcId="{73C8C2C6-8335-41CF-8F7B-B0A10CE04CD4}" destId="{B5534A88-E417-4D6D-AAB8-8C003DA47BD0}" srcOrd="1" destOrd="0" presId="urn:microsoft.com/office/officeart/2005/8/layout/orgChart1"/>
    <dgm:cxn modelId="{73262CCB-50DA-4864-8799-2B5CDF288A1C}" type="presParOf" srcId="{8FD42459-55DA-4D55-92C4-B2450B368177}" destId="{46C18A4E-1782-4612-80A9-42EC35B7A63A}" srcOrd="1" destOrd="0" presId="urn:microsoft.com/office/officeart/2005/8/layout/orgChart1"/>
    <dgm:cxn modelId="{D65564C5-45A0-4005-8FAB-F3131C55C31B}" type="presParOf" srcId="{46C18A4E-1782-4612-80A9-42EC35B7A63A}" destId="{AA2D1AB6-60CD-4D4D-B2BC-B4B3CE36EEF0}" srcOrd="0" destOrd="0" presId="urn:microsoft.com/office/officeart/2005/8/layout/orgChart1"/>
    <dgm:cxn modelId="{22789019-A0BB-4428-AFD7-1A583172CA5C}" type="presParOf" srcId="{46C18A4E-1782-4612-80A9-42EC35B7A63A}" destId="{0C3F2B10-07C9-4963-BD98-07AA844FED39}" srcOrd="1" destOrd="0" presId="urn:microsoft.com/office/officeart/2005/8/layout/orgChart1"/>
    <dgm:cxn modelId="{6572AC1C-C698-41D9-9DED-E73339DB5259}" type="presParOf" srcId="{0C3F2B10-07C9-4963-BD98-07AA844FED39}" destId="{FCBBEBA2-7ADE-4D12-9854-1FBF454CD4A1}" srcOrd="0" destOrd="0" presId="urn:microsoft.com/office/officeart/2005/8/layout/orgChart1"/>
    <dgm:cxn modelId="{A8DA4322-84E3-410C-8DBD-4ADAFA30701C}" type="presParOf" srcId="{FCBBEBA2-7ADE-4D12-9854-1FBF454CD4A1}" destId="{4153DF02-CEEC-46F7-9005-643A840A66AD}" srcOrd="0" destOrd="0" presId="urn:microsoft.com/office/officeart/2005/8/layout/orgChart1"/>
    <dgm:cxn modelId="{5C5BA095-7357-4BB7-8DC1-76686DD98477}" type="presParOf" srcId="{FCBBEBA2-7ADE-4D12-9854-1FBF454CD4A1}" destId="{D4AD396F-E000-473D-A6F4-B448156E27EF}" srcOrd="1" destOrd="0" presId="urn:microsoft.com/office/officeart/2005/8/layout/orgChart1"/>
    <dgm:cxn modelId="{F75253D2-6E05-43E3-91E2-C8F6DB28F3FF}" type="presParOf" srcId="{0C3F2B10-07C9-4963-BD98-07AA844FED39}" destId="{EC1294DE-6FA6-47B0-920F-2B30FA9BE644}" srcOrd="1" destOrd="0" presId="urn:microsoft.com/office/officeart/2005/8/layout/orgChart1"/>
    <dgm:cxn modelId="{C2400467-380A-485D-861A-072FF07415D9}" type="presParOf" srcId="{0C3F2B10-07C9-4963-BD98-07AA844FED39}" destId="{BF2CDE9E-A487-4880-A616-E04D3BAE2901}" srcOrd="2" destOrd="0" presId="urn:microsoft.com/office/officeart/2005/8/layout/orgChart1"/>
    <dgm:cxn modelId="{55D12D8D-310D-4358-AE1E-C2A5EBB74006}" type="presParOf" srcId="{8FD42459-55DA-4D55-92C4-B2450B368177}" destId="{F56C1045-3AEA-42EE-8479-DBB537F5B81A}" srcOrd="2" destOrd="0" presId="urn:microsoft.com/office/officeart/2005/8/layout/orgChart1"/>
    <dgm:cxn modelId="{9B1EA251-F006-4BF8-A479-31545FC180EF}" type="presParOf" srcId="{396E7B0B-21AC-4811-A76C-128A9D2D93A3}" destId="{F21E641C-2B64-4594-9C4C-42B9BA1F52B5}" srcOrd="2" destOrd="0" presId="urn:microsoft.com/office/officeart/2005/8/layout/orgChart1"/>
    <dgm:cxn modelId="{9D9B1000-C524-4A3A-B59E-C6C1256134FD}" type="presParOf" srcId="{396E7B0B-21AC-4811-A76C-128A9D2D93A3}" destId="{5E1290AA-FE44-451D-9EB2-0824120FA05E}" srcOrd="3" destOrd="0" presId="urn:microsoft.com/office/officeart/2005/8/layout/orgChart1"/>
    <dgm:cxn modelId="{440493E6-C8E6-4D4E-9D40-3257F3F5C2B6}" type="presParOf" srcId="{5E1290AA-FE44-451D-9EB2-0824120FA05E}" destId="{566D33EB-C743-45A6-A942-64D9F68FC759}" srcOrd="0" destOrd="0" presId="urn:microsoft.com/office/officeart/2005/8/layout/orgChart1"/>
    <dgm:cxn modelId="{EA3328EB-A07D-4FE5-BA51-23542D305A9E}" type="presParOf" srcId="{566D33EB-C743-45A6-A942-64D9F68FC759}" destId="{93CAA77F-882B-4D9A-9CE5-1ECAA237CAA4}" srcOrd="0" destOrd="0" presId="urn:microsoft.com/office/officeart/2005/8/layout/orgChart1"/>
    <dgm:cxn modelId="{D2A8744D-A877-4980-983B-3FD8ADA53C45}" type="presParOf" srcId="{566D33EB-C743-45A6-A942-64D9F68FC759}" destId="{ECA9E9CA-A61A-420C-9DF0-F4E73BA85F66}" srcOrd="1" destOrd="0" presId="urn:microsoft.com/office/officeart/2005/8/layout/orgChart1"/>
    <dgm:cxn modelId="{489505A5-147A-44D2-8A50-98406DDB7676}" type="presParOf" srcId="{5E1290AA-FE44-451D-9EB2-0824120FA05E}" destId="{57A6C326-4F59-444C-8220-2F548CD54353}" srcOrd="1" destOrd="0" presId="urn:microsoft.com/office/officeart/2005/8/layout/orgChart1"/>
    <dgm:cxn modelId="{B5EAD048-8A38-4CF5-AE54-18BA350B2ADE}" type="presParOf" srcId="{57A6C326-4F59-444C-8220-2F548CD54353}" destId="{46BD6796-B94C-4F6E-AAB3-60A4B1EE0340}" srcOrd="0" destOrd="0" presId="urn:microsoft.com/office/officeart/2005/8/layout/orgChart1"/>
    <dgm:cxn modelId="{F9B9CF83-E6B4-4715-9CE3-493349B2225D}" type="presParOf" srcId="{57A6C326-4F59-444C-8220-2F548CD54353}" destId="{696371E7-4699-4303-B210-AB0CC82FEE3E}" srcOrd="1" destOrd="0" presId="urn:microsoft.com/office/officeart/2005/8/layout/orgChart1"/>
    <dgm:cxn modelId="{135D84B1-23EF-4C90-AF25-E1002DEFAED1}" type="presParOf" srcId="{696371E7-4699-4303-B210-AB0CC82FEE3E}" destId="{C2E5F470-A0BB-44C3-AFCD-0B01BE2DCB93}" srcOrd="0" destOrd="0" presId="urn:microsoft.com/office/officeart/2005/8/layout/orgChart1"/>
    <dgm:cxn modelId="{63AF873F-D371-4671-98B9-64D3F83AE289}" type="presParOf" srcId="{C2E5F470-A0BB-44C3-AFCD-0B01BE2DCB93}" destId="{892F059B-BCD3-4509-BA6C-20404C32A128}" srcOrd="0" destOrd="0" presId="urn:microsoft.com/office/officeart/2005/8/layout/orgChart1"/>
    <dgm:cxn modelId="{56FEA6B5-BA7E-4923-83EF-935148C18A6F}" type="presParOf" srcId="{C2E5F470-A0BB-44C3-AFCD-0B01BE2DCB93}" destId="{BA7ED932-7443-4003-9CF7-348BF9C36620}" srcOrd="1" destOrd="0" presId="urn:microsoft.com/office/officeart/2005/8/layout/orgChart1"/>
    <dgm:cxn modelId="{B0925EAF-96E4-42FB-8C8F-B1BE1759F10F}" type="presParOf" srcId="{696371E7-4699-4303-B210-AB0CC82FEE3E}" destId="{F4111419-C31C-4D2F-B032-E2EA68FFDC32}" srcOrd="1" destOrd="0" presId="urn:microsoft.com/office/officeart/2005/8/layout/orgChart1"/>
    <dgm:cxn modelId="{A8CE9540-F7FC-4FDF-A5C5-A4A8698629BE}" type="presParOf" srcId="{696371E7-4699-4303-B210-AB0CC82FEE3E}" destId="{2981F3C8-0443-4DC1-93A6-7B40096873DE}" srcOrd="2" destOrd="0" presId="urn:microsoft.com/office/officeart/2005/8/layout/orgChart1"/>
    <dgm:cxn modelId="{663BA725-EC53-429E-B964-211DBF77CB14}" type="presParOf" srcId="{5E1290AA-FE44-451D-9EB2-0824120FA05E}" destId="{D89B56AB-0943-4D1A-9B79-5F13977C494F}" srcOrd="2" destOrd="0" presId="urn:microsoft.com/office/officeart/2005/8/layout/orgChart1"/>
    <dgm:cxn modelId="{3A0FF4A3-0474-4D50-BB3E-47CBB38FC74C}" type="presParOf" srcId="{396E7B0B-21AC-4811-A76C-128A9D2D93A3}" destId="{F1E9036B-F527-4E2D-8BC1-6656E2146699}" srcOrd="4" destOrd="0" presId="urn:microsoft.com/office/officeart/2005/8/layout/orgChart1"/>
    <dgm:cxn modelId="{606CAAA3-861C-4567-9326-A3943F473483}" type="presParOf" srcId="{396E7B0B-21AC-4811-A76C-128A9D2D93A3}" destId="{C504A34A-6894-463C-ABC4-9F1C6B5297CB}" srcOrd="5" destOrd="0" presId="urn:microsoft.com/office/officeart/2005/8/layout/orgChart1"/>
    <dgm:cxn modelId="{4DEB8757-1F15-458E-BFD1-F061F6C7CC82}" type="presParOf" srcId="{C504A34A-6894-463C-ABC4-9F1C6B5297CB}" destId="{A17C7D62-E68E-4DE7-A6F1-6449524AE9A6}" srcOrd="0" destOrd="0" presId="urn:microsoft.com/office/officeart/2005/8/layout/orgChart1"/>
    <dgm:cxn modelId="{1426992D-3E87-4296-B909-A30D0C8DF319}" type="presParOf" srcId="{A17C7D62-E68E-4DE7-A6F1-6449524AE9A6}" destId="{E59239B5-C201-4C6B-8532-E0A281E48CD9}" srcOrd="0" destOrd="0" presId="urn:microsoft.com/office/officeart/2005/8/layout/orgChart1"/>
    <dgm:cxn modelId="{901A2351-CC3D-4E5E-9327-A8DEED6D2C44}" type="presParOf" srcId="{A17C7D62-E68E-4DE7-A6F1-6449524AE9A6}" destId="{F08E9363-F616-4939-9CD9-B857FD383FD3}" srcOrd="1" destOrd="0" presId="urn:microsoft.com/office/officeart/2005/8/layout/orgChart1"/>
    <dgm:cxn modelId="{A3679604-CFA3-4208-A5D0-876D8C5FF8FA}" type="presParOf" srcId="{C504A34A-6894-463C-ABC4-9F1C6B5297CB}" destId="{72524A21-A757-4399-9C2D-A8118BF6C38D}" srcOrd="1" destOrd="0" presId="urn:microsoft.com/office/officeart/2005/8/layout/orgChart1"/>
    <dgm:cxn modelId="{FA1D712F-73D1-4242-A64C-64ADDB29F30B}" type="presParOf" srcId="{72524A21-A757-4399-9C2D-A8118BF6C38D}" destId="{04508DF5-1141-49E2-BBF9-0AA09C0BB309}" srcOrd="0" destOrd="0" presId="urn:microsoft.com/office/officeart/2005/8/layout/orgChart1"/>
    <dgm:cxn modelId="{FE557D48-9F66-4CC0-B272-2BCF37AFA9D1}" type="presParOf" srcId="{72524A21-A757-4399-9C2D-A8118BF6C38D}" destId="{FF8AAABB-2761-4F69-B991-11834086589D}" srcOrd="1" destOrd="0" presId="urn:microsoft.com/office/officeart/2005/8/layout/orgChart1"/>
    <dgm:cxn modelId="{5E683389-5039-4A95-B591-F9DCFA560104}" type="presParOf" srcId="{FF8AAABB-2761-4F69-B991-11834086589D}" destId="{458C9580-7E41-4D16-A754-EA76AD5FF5C6}" srcOrd="0" destOrd="0" presId="urn:microsoft.com/office/officeart/2005/8/layout/orgChart1"/>
    <dgm:cxn modelId="{70991F62-B400-43F4-A7E6-732C3A1EE82B}" type="presParOf" srcId="{458C9580-7E41-4D16-A754-EA76AD5FF5C6}" destId="{F3833ED3-03F3-4EA6-8BD0-26E410BE2B44}" srcOrd="0" destOrd="0" presId="urn:microsoft.com/office/officeart/2005/8/layout/orgChart1"/>
    <dgm:cxn modelId="{EFD66888-0F74-4EA9-A950-2DF1ECDEB30D}" type="presParOf" srcId="{458C9580-7E41-4D16-A754-EA76AD5FF5C6}" destId="{D6B011FB-6170-4B12-9214-06FCDB5B68D6}" srcOrd="1" destOrd="0" presId="urn:microsoft.com/office/officeart/2005/8/layout/orgChart1"/>
    <dgm:cxn modelId="{62E5B5DE-8C95-40F8-B935-7DAE84FCA166}" type="presParOf" srcId="{FF8AAABB-2761-4F69-B991-11834086589D}" destId="{AC12BFFF-6E01-4933-91BF-44B791A2A269}" srcOrd="1" destOrd="0" presId="urn:microsoft.com/office/officeart/2005/8/layout/orgChart1"/>
    <dgm:cxn modelId="{DBA2791B-C852-46ED-B825-4EEB0736AED4}" type="presParOf" srcId="{FF8AAABB-2761-4F69-B991-11834086589D}" destId="{C4936153-1922-43AA-ADEB-28733EB7F64D}" srcOrd="2" destOrd="0" presId="urn:microsoft.com/office/officeart/2005/8/layout/orgChart1"/>
    <dgm:cxn modelId="{33E0545F-F2E0-4D62-9D9E-4D36E762EBC8}" type="presParOf" srcId="{C504A34A-6894-463C-ABC4-9F1C6B5297CB}" destId="{535E109D-739A-4CD8-8BBC-5D9DB2448B0B}" srcOrd="2" destOrd="0" presId="urn:microsoft.com/office/officeart/2005/8/layout/orgChart1"/>
    <dgm:cxn modelId="{B5CA194E-FC37-4228-B595-F69F65345E9F}" type="presParOf" srcId="{396E7B0B-21AC-4811-A76C-128A9D2D93A3}" destId="{D949CC6D-0AFC-4402-AC5C-D9D0CE6F9032}" srcOrd="6" destOrd="0" presId="urn:microsoft.com/office/officeart/2005/8/layout/orgChart1"/>
    <dgm:cxn modelId="{8A590638-31C6-4CD1-B994-BE820E9F0F12}" type="presParOf" srcId="{396E7B0B-21AC-4811-A76C-128A9D2D93A3}" destId="{29384643-59E6-4176-A898-36D48BD989D0}" srcOrd="7" destOrd="0" presId="urn:microsoft.com/office/officeart/2005/8/layout/orgChart1"/>
    <dgm:cxn modelId="{909CA4E6-205F-4565-AAA1-6466BD3F19DC}" type="presParOf" srcId="{29384643-59E6-4176-A898-36D48BD989D0}" destId="{68139AFD-B3AB-40B3-AA97-23EB5145318F}" srcOrd="0" destOrd="0" presId="urn:microsoft.com/office/officeart/2005/8/layout/orgChart1"/>
    <dgm:cxn modelId="{D31301C5-E3D7-4870-9AA4-B91DEFA34AFA}" type="presParOf" srcId="{68139AFD-B3AB-40B3-AA97-23EB5145318F}" destId="{C3B9CD22-421A-49F1-8ACB-38072A438384}" srcOrd="0" destOrd="0" presId="urn:microsoft.com/office/officeart/2005/8/layout/orgChart1"/>
    <dgm:cxn modelId="{89AAC936-C4FE-44AA-B141-7D2665A569B6}" type="presParOf" srcId="{68139AFD-B3AB-40B3-AA97-23EB5145318F}" destId="{A8174314-8707-4FA7-A427-E4493E5DC041}" srcOrd="1" destOrd="0" presId="urn:microsoft.com/office/officeart/2005/8/layout/orgChart1"/>
    <dgm:cxn modelId="{9E455659-6ED1-4F1B-9212-DF224D6548E4}" type="presParOf" srcId="{29384643-59E6-4176-A898-36D48BD989D0}" destId="{8E995BE0-C8EE-4895-8C08-6C9693A034F9}" srcOrd="1" destOrd="0" presId="urn:microsoft.com/office/officeart/2005/8/layout/orgChart1"/>
    <dgm:cxn modelId="{FE2E4233-33AA-4B18-B9B4-B07FCDFBAFD8}" type="presParOf" srcId="{8E995BE0-C8EE-4895-8C08-6C9693A034F9}" destId="{9E7F9364-3BCA-473E-932D-E3662CBB71A4}" srcOrd="0" destOrd="0" presId="urn:microsoft.com/office/officeart/2005/8/layout/orgChart1"/>
    <dgm:cxn modelId="{C365A420-CD99-4C31-BB71-3AAD3BA1774B}" type="presParOf" srcId="{8E995BE0-C8EE-4895-8C08-6C9693A034F9}" destId="{EFF57927-D7C8-4F15-AD00-33E1AAD1F87E}" srcOrd="1" destOrd="0" presId="urn:microsoft.com/office/officeart/2005/8/layout/orgChart1"/>
    <dgm:cxn modelId="{31AE4BE5-3F06-4031-BD1B-71C33925CD86}" type="presParOf" srcId="{EFF57927-D7C8-4F15-AD00-33E1AAD1F87E}" destId="{BB0FB261-029B-42A1-B1AE-7E60E90FC92D}" srcOrd="0" destOrd="0" presId="urn:microsoft.com/office/officeart/2005/8/layout/orgChart1"/>
    <dgm:cxn modelId="{7B29CFEE-76D3-4FDC-A93F-E89DDCF8572E}" type="presParOf" srcId="{BB0FB261-029B-42A1-B1AE-7E60E90FC92D}" destId="{810470E8-8D6F-483E-8066-16D33664DDB9}" srcOrd="0" destOrd="0" presId="urn:microsoft.com/office/officeart/2005/8/layout/orgChart1"/>
    <dgm:cxn modelId="{BCB247ED-E34F-40B0-8D11-7C10F9C9EA29}" type="presParOf" srcId="{BB0FB261-029B-42A1-B1AE-7E60E90FC92D}" destId="{A3604A4A-BBA9-4B31-99A2-E698E1534E52}" srcOrd="1" destOrd="0" presId="urn:microsoft.com/office/officeart/2005/8/layout/orgChart1"/>
    <dgm:cxn modelId="{E8561357-1555-4CAD-A965-EF750A54098D}" type="presParOf" srcId="{EFF57927-D7C8-4F15-AD00-33E1AAD1F87E}" destId="{8428EAC5-97EF-495D-979B-7907CC840A7A}" srcOrd="1" destOrd="0" presId="urn:microsoft.com/office/officeart/2005/8/layout/orgChart1"/>
    <dgm:cxn modelId="{30B93960-5986-4E66-93F0-0EECECFBD124}" type="presParOf" srcId="{EFF57927-D7C8-4F15-AD00-33E1AAD1F87E}" destId="{0C2746D1-E3DA-404E-ACB5-0FC333AC7921}" srcOrd="2" destOrd="0" presId="urn:microsoft.com/office/officeart/2005/8/layout/orgChart1"/>
    <dgm:cxn modelId="{8F38838C-BBDC-4202-B2B7-93A22EAA73D0}" type="presParOf" srcId="{29384643-59E6-4176-A898-36D48BD989D0}" destId="{8DBED6FF-8226-4BDE-B8CD-D4E8E5EE728F}" srcOrd="2" destOrd="0" presId="urn:microsoft.com/office/officeart/2005/8/layout/orgChart1"/>
    <dgm:cxn modelId="{67A1260E-5706-437F-90ED-39ED412F98CC}" type="presParOf" srcId="{47DFB7BF-DFB7-447E-91F5-4AD6011D8C6B}" destId="{D62B5ACE-02D8-4823-9D87-378507F075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16D714-812D-4D55-B3EA-E05AE26025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A2D470-6CE3-4EFE-86F8-14948C14229D}">
      <dgm:prSet phldrT="[Text]"/>
      <dgm:spPr/>
      <dgm:t>
        <a:bodyPr/>
        <a:lstStyle/>
        <a:p>
          <a:r>
            <a:rPr lang="en-US" dirty="0" smtClean="0"/>
            <a:t>		</a:t>
          </a:r>
          <a:endParaRPr lang="en-US" dirty="0"/>
        </a:p>
      </dgm:t>
    </dgm:pt>
    <dgm:pt modelId="{EBB37462-7C76-4A81-B9EC-BC6D69D3F0E9}" type="parTrans" cxnId="{2133B8C5-7A3A-4B52-BF26-A42FECC291D0}">
      <dgm:prSet/>
      <dgm:spPr/>
      <dgm:t>
        <a:bodyPr/>
        <a:lstStyle/>
        <a:p>
          <a:endParaRPr lang="en-US"/>
        </a:p>
      </dgm:t>
    </dgm:pt>
    <dgm:pt modelId="{BFF10E86-22FA-4874-8FA4-9869B261639B}" type="sibTrans" cxnId="{2133B8C5-7A3A-4B52-BF26-A42FECC291D0}">
      <dgm:prSet/>
      <dgm:spPr/>
      <dgm:t>
        <a:bodyPr/>
        <a:lstStyle/>
        <a:p>
          <a:endParaRPr lang="en-US"/>
        </a:p>
      </dgm:t>
    </dgm:pt>
    <dgm:pt modelId="{8A9BC497-732A-4DB9-B13E-0AB1493CCBD2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Functional Requirements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426E7-A297-4CA4-9F70-1BBD5B9719DC}" type="parTrans" cxnId="{B456B6D9-958A-4BF8-ACE3-E7C6C13BB2DF}">
      <dgm:prSet/>
      <dgm:spPr/>
      <dgm:t>
        <a:bodyPr/>
        <a:lstStyle/>
        <a:p>
          <a:endParaRPr lang="en-US"/>
        </a:p>
      </dgm:t>
    </dgm:pt>
    <dgm:pt modelId="{A09C670C-2964-44B5-B1E6-BB2C21C65DE1}" type="sibTrans" cxnId="{B456B6D9-958A-4BF8-ACE3-E7C6C13BB2DF}">
      <dgm:prSet/>
      <dgm:spPr/>
      <dgm:t>
        <a:bodyPr/>
        <a:lstStyle/>
        <a:p>
          <a:endParaRPr lang="en-US"/>
        </a:p>
      </dgm:t>
    </dgm:pt>
    <dgm:pt modelId="{0A1F7448-A96E-42CD-B4F4-BCC7AB61BDFC}">
      <dgm:prSet phldrT="[Text]"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Non-Functional Requirements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87D81-DFC4-4D8B-9870-0DFC83251EC6}" type="parTrans" cxnId="{56CA8049-3FBF-436E-AC08-FD88C9A2A0EE}">
      <dgm:prSet/>
      <dgm:spPr/>
      <dgm:t>
        <a:bodyPr/>
        <a:lstStyle/>
        <a:p>
          <a:endParaRPr lang="en-US"/>
        </a:p>
      </dgm:t>
    </dgm:pt>
    <dgm:pt modelId="{B5D71C8A-6C4D-4E1E-92B1-0264C9BBCF25}" type="sibTrans" cxnId="{56CA8049-3FBF-436E-AC08-FD88C9A2A0EE}">
      <dgm:prSet/>
      <dgm:spPr/>
      <dgm:t>
        <a:bodyPr/>
        <a:lstStyle/>
        <a:p>
          <a:endParaRPr lang="en-US"/>
        </a:p>
      </dgm:t>
    </dgm:pt>
    <dgm:pt modelId="{1F47D41C-ECDC-4113-951C-46AFC7BBDDDB}">
      <dgm:prSet phldrT="[Text]"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Entity Relationship Diagram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F1349-ED7C-46A3-BC09-8333DAFE4857}" type="parTrans" cxnId="{7024223B-4467-4089-AEAF-60BA66894694}">
      <dgm:prSet/>
      <dgm:spPr/>
      <dgm:t>
        <a:bodyPr/>
        <a:lstStyle/>
        <a:p>
          <a:endParaRPr lang="en-US"/>
        </a:p>
      </dgm:t>
    </dgm:pt>
    <dgm:pt modelId="{3F7F5C20-8D0E-48B9-B317-DD85E619683D}" type="sibTrans" cxnId="{7024223B-4467-4089-AEAF-60BA66894694}">
      <dgm:prSet/>
      <dgm:spPr/>
      <dgm:t>
        <a:bodyPr/>
        <a:lstStyle/>
        <a:p>
          <a:endParaRPr lang="en-US"/>
        </a:p>
      </dgm:t>
    </dgm:pt>
    <dgm:pt modelId="{D4D2BFB6-3584-411E-8D31-1F0A06E9CA1F}" type="pres">
      <dgm:prSet presAssocID="{6E16D714-812D-4D55-B3EA-E05AE26025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6D1F2A-AA41-4B73-AD79-8492494C2B6E}" type="pres">
      <dgm:prSet presAssocID="{C7A2D470-6CE3-4EFE-86F8-14948C14229D}" presName="thickLine" presStyleLbl="alignNode1" presStyleIdx="0" presStyleCnt="1"/>
      <dgm:spPr/>
    </dgm:pt>
    <dgm:pt modelId="{98DE52AE-F65F-42AD-915F-FC107CC2814D}" type="pres">
      <dgm:prSet presAssocID="{C7A2D470-6CE3-4EFE-86F8-14948C14229D}" presName="horz1" presStyleCnt="0"/>
      <dgm:spPr/>
    </dgm:pt>
    <dgm:pt modelId="{228EE8A2-5B2F-4374-A93B-ADD3D48E1B36}" type="pres">
      <dgm:prSet presAssocID="{C7A2D470-6CE3-4EFE-86F8-14948C14229D}" presName="tx1" presStyleLbl="revTx" presStyleIdx="0" presStyleCnt="4"/>
      <dgm:spPr/>
      <dgm:t>
        <a:bodyPr/>
        <a:lstStyle/>
        <a:p>
          <a:endParaRPr lang="en-US"/>
        </a:p>
      </dgm:t>
    </dgm:pt>
    <dgm:pt modelId="{F6688388-95CB-4FC1-862F-990A37B28011}" type="pres">
      <dgm:prSet presAssocID="{C7A2D470-6CE3-4EFE-86F8-14948C14229D}" presName="vert1" presStyleCnt="0"/>
      <dgm:spPr/>
    </dgm:pt>
    <dgm:pt modelId="{9DC40433-0DD4-480E-B47A-1AE05D3D0376}" type="pres">
      <dgm:prSet presAssocID="{8A9BC497-732A-4DB9-B13E-0AB1493CCBD2}" presName="vertSpace2a" presStyleCnt="0"/>
      <dgm:spPr/>
    </dgm:pt>
    <dgm:pt modelId="{04CE78C9-AE84-42C6-9DAC-CB5C03373ED5}" type="pres">
      <dgm:prSet presAssocID="{8A9BC497-732A-4DB9-B13E-0AB1493CCBD2}" presName="horz2" presStyleCnt="0"/>
      <dgm:spPr/>
    </dgm:pt>
    <dgm:pt modelId="{9EDAC0C3-ED60-4247-9C4C-BAE78B4E5AE6}" type="pres">
      <dgm:prSet presAssocID="{8A9BC497-732A-4DB9-B13E-0AB1493CCBD2}" presName="horzSpace2" presStyleCnt="0"/>
      <dgm:spPr/>
    </dgm:pt>
    <dgm:pt modelId="{CE8CEEA0-2957-4D8F-A485-9E5C5932435B}" type="pres">
      <dgm:prSet presAssocID="{8A9BC497-732A-4DB9-B13E-0AB1493CCBD2}" presName="tx2" presStyleLbl="revTx" presStyleIdx="1" presStyleCnt="4"/>
      <dgm:spPr/>
      <dgm:t>
        <a:bodyPr/>
        <a:lstStyle/>
        <a:p>
          <a:endParaRPr lang="en-US"/>
        </a:p>
      </dgm:t>
    </dgm:pt>
    <dgm:pt modelId="{5DB0DA18-3AEE-4C45-90D8-A5FF52F1D9FC}" type="pres">
      <dgm:prSet presAssocID="{8A9BC497-732A-4DB9-B13E-0AB1493CCBD2}" presName="vert2" presStyleCnt="0"/>
      <dgm:spPr/>
    </dgm:pt>
    <dgm:pt modelId="{3654A165-AA7D-4A45-9126-DE78030C05D8}" type="pres">
      <dgm:prSet presAssocID="{8A9BC497-732A-4DB9-B13E-0AB1493CCBD2}" presName="thinLine2b" presStyleLbl="callout" presStyleIdx="0" presStyleCnt="3"/>
      <dgm:spPr/>
    </dgm:pt>
    <dgm:pt modelId="{99F1D8B0-79C0-4309-9CD4-F0CCD05400B2}" type="pres">
      <dgm:prSet presAssocID="{8A9BC497-732A-4DB9-B13E-0AB1493CCBD2}" presName="vertSpace2b" presStyleCnt="0"/>
      <dgm:spPr/>
    </dgm:pt>
    <dgm:pt modelId="{AD6270C0-79DC-4945-8A05-92233AD047BB}" type="pres">
      <dgm:prSet presAssocID="{0A1F7448-A96E-42CD-B4F4-BCC7AB61BDFC}" presName="horz2" presStyleCnt="0"/>
      <dgm:spPr/>
    </dgm:pt>
    <dgm:pt modelId="{6D9F595F-F99E-48F5-ABDC-5E46C606E83D}" type="pres">
      <dgm:prSet presAssocID="{0A1F7448-A96E-42CD-B4F4-BCC7AB61BDFC}" presName="horzSpace2" presStyleCnt="0"/>
      <dgm:spPr/>
    </dgm:pt>
    <dgm:pt modelId="{B7A2C466-9A53-46F3-A27E-3F665DAF0AE0}" type="pres">
      <dgm:prSet presAssocID="{0A1F7448-A96E-42CD-B4F4-BCC7AB61BDFC}" presName="tx2" presStyleLbl="revTx" presStyleIdx="2" presStyleCnt="4"/>
      <dgm:spPr/>
      <dgm:t>
        <a:bodyPr/>
        <a:lstStyle/>
        <a:p>
          <a:endParaRPr lang="en-US"/>
        </a:p>
      </dgm:t>
    </dgm:pt>
    <dgm:pt modelId="{FCB32CC2-78F1-407C-B145-E1116818FA54}" type="pres">
      <dgm:prSet presAssocID="{0A1F7448-A96E-42CD-B4F4-BCC7AB61BDFC}" presName="vert2" presStyleCnt="0"/>
      <dgm:spPr/>
    </dgm:pt>
    <dgm:pt modelId="{C87EEFD9-28B8-442C-81AA-62A35CFDA801}" type="pres">
      <dgm:prSet presAssocID="{0A1F7448-A96E-42CD-B4F4-BCC7AB61BDFC}" presName="thinLine2b" presStyleLbl="callout" presStyleIdx="1" presStyleCnt="3"/>
      <dgm:spPr/>
    </dgm:pt>
    <dgm:pt modelId="{8414AC84-3EB0-4B07-B9B7-859B0FC43899}" type="pres">
      <dgm:prSet presAssocID="{0A1F7448-A96E-42CD-B4F4-BCC7AB61BDFC}" presName="vertSpace2b" presStyleCnt="0"/>
      <dgm:spPr/>
    </dgm:pt>
    <dgm:pt modelId="{3EE1B35F-705A-46D4-8E97-508D45901105}" type="pres">
      <dgm:prSet presAssocID="{1F47D41C-ECDC-4113-951C-46AFC7BBDDDB}" presName="horz2" presStyleCnt="0"/>
      <dgm:spPr/>
    </dgm:pt>
    <dgm:pt modelId="{C6FD4921-667B-4ED0-A782-75B36535E83B}" type="pres">
      <dgm:prSet presAssocID="{1F47D41C-ECDC-4113-951C-46AFC7BBDDDB}" presName="horzSpace2" presStyleCnt="0"/>
      <dgm:spPr/>
    </dgm:pt>
    <dgm:pt modelId="{B4E5405C-A42B-456F-BB8D-44F7005FA97B}" type="pres">
      <dgm:prSet presAssocID="{1F47D41C-ECDC-4113-951C-46AFC7BBDDDB}" presName="tx2" presStyleLbl="revTx" presStyleIdx="3" presStyleCnt="4"/>
      <dgm:spPr/>
      <dgm:t>
        <a:bodyPr/>
        <a:lstStyle/>
        <a:p>
          <a:endParaRPr lang="en-US"/>
        </a:p>
      </dgm:t>
    </dgm:pt>
    <dgm:pt modelId="{D82473D9-105B-4C9D-B557-3DE76E1FCF24}" type="pres">
      <dgm:prSet presAssocID="{1F47D41C-ECDC-4113-951C-46AFC7BBDDDB}" presName="vert2" presStyleCnt="0"/>
      <dgm:spPr/>
    </dgm:pt>
    <dgm:pt modelId="{E964DA65-A2E6-4321-B8C9-17F98D70F28A}" type="pres">
      <dgm:prSet presAssocID="{1F47D41C-ECDC-4113-951C-46AFC7BBDDDB}" presName="thinLine2b" presStyleLbl="callout" presStyleIdx="2" presStyleCnt="3"/>
      <dgm:spPr/>
    </dgm:pt>
    <dgm:pt modelId="{2A10E200-75C6-4DEF-A8A7-78ED2FAB31A1}" type="pres">
      <dgm:prSet presAssocID="{1F47D41C-ECDC-4113-951C-46AFC7BBDDDB}" presName="vertSpace2b" presStyleCnt="0"/>
      <dgm:spPr/>
    </dgm:pt>
  </dgm:ptLst>
  <dgm:cxnLst>
    <dgm:cxn modelId="{9BF7850B-BA0D-4A32-B22C-B4CF0A81466B}" type="presOf" srcId="{6E16D714-812D-4D55-B3EA-E05AE2602500}" destId="{D4D2BFB6-3584-411E-8D31-1F0A06E9CA1F}" srcOrd="0" destOrd="0" presId="urn:microsoft.com/office/officeart/2008/layout/LinedList"/>
    <dgm:cxn modelId="{FFECC266-5CA5-4558-9CEF-29A9911AB5AA}" type="presOf" srcId="{C7A2D470-6CE3-4EFE-86F8-14948C14229D}" destId="{228EE8A2-5B2F-4374-A93B-ADD3D48E1B36}" srcOrd="0" destOrd="0" presId="urn:microsoft.com/office/officeart/2008/layout/LinedList"/>
    <dgm:cxn modelId="{58CC93D7-AADF-4A22-84E0-B1EE2CB75EE6}" type="presOf" srcId="{0A1F7448-A96E-42CD-B4F4-BCC7AB61BDFC}" destId="{B7A2C466-9A53-46F3-A27E-3F665DAF0AE0}" srcOrd="0" destOrd="0" presId="urn:microsoft.com/office/officeart/2008/layout/LinedList"/>
    <dgm:cxn modelId="{56CA8049-3FBF-436E-AC08-FD88C9A2A0EE}" srcId="{C7A2D470-6CE3-4EFE-86F8-14948C14229D}" destId="{0A1F7448-A96E-42CD-B4F4-BCC7AB61BDFC}" srcOrd="1" destOrd="0" parTransId="{47287D81-DFC4-4D8B-9870-0DFC83251EC6}" sibTransId="{B5D71C8A-6C4D-4E1E-92B1-0264C9BBCF25}"/>
    <dgm:cxn modelId="{2133B8C5-7A3A-4B52-BF26-A42FECC291D0}" srcId="{6E16D714-812D-4D55-B3EA-E05AE2602500}" destId="{C7A2D470-6CE3-4EFE-86F8-14948C14229D}" srcOrd="0" destOrd="0" parTransId="{EBB37462-7C76-4A81-B9EC-BC6D69D3F0E9}" sibTransId="{BFF10E86-22FA-4874-8FA4-9869B261639B}"/>
    <dgm:cxn modelId="{74187338-AD22-4023-9525-611F1CCE842A}" type="presOf" srcId="{8A9BC497-732A-4DB9-B13E-0AB1493CCBD2}" destId="{CE8CEEA0-2957-4D8F-A485-9E5C5932435B}" srcOrd="0" destOrd="0" presId="urn:microsoft.com/office/officeart/2008/layout/LinedList"/>
    <dgm:cxn modelId="{B456B6D9-958A-4BF8-ACE3-E7C6C13BB2DF}" srcId="{C7A2D470-6CE3-4EFE-86F8-14948C14229D}" destId="{8A9BC497-732A-4DB9-B13E-0AB1493CCBD2}" srcOrd="0" destOrd="0" parTransId="{011426E7-A297-4CA4-9F70-1BBD5B9719DC}" sibTransId="{A09C670C-2964-44B5-B1E6-BB2C21C65DE1}"/>
    <dgm:cxn modelId="{7024223B-4467-4089-AEAF-60BA66894694}" srcId="{C7A2D470-6CE3-4EFE-86F8-14948C14229D}" destId="{1F47D41C-ECDC-4113-951C-46AFC7BBDDDB}" srcOrd="2" destOrd="0" parTransId="{1A0F1349-ED7C-46A3-BC09-8333DAFE4857}" sibTransId="{3F7F5C20-8D0E-48B9-B317-DD85E619683D}"/>
    <dgm:cxn modelId="{CE3B32F6-4A98-4298-BF7F-38C0B0AF833B}" type="presOf" srcId="{1F47D41C-ECDC-4113-951C-46AFC7BBDDDB}" destId="{B4E5405C-A42B-456F-BB8D-44F7005FA97B}" srcOrd="0" destOrd="0" presId="urn:microsoft.com/office/officeart/2008/layout/LinedList"/>
    <dgm:cxn modelId="{2630DEB6-BEE0-42A5-8D63-EE42E5BA9D0B}" type="presParOf" srcId="{D4D2BFB6-3584-411E-8D31-1F0A06E9CA1F}" destId="{3B6D1F2A-AA41-4B73-AD79-8492494C2B6E}" srcOrd="0" destOrd="0" presId="urn:microsoft.com/office/officeart/2008/layout/LinedList"/>
    <dgm:cxn modelId="{53CB718D-A2D8-44F7-A5DF-C468390AAA1B}" type="presParOf" srcId="{D4D2BFB6-3584-411E-8D31-1F0A06E9CA1F}" destId="{98DE52AE-F65F-42AD-915F-FC107CC2814D}" srcOrd="1" destOrd="0" presId="urn:microsoft.com/office/officeart/2008/layout/LinedList"/>
    <dgm:cxn modelId="{98457795-74A0-4D57-9EE6-5FF660B6F542}" type="presParOf" srcId="{98DE52AE-F65F-42AD-915F-FC107CC2814D}" destId="{228EE8A2-5B2F-4374-A93B-ADD3D48E1B36}" srcOrd="0" destOrd="0" presId="urn:microsoft.com/office/officeart/2008/layout/LinedList"/>
    <dgm:cxn modelId="{F95C914E-9B6C-4824-8C06-AA61078502F9}" type="presParOf" srcId="{98DE52AE-F65F-42AD-915F-FC107CC2814D}" destId="{F6688388-95CB-4FC1-862F-990A37B28011}" srcOrd="1" destOrd="0" presId="urn:microsoft.com/office/officeart/2008/layout/LinedList"/>
    <dgm:cxn modelId="{BFC0BB99-0E13-4BBB-B6A5-8AB4FA3F1D88}" type="presParOf" srcId="{F6688388-95CB-4FC1-862F-990A37B28011}" destId="{9DC40433-0DD4-480E-B47A-1AE05D3D0376}" srcOrd="0" destOrd="0" presId="urn:microsoft.com/office/officeart/2008/layout/LinedList"/>
    <dgm:cxn modelId="{E95CA95C-8BED-4946-9979-CA0C88CE6630}" type="presParOf" srcId="{F6688388-95CB-4FC1-862F-990A37B28011}" destId="{04CE78C9-AE84-42C6-9DAC-CB5C03373ED5}" srcOrd="1" destOrd="0" presId="urn:microsoft.com/office/officeart/2008/layout/LinedList"/>
    <dgm:cxn modelId="{6A5B9116-5860-4F5E-BCAB-6C7A9A50B524}" type="presParOf" srcId="{04CE78C9-AE84-42C6-9DAC-CB5C03373ED5}" destId="{9EDAC0C3-ED60-4247-9C4C-BAE78B4E5AE6}" srcOrd="0" destOrd="0" presId="urn:microsoft.com/office/officeart/2008/layout/LinedList"/>
    <dgm:cxn modelId="{2C2A5E8C-4579-4BD9-BC9D-91663012A729}" type="presParOf" srcId="{04CE78C9-AE84-42C6-9DAC-CB5C03373ED5}" destId="{CE8CEEA0-2957-4D8F-A485-9E5C5932435B}" srcOrd="1" destOrd="0" presId="urn:microsoft.com/office/officeart/2008/layout/LinedList"/>
    <dgm:cxn modelId="{95BA9822-75BD-4E69-9C9F-692E79896AAB}" type="presParOf" srcId="{04CE78C9-AE84-42C6-9DAC-CB5C03373ED5}" destId="{5DB0DA18-3AEE-4C45-90D8-A5FF52F1D9FC}" srcOrd="2" destOrd="0" presId="urn:microsoft.com/office/officeart/2008/layout/LinedList"/>
    <dgm:cxn modelId="{E866A5DE-0FC5-4FA9-A419-5302A2155FE3}" type="presParOf" srcId="{F6688388-95CB-4FC1-862F-990A37B28011}" destId="{3654A165-AA7D-4A45-9126-DE78030C05D8}" srcOrd="2" destOrd="0" presId="urn:microsoft.com/office/officeart/2008/layout/LinedList"/>
    <dgm:cxn modelId="{489CCD71-7B39-4885-9685-0242034C5692}" type="presParOf" srcId="{F6688388-95CB-4FC1-862F-990A37B28011}" destId="{99F1D8B0-79C0-4309-9CD4-F0CCD05400B2}" srcOrd="3" destOrd="0" presId="urn:microsoft.com/office/officeart/2008/layout/LinedList"/>
    <dgm:cxn modelId="{DA343728-D767-42AD-901D-C2530D48BB28}" type="presParOf" srcId="{F6688388-95CB-4FC1-862F-990A37B28011}" destId="{AD6270C0-79DC-4945-8A05-92233AD047BB}" srcOrd="4" destOrd="0" presId="urn:microsoft.com/office/officeart/2008/layout/LinedList"/>
    <dgm:cxn modelId="{3F7619ED-8C1A-49C2-AEF7-F32D838085F0}" type="presParOf" srcId="{AD6270C0-79DC-4945-8A05-92233AD047BB}" destId="{6D9F595F-F99E-48F5-ABDC-5E46C606E83D}" srcOrd="0" destOrd="0" presId="urn:microsoft.com/office/officeart/2008/layout/LinedList"/>
    <dgm:cxn modelId="{6BEBF7E3-758E-4EF5-AB9C-D10552448C34}" type="presParOf" srcId="{AD6270C0-79DC-4945-8A05-92233AD047BB}" destId="{B7A2C466-9A53-46F3-A27E-3F665DAF0AE0}" srcOrd="1" destOrd="0" presId="urn:microsoft.com/office/officeart/2008/layout/LinedList"/>
    <dgm:cxn modelId="{A12FBBE5-CF8B-4551-8789-C26527D4D986}" type="presParOf" srcId="{AD6270C0-79DC-4945-8A05-92233AD047BB}" destId="{FCB32CC2-78F1-407C-B145-E1116818FA54}" srcOrd="2" destOrd="0" presId="urn:microsoft.com/office/officeart/2008/layout/LinedList"/>
    <dgm:cxn modelId="{25AF028B-1241-458E-B54B-81263809738C}" type="presParOf" srcId="{F6688388-95CB-4FC1-862F-990A37B28011}" destId="{C87EEFD9-28B8-442C-81AA-62A35CFDA801}" srcOrd="5" destOrd="0" presId="urn:microsoft.com/office/officeart/2008/layout/LinedList"/>
    <dgm:cxn modelId="{E6FCAF6D-2287-4753-B605-20858F18FF9B}" type="presParOf" srcId="{F6688388-95CB-4FC1-862F-990A37B28011}" destId="{8414AC84-3EB0-4B07-B9B7-859B0FC43899}" srcOrd="6" destOrd="0" presId="urn:microsoft.com/office/officeart/2008/layout/LinedList"/>
    <dgm:cxn modelId="{DBABF4A9-15C2-433C-8812-46D26B5B9184}" type="presParOf" srcId="{F6688388-95CB-4FC1-862F-990A37B28011}" destId="{3EE1B35F-705A-46D4-8E97-508D45901105}" srcOrd="7" destOrd="0" presId="urn:microsoft.com/office/officeart/2008/layout/LinedList"/>
    <dgm:cxn modelId="{1EF0C80C-4F27-4AE5-8086-8E248F292895}" type="presParOf" srcId="{3EE1B35F-705A-46D4-8E97-508D45901105}" destId="{C6FD4921-667B-4ED0-A782-75B36535E83B}" srcOrd="0" destOrd="0" presId="urn:microsoft.com/office/officeart/2008/layout/LinedList"/>
    <dgm:cxn modelId="{E283B013-075D-4DD4-987C-46D813C32A47}" type="presParOf" srcId="{3EE1B35F-705A-46D4-8E97-508D45901105}" destId="{B4E5405C-A42B-456F-BB8D-44F7005FA97B}" srcOrd="1" destOrd="0" presId="urn:microsoft.com/office/officeart/2008/layout/LinedList"/>
    <dgm:cxn modelId="{4BC1E537-15BB-4FED-8D49-24EF802198F8}" type="presParOf" srcId="{3EE1B35F-705A-46D4-8E97-508D45901105}" destId="{D82473D9-105B-4C9D-B557-3DE76E1FCF24}" srcOrd="2" destOrd="0" presId="urn:microsoft.com/office/officeart/2008/layout/LinedList"/>
    <dgm:cxn modelId="{AB8C43EE-7E18-4C2E-B61C-DC3D1A979B0F}" type="presParOf" srcId="{F6688388-95CB-4FC1-862F-990A37B28011}" destId="{E964DA65-A2E6-4321-B8C9-17F98D70F28A}" srcOrd="8" destOrd="0" presId="urn:microsoft.com/office/officeart/2008/layout/LinedList"/>
    <dgm:cxn modelId="{01816F12-47BD-4E51-B3E7-0FE644602CF7}" type="presParOf" srcId="{F6688388-95CB-4FC1-862F-990A37B28011}" destId="{2A10E200-75C6-4DEF-A8A7-78ED2FAB31A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8D4A2C-5DC4-43B2-A058-DED0EB9B248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5E411-6819-4976-9406-C1F258D200B3}">
      <dgm:prSet phldrT="[Text]" phldr="1"/>
      <dgm:spPr/>
      <dgm:t>
        <a:bodyPr/>
        <a:lstStyle/>
        <a:p>
          <a:endParaRPr lang="en-US" dirty="0"/>
        </a:p>
      </dgm:t>
    </dgm:pt>
    <dgm:pt modelId="{86281286-C873-4F6A-AE2B-6CCFDCBEC9C2}" type="parTrans" cxnId="{4AAAC0B9-EA51-49CC-93DA-4A1139D7DA32}">
      <dgm:prSet/>
      <dgm:spPr/>
      <dgm:t>
        <a:bodyPr/>
        <a:lstStyle/>
        <a:p>
          <a:endParaRPr lang="en-US"/>
        </a:p>
      </dgm:t>
    </dgm:pt>
    <dgm:pt modelId="{DCEFAF5A-DFAF-446C-9ECC-28543850BFCB}" type="sibTrans" cxnId="{4AAAC0B9-EA51-49CC-93DA-4A1139D7DA32}">
      <dgm:prSet/>
      <dgm:spPr/>
      <dgm:t>
        <a:bodyPr/>
        <a:lstStyle/>
        <a:p>
          <a:endParaRPr lang="en-US"/>
        </a:p>
      </dgm:t>
    </dgm:pt>
    <dgm:pt modelId="{02B56856-7F2E-40E1-A9AE-C9A45616C708}">
      <dgm:prSet phldrT="[Text]"/>
      <dgm:spPr/>
      <dgm:t>
        <a:bodyPr/>
        <a:lstStyle/>
        <a:p>
          <a:r>
            <a:rPr lang="en-U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Authorization levels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7E2D1-817A-4115-BB5B-3B00C7059356}" type="parTrans" cxnId="{F94B6D09-1C92-43DF-AF65-223A0517AD55}">
      <dgm:prSet/>
      <dgm:spPr/>
      <dgm:t>
        <a:bodyPr/>
        <a:lstStyle/>
        <a:p>
          <a:endParaRPr lang="en-US"/>
        </a:p>
      </dgm:t>
    </dgm:pt>
    <dgm:pt modelId="{406304F2-49A0-44D6-9AE7-19EDC6994016}" type="sibTrans" cxnId="{F94B6D09-1C92-43DF-AF65-223A0517AD55}">
      <dgm:prSet/>
      <dgm:spPr/>
      <dgm:t>
        <a:bodyPr/>
        <a:lstStyle/>
        <a:p>
          <a:endParaRPr lang="en-US"/>
        </a:p>
      </dgm:t>
    </dgm:pt>
    <dgm:pt modelId="{1E7CADFF-0C55-4D85-8549-994EC7AB2F5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Chat between users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C4675-C22E-4BAF-8F30-A7CE19E5DCF5}" type="parTrans" cxnId="{FACEBCBC-2FB3-4D5F-8AA7-F048913C0241}">
      <dgm:prSet/>
      <dgm:spPr/>
      <dgm:t>
        <a:bodyPr/>
        <a:lstStyle/>
        <a:p>
          <a:endParaRPr lang="en-US"/>
        </a:p>
      </dgm:t>
    </dgm:pt>
    <dgm:pt modelId="{3EC270D7-07F4-4C5B-AF66-CD628B53EC96}" type="sibTrans" cxnId="{FACEBCBC-2FB3-4D5F-8AA7-F048913C0241}">
      <dgm:prSet/>
      <dgm:spPr/>
      <dgm:t>
        <a:bodyPr/>
        <a:lstStyle/>
        <a:p>
          <a:endParaRPr lang="en-US"/>
        </a:p>
      </dgm:t>
    </dgm:pt>
    <dgm:pt modelId="{CA02C767-EBB4-4515-A48A-487FB3C07A4F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Historical Data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EEFE2-118D-4DE8-924C-1730E8743A7C}" type="parTrans" cxnId="{BC6CCE41-9299-4FFB-A33B-6C1DE55C425E}">
      <dgm:prSet/>
      <dgm:spPr/>
      <dgm:t>
        <a:bodyPr/>
        <a:lstStyle/>
        <a:p>
          <a:endParaRPr lang="en-US"/>
        </a:p>
      </dgm:t>
    </dgm:pt>
    <dgm:pt modelId="{65BB7F56-90A9-422D-BCEC-4F46D5F2C1CC}" type="sibTrans" cxnId="{BC6CCE41-9299-4FFB-A33B-6C1DE55C425E}">
      <dgm:prSet/>
      <dgm:spPr/>
      <dgm:t>
        <a:bodyPr/>
        <a:lstStyle/>
        <a:p>
          <a:endParaRPr lang="en-US"/>
        </a:p>
      </dgm:t>
    </dgm:pt>
    <dgm:pt modelId="{01F74CA0-C778-45D4-B48F-CFE7B24443D6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Reporting Requirements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83D72-7504-4E6B-85C9-4C8A61ED70F8}" type="parTrans" cxnId="{18C7189B-F529-44A2-8ED9-9FFBEEA40F21}">
      <dgm:prSet/>
      <dgm:spPr/>
      <dgm:t>
        <a:bodyPr/>
        <a:lstStyle/>
        <a:p>
          <a:endParaRPr lang="en-US"/>
        </a:p>
      </dgm:t>
    </dgm:pt>
    <dgm:pt modelId="{0BABBAB6-E352-4FA1-A4CC-AFA62B6ED9E9}" type="sibTrans" cxnId="{18C7189B-F529-44A2-8ED9-9FFBEEA40F21}">
      <dgm:prSet/>
      <dgm:spPr/>
      <dgm:t>
        <a:bodyPr/>
        <a:lstStyle/>
        <a:p>
          <a:endParaRPr lang="en-US"/>
        </a:p>
      </dgm:t>
    </dgm:pt>
    <dgm:pt modelId="{04365E8A-DB74-4BC5-90DA-B906CC4A4D44}" type="pres">
      <dgm:prSet presAssocID="{198D4A2C-5DC4-43B2-A058-DED0EB9B248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49062E-39C5-4D9E-BDC6-10ADBBA18BD4}" type="pres">
      <dgm:prSet presAssocID="{C885E411-6819-4976-9406-C1F258D200B3}" presName="thickLine" presStyleLbl="alignNode1" presStyleIdx="0" presStyleCnt="1"/>
      <dgm:spPr/>
    </dgm:pt>
    <dgm:pt modelId="{BB3F01BE-2E56-4401-84CB-EAAF66EF0D38}" type="pres">
      <dgm:prSet presAssocID="{C885E411-6819-4976-9406-C1F258D200B3}" presName="horz1" presStyleCnt="0"/>
      <dgm:spPr/>
    </dgm:pt>
    <dgm:pt modelId="{1D9EBF48-0F7E-49D5-A85D-841CE9838025}" type="pres">
      <dgm:prSet presAssocID="{C885E411-6819-4976-9406-C1F258D200B3}" presName="tx1" presStyleLbl="revTx" presStyleIdx="0" presStyleCnt="5"/>
      <dgm:spPr/>
      <dgm:t>
        <a:bodyPr/>
        <a:lstStyle/>
        <a:p>
          <a:endParaRPr lang="en-US"/>
        </a:p>
      </dgm:t>
    </dgm:pt>
    <dgm:pt modelId="{A1118C7E-BA37-48B9-B429-37E4341E5431}" type="pres">
      <dgm:prSet presAssocID="{C885E411-6819-4976-9406-C1F258D200B3}" presName="vert1" presStyleCnt="0"/>
      <dgm:spPr/>
    </dgm:pt>
    <dgm:pt modelId="{38848EDA-D86F-4236-B590-5C74F7FBC739}" type="pres">
      <dgm:prSet presAssocID="{02B56856-7F2E-40E1-A9AE-C9A45616C708}" presName="vertSpace2a" presStyleCnt="0"/>
      <dgm:spPr/>
    </dgm:pt>
    <dgm:pt modelId="{0966C3AC-2554-4CB8-B05D-C92ADE2D36A0}" type="pres">
      <dgm:prSet presAssocID="{02B56856-7F2E-40E1-A9AE-C9A45616C708}" presName="horz2" presStyleCnt="0"/>
      <dgm:spPr/>
    </dgm:pt>
    <dgm:pt modelId="{48E7B8A3-140B-4DEB-BE79-606ACCCADFFE}" type="pres">
      <dgm:prSet presAssocID="{02B56856-7F2E-40E1-A9AE-C9A45616C708}" presName="horzSpace2" presStyleCnt="0"/>
      <dgm:spPr/>
    </dgm:pt>
    <dgm:pt modelId="{42C88E53-2C08-4F39-9488-D990C0D02BBE}" type="pres">
      <dgm:prSet presAssocID="{02B56856-7F2E-40E1-A9AE-C9A45616C708}" presName="tx2" presStyleLbl="revTx" presStyleIdx="1" presStyleCnt="5"/>
      <dgm:spPr/>
      <dgm:t>
        <a:bodyPr/>
        <a:lstStyle/>
        <a:p>
          <a:endParaRPr lang="en-US"/>
        </a:p>
      </dgm:t>
    </dgm:pt>
    <dgm:pt modelId="{14AB54A8-D2AA-4B63-B3BD-11A7A067D526}" type="pres">
      <dgm:prSet presAssocID="{02B56856-7F2E-40E1-A9AE-C9A45616C708}" presName="vert2" presStyleCnt="0"/>
      <dgm:spPr/>
    </dgm:pt>
    <dgm:pt modelId="{5421C6B7-CC80-4C13-8BD0-3B0F9D137454}" type="pres">
      <dgm:prSet presAssocID="{02B56856-7F2E-40E1-A9AE-C9A45616C708}" presName="thinLine2b" presStyleLbl="callout" presStyleIdx="0" presStyleCnt="4"/>
      <dgm:spPr/>
    </dgm:pt>
    <dgm:pt modelId="{CF97AD56-EA9A-4CAE-8EDA-0F9B5985AA4A}" type="pres">
      <dgm:prSet presAssocID="{02B56856-7F2E-40E1-A9AE-C9A45616C708}" presName="vertSpace2b" presStyleCnt="0"/>
      <dgm:spPr/>
    </dgm:pt>
    <dgm:pt modelId="{1128D7BD-C626-4294-935E-5D9A8BA31A4D}" type="pres">
      <dgm:prSet presAssocID="{1E7CADFF-0C55-4D85-8549-994EC7AB2F5D}" presName="horz2" presStyleCnt="0"/>
      <dgm:spPr/>
    </dgm:pt>
    <dgm:pt modelId="{81148B43-58B1-4041-85F0-C28248B89B24}" type="pres">
      <dgm:prSet presAssocID="{1E7CADFF-0C55-4D85-8549-994EC7AB2F5D}" presName="horzSpace2" presStyleCnt="0"/>
      <dgm:spPr/>
    </dgm:pt>
    <dgm:pt modelId="{56018463-8C1F-4212-81E0-80541B9D8A3C}" type="pres">
      <dgm:prSet presAssocID="{1E7CADFF-0C55-4D85-8549-994EC7AB2F5D}" presName="tx2" presStyleLbl="revTx" presStyleIdx="2" presStyleCnt="5"/>
      <dgm:spPr/>
      <dgm:t>
        <a:bodyPr/>
        <a:lstStyle/>
        <a:p>
          <a:endParaRPr lang="en-US"/>
        </a:p>
      </dgm:t>
    </dgm:pt>
    <dgm:pt modelId="{BD051CB1-7DFA-4B7C-B872-7EC76C9DE7D2}" type="pres">
      <dgm:prSet presAssocID="{1E7CADFF-0C55-4D85-8549-994EC7AB2F5D}" presName="vert2" presStyleCnt="0"/>
      <dgm:spPr/>
    </dgm:pt>
    <dgm:pt modelId="{B86F3023-C4C8-4AF7-A04A-A3DD8422DCE7}" type="pres">
      <dgm:prSet presAssocID="{1E7CADFF-0C55-4D85-8549-994EC7AB2F5D}" presName="thinLine2b" presStyleLbl="callout" presStyleIdx="1" presStyleCnt="4"/>
      <dgm:spPr/>
    </dgm:pt>
    <dgm:pt modelId="{5784CFEF-270C-4590-826D-2609915EF60D}" type="pres">
      <dgm:prSet presAssocID="{1E7CADFF-0C55-4D85-8549-994EC7AB2F5D}" presName="vertSpace2b" presStyleCnt="0"/>
      <dgm:spPr/>
    </dgm:pt>
    <dgm:pt modelId="{9FCE51B3-0811-4DED-924F-5CD5E0975CF4}" type="pres">
      <dgm:prSet presAssocID="{CA02C767-EBB4-4515-A48A-487FB3C07A4F}" presName="horz2" presStyleCnt="0"/>
      <dgm:spPr/>
    </dgm:pt>
    <dgm:pt modelId="{465D853E-8CD9-48FA-94C7-309FDB096AF7}" type="pres">
      <dgm:prSet presAssocID="{CA02C767-EBB4-4515-A48A-487FB3C07A4F}" presName="horzSpace2" presStyleCnt="0"/>
      <dgm:spPr/>
    </dgm:pt>
    <dgm:pt modelId="{ADBDA53D-F372-4889-9451-554E1945B3F6}" type="pres">
      <dgm:prSet presAssocID="{CA02C767-EBB4-4515-A48A-487FB3C07A4F}" presName="tx2" presStyleLbl="revTx" presStyleIdx="3" presStyleCnt="5"/>
      <dgm:spPr/>
      <dgm:t>
        <a:bodyPr/>
        <a:lstStyle/>
        <a:p>
          <a:endParaRPr lang="en-US"/>
        </a:p>
      </dgm:t>
    </dgm:pt>
    <dgm:pt modelId="{0B3FCBEA-146F-44DA-8247-93A0CBBC506A}" type="pres">
      <dgm:prSet presAssocID="{CA02C767-EBB4-4515-A48A-487FB3C07A4F}" presName="vert2" presStyleCnt="0"/>
      <dgm:spPr/>
    </dgm:pt>
    <dgm:pt modelId="{BEFA013B-EB5A-4404-BD13-18DACDCBE3C7}" type="pres">
      <dgm:prSet presAssocID="{CA02C767-EBB4-4515-A48A-487FB3C07A4F}" presName="thinLine2b" presStyleLbl="callout" presStyleIdx="2" presStyleCnt="4"/>
      <dgm:spPr/>
    </dgm:pt>
    <dgm:pt modelId="{E347B766-82DC-45E3-A9A8-636088966DE8}" type="pres">
      <dgm:prSet presAssocID="{CA02C767-EBB4-4515-A48A-487FB3C07A4F}" presName="vertSpace2b" presStyleCnt="0"/>
      <dgm:spPr/>
    </dgm:pt>
    <dgm:pt modelId="{60060F97-C310-4F30-9D1A-389AB8F7A089}" type="pres">
      <dgm:prSet presAssocID="{01F74CA0-C778-45D4-B48F-CFE7B24443D6}" presName="horz2" presStyleCnt="0"/>
      <dgm:spPr/>
    </dgm:pt>
    <dgm:pt modelId="{5ED83EF7-4C6F-4C29-8841-F79027E7C81B}" type="pres">
      <dgm:prSet presAssocID="{01F74CA0-C778-45D4-B48F-CFE7B24443D6}" presName="horzSpace2" presStyleCnt="0"/>
      <dgm:spPr/>
    </dgm:pt>
    <dgm:pt modelId="{93295059-6797-451C-9738-5B8F101053D9}" type="pres">
      <dgm:prSet presAssocID="{01F74CA0-C778-45D4-B48F-CFE7B24443D6}" presName="tx2" presStyleLbl="revTx" presStyleIdx="4" presStyleCnt="5"/>
      <dgm:spPr/>
      <dgm:t>
        <a:bodyPr/>
        <a:lstStyle/>
        <a:p>
          <a:endParaRPr lang="en-US"/>
        </a:p>
      </dgm:t>
    </dgm:pt>
    <dgm:pt modelId="{804B4683-78DB-4A63-BC34-DAB8E6DF7374}" type="pres">
      <dgm:prSet presAssocID="{01F74CA0-C778-45D4-B48F-CFE7B24443D6}" presName="vert2" presStyleCnt="0"/>
      <dgm:spPr/>
    </dgm:pt>
    <dgm:pt modelId="{49BB07FA-3038-484A-BCAD-2B135AAF7BC1}" type="pres">
      <dgm:prSet presAssocID="{01F74CA0-C778-45D4-B48F-CFE7B24443D6}" presName="thinLine2b" presStyleLbl="callout" presStyleIdx="3" presStyleCnt="4"/>
      <dgm:spPr/>
    </dgm:pt>
    <dgm:pt modelId="{7131E978-512F-46AC-BA03-1BF74F5084B9}" type="pres">
      <dgm:prSet presAssocID="{01F74CA0-C778-45D4-B48F-CFE7B24443D6}" presName="vertSpace2b" presStyleCnt="0"/>
      <dgm:spPr/>
    </dgm:pt>
  </dgm:ptLst>
  <dgm:cxnLst>
    <dgm:cxn modelId="{BC6CCE41-9299-4FFB-A33B-6C1DE55C425E}" srcId="{C885E411-6819-4976-9406-C1F258D200B3}" destId="{CA02C767-EBB4-4515-A48A-487FB3C07A4F}" srcOrd="2" destOrd="0" parTransId="{C80EEFE2-118D-4DE8-924C-1730E8743A7C}" sibTransId="{65BB7F56-90A9-422D-BCEC-4F46D5F2C1CC}"/>
    <dgm:cxn modelId="{136511D5-8244-4775-8650-8CC76C7CF894}" type="presOf" srcId="{CA02C767-EBB4-4515-A48A-487FB3C07A4F}" destId="{ADBDA53D-F372-4889-9451-554E1945B3F6}" srcOrd="0" destOrd="0" presId="urn:microsoft.com/office/officeart/2008/layout/LinedList"/>
    <dgm:cxn modelId="{FACEBCBC-2FB3-4D5F-8AA7-F048913C0241}" srcId="{C885E411-6819-4976-9406-C1F258D200B3}" destId="{1E7CADFF-0C55-4D85-8549-994EC7AB2F5D}" srcOrd="1" destOrd="0" parTransId="{D7EC4675-C22E-4BAF-8F30-A7CE19E5DCF5}" sibTransId="{3EC270D7-07F4-4C5B-AF66-CD628B53EC96}"/>
    <dgm:cxn modelId="{789B18BA-6ECB-4125-9E43-B218EB122A2A}" type="presOf" srcId="{198D4A2C-5DC4-43B2-A058-DED0EB9B2485}" destId="{04365E8A-DB74-4BC5-90DA-B906CC4A4D44}" srcOrd="0" destOrd="0" presId="urn:microsoft.com/office/officeart/2008/layout/LinedList"/>
    <dgm:cxn modelId="{4AAAC0B9-EA51-49CC-93DA-4A1139D7DA32}" srcId="{198D4A2C-5DC4-43B2-A058-DED0EB9B2485}" destId="{C885E411-6819-4976-9406-C1F258D200B3}" srcOrd="0" destOrd="0" parTransId="{86281286-C873-4F6A-AE2B-6CCFDCBEC9C2}" sibTransId="{DCEFAF5A-DFAF-446C-9ECC-28543850BFCB}"/>
    <dgm:cxn modelId="{7000BCAE-12B1-4877-A669-3BCC3E26DEFA}" type="presOf" srcId="{C885E411-6819-4976-9406-C1F258D200B3}" destId="{1D9EBF48-0F7E-49D5-A85D-841CE9838025}" srcOrd="0" destOrd="0" presId="urn:microsoft.com/office/officeart/2008/layout/LinedList"/>
    <dgm:cxn modelId="{18C7189B-F529-44A2-8ED9-9FFBEEA40F21}" srcId="{C885E411-6819-4976-9406-C1F258D200B3}" destId="{01F74CA0-C778-45D4-B48F-CFE7B24443D6}" srcOrd="3" destOrd="0" parTransId="{AE683D72-7504-4E6B-85C9-4C8A61ED70F8}" sibTransId="{0BABBAB6-E352-4FA1-A4CC-AFA62B6ED9E9}"/>
    <dgm:cxn modelId="{E02BA0F5-37FD-4453-ABE2-AAA4A73F2B8E}" type="presOf" srcId="{02B56856-7F2E-40E1-A9AE-C9A45616C708}" destId="{42C88E53-2C08-4F39-9488-D990C0D02BBE}" srcOrd="0" destOrd="0" presId="urn:microsoft.com/office/officeart/2008/layout/LinedList"/>
    <dgm:cxn modelId="{83521B46-E5C1-4D39-ADE4-2B35FB6D3247}" type="presOf" srcId="{1E7CADFF-0C55-4D85-8549-994EC7AB2F5D}" destId="{56018463-8C1F-4212-81E0-80541B9D8A3C}" srcOrd="0" destOrd="0" presId="urn:microsoft.com/office/officeart/2008/layout/LinedList"/>
    <dgm:cxn modelId="{F94B6D09-1C92-43DF-AF65-223A0517AD55}" srcId="{C885E411-6819-4976-9406-C1F258D200B3}" destId="{02B56856-7F2E-40E1-A9AE-C9A45616C708}" srcOrd="0" destOrd="0" parTransId="{2647E2D1-817A-4115-BB5B-3B00C7059356}" sibTransId="{406304F2-49A0-44D6-9AE7-19EDC6994016}"/>
    <dgm:cxn modelId="{184FFEA6-C314-41CA-B623-44E4918659E5}" type="presOf" srcId="{01F74CA0-C778-45D4-B48F-CFE7B24443D6}" destId="{93295059-6797-451C-9738-5B8F101053D9}" srcOrd="0" destOrd="0" presId="urn:microsoft.com/office/officeart/2008/layout/LinedList"/>
    <dgm:cxn modelId="{D37A292F-FF8D-42C6-998B-C199BBAE4578}" type="presParOf" srcId="{04365E8A-DB74-4BC5-90DA-B906CC4A4D44}" destId="{FC49062E-39C5-4D9E-BDC6-10ADBBA18BD4}" srcOrd="0" destOrd="0" presId="urn:microsoft.com/office/officeart/2008/layout/LinedList"/>
    <dgm:cxn modelId="{14792CF3-B294-4966-8CC1-8167DA0F643A}" type="presParOf" srcId="{04365E8A-DB74-4BC5-90DA-B906CC4A4D44}" destId="{BB3F01BE-2E56-4401-84CB-EAAF66EF0D38}" srcOrd="1" destOrd="0" presId="urn:microsoft.com/office/officeart/2008/layout/LinedList"/>
    <dgm:cxn modelId="{A24FBEBE-AADE-49D9-AC1A-B492B9415CE0}" type="presParOf" srcId="{BB3F01BE-2E56-4401-84CB-EAAF66EF0D38}" destId="{1D9EBF48-0F7E-49D5-A85D-841CE9838025}" srcOrd="0" destOrd="0" presId="urn:microsoft.com/office/officeart/2008/layout/LinedList"/>
    <dgm:cxn modelId="{C7C3FF9C-503B-4A8E-82F1-3C98527042D6}" type="presParOf" srcId="{BB3F01BE-2E56-4401-84CB-EAAF66EF0D38}" destId="{A1118C7E-BA37-48B9-B429-37E4341E5431}" srcOrd="1" destOrd="0" presId="urn:microsoft.com/office/officeart/2008/layout/LinedList"/>
    <dgm:cxn modelId="{070E2B75-F749-4A18-BF87-8F1D3BC92EEE}" type="presParOf" srcId="{A1118C7E-BA37-48B9-B429-37E4341E5431}" destId="{38848EDA-D86F-4236-B590-5C74F7FBC739}" srcOrd="0" destOrd="0" presId="urn:microsoft.com/office/officeart/2008/layout/LinedList"/>
    <dgm:cxn modelId="{0498F51E-49F6-4AF6-9ABE-C508AE37CF1F}" type="presParOf" srcId="{A1118C7E-BA37-48B9-B429-37E4341E5431}" destId="{0966C3AC-2554-4CB8-B05D-C92ADE2D36A0}" srcOrd="1" destOrd="0" presId="urn:microsoft.com/office/officeart/2008/layout/LinedList"/>
    <dgm:cxn modelId="{C1B4B157-444A-4603-AF9D-14720D334E5E}" type="presParOf" srcId="{0966C3AC-2554-4CB8-B05D-C92ADE2D36A0}" destId="{48E7B8A3-140B-4DEB-BE79-606ACCCADFFE}" srcOrd="0" destOrd="0" presId="urn:microsoft.com/office/officeart/2008/layout/LinedList"/>
    <dgm:cxn modelId="{D9017BEE-4B44-4013-9CA2-B0905A449A90}" type="presParOf" srcId="{0966C3AC-2554-4CB8-B05D-C92ADE2D36A0}" destId="{42C88E53-2C08-4F39-9488-D990C0D02BBE}" srcOrd="1" destOrd="0" presId="urn:microsoft.com/office/officeart/2008/layout/LinedList"/>
    <dgm:cxn modelId="{87FAC303-3F11-42ED-9727-2F6E0F732708}" type="presParOf" srcId="{0966C3AC-2554-4CB8-B05D-C92ADE2D36A0}" destId="{14AB54A8-D2AA-4B63-B3BD-11A7A067D526}" srcOrd="2" destOrd="0" presId="urn:microsoft.com/office/officeart/2008/layout/LinedList"/>
    <dgm:cxn modelId="{574EBC92-19B7-4D46-8BF9-77F0D54E2FD7}" type="presParOf" srcId="{A1118C7E-BA37-48B9-B429-37E4341E5431}" destId="{5421C6B7-CC80-4C13-8BD0-3B0F9D137454}" srcOrd="2" destOrd="0" presId="urn:microsoft.com/office/officeart/2008/layout/LinedList"/>
    <dgm:cxn modelId="{B9B86D72-C664-47AB-BBD8-A053B61094FD}" type="presParOf" srcId="{A1118C7E-BA37-48B9-B429-37E4341E5431}" destId="{CF97AD56-EA9A-4CAE-8EDA-0F9B5985AA4A}" srcOrd="3" destOrd="0" presId="urn:microsoft.com/office/officeart/2008/layout/LinedList"/>
    <dgm:cxn modelId="{D19B9F65-1DDD-4B1E-8E17-0E2DFBE40525}" type="presParOf" srcId="{A1118C7E-BA37-48B9-B429-37E4341E5431}" destId="{1128D7BD-C626-4294-935E-5D9A8BA31A4D}" srcOrd="4" destOrd="0" presId="urn:microsoft.com/office/officeart/2008/layout/LinedList"/>
    <dgm:cxn modelId="{B3A672BA-D9ED-4688-B952-E303CE333AFF}" type="presParOf" srcId="{1128D7BD-C626-4294-935E-5D9A8BA31A4D}" destId="{81148B43-58B1-4041-85F0-C28248B89B24}" srcOrd="0" destOrd="0" presId="urn:microsoft.com/office/officeart/2008/layout/LinedList"/>
    <dgm:cxn modelId="{D1196C0A-034A-4C4C-8F64-205E8C4D7CEF}" type="presParOf" srcId="{1128D7BD-C626-4294-935E-5D9A8BA31A4D}" destId="{56018463-8C1F-4212-81E0-80541B9D8A3C}" srcOrd="1" destOrd="0" presId="urn:microsoft.com/office/officeart/2008/layout/LinedList"/>
    <dgm:cxn modelId="{F3E041DC-99F9-4203-9627-DC820A1A3FF6}" type="presParOf" srcId="{1128D7BD-C626-4294-935E-5D9A8BA31A4D}" destId="{BD051CB1-7DFA-4B7C-B872-7EC76C9DE7D2}" srcOrd="2" destOrd="0" presId="urn:microsoft.com/office/officeart/2008/layout/LinedList"/>
    <dgm:cxn modelId="{46E18946-0D2A-4969-9371-A0F8A1E8D295}" type="presParOf" srcId="{A1118C7E-BA37-48B9-B429-37E4341E5431}" destId="{B86F3023-C4C8-4AF7-A04A-A3DD8422DCE7}" srcOrd="5" destOrd="0" presId="urn:microsoft.com/office/officeart/2008/layout/LinedList"/>
    <dgm:cxn modelId="{7C2F91AE-35CF-424F-A646-971E56DF21FF}" type="presParOf" srcId="{A1118C7E-BA37-48B9-B429-37E4341E5431}" destId="{5784CFEF-270C-4590-826D-2609915EF60D}" srcOrd="6" destOrd="0" presId="urn:microsoft.com/office/officeart/2008/layout/LinedList"/>
    <dgm:cxn modelId="{20CD08F6-5579-4DA6-B014-9B3D661147B1}" type="presParOf" srcId="{A1118C7E-BA37-48B9-B429-37E4341E5431}" destId="{9FCE51B3-0811-4DED-924F-5CD5E0975CF4}" srcOrd="7" destOrd="0" presId="urn:microsoft.com/office/officeart/2008/layout/LinedList"/>
    <dgm:cxn modelId="{5B6A006F-FB7F-4767-A7B5-21D0C62C110C}" type="presParOf" srcId="{9FCE51B3-0811-4DED-924F-5CD5E0975CF4}" destId="{465D853E-8CD9-48FA-94C7-309FDB096AF7}" srcOrd="0" destOrd="0" presId="urn:microsoft.com/office/officeart/2008/layout/LinedList"/>
    <dgm:cxn modelId="{0674E9CE-10E4-45B1-9A76-31AAD09A2781}" type="presParOf" srcId="{9FCE51B3-0811-4DED-924F-5CD5E0975CF4}" destId="{ADBDA53D-F372-4889-9451-554E1945B3F6}" srcOrd="1" destOrd="0" presId="urn:microsoft.com/office/officeart/2008/layout/LinedList"/>
    <dgm:cxn modelId="{82D12AE2-92C7-4447-8A47-0D14190E2AF4}" type="presParOf" srcId="{9FCE51B3-0811-4DED-924F-5CD5E0975CF4}" destId="{0B3FCBEA-146F-44DA-8247-93A0CBBC506A}" srcOrd="2" destOrd="0" presId="urn:microsoft.com/office/officeart/2008/layout/LinedList"/>
    <dgm:cxn modelId="{5D6EA1B2-4E5E-4A42-9D74-CBE80FE51A24}" type="presParOf" srcId="{A1118C7E-BA37-48B9-B429-37E4341E5431}" destId="{BEFA013B-EB5A-4404-BD13-18DACDCBE3C7}" srcOrd="8" destOrd="0" presId="urn:microsoft.com/office/officeart/2008/layout/LinedList"/>
    <dgm:cxn modelId="{FC9FE39F-537F-472A-A216-2C36AF6F9A19}" type="presParOf" srcId="{A1118C7E-BA37-48B9-B429-37E4341E5431}" destId="{E347B766-82DC-45E3-A9A8-636088966DE8}" srcOrd="9" destOrd="0" presId="urn:microsoft.com/office/officeart/2008/layout/LinedList"/>
    <dgm:cxn modelId="{EB49CFDF-BAB7-49EE-AB81-1ABCB3EA6936}" type="presParOf" srcId="{A1118C7E-BA37-48B9-B429-37E4341E5431}" destId="{60060F97-C310-4F30-9D1A-389AB8F7A089}" srcOrd="10" destOrd="0" presId="urn:microsoft.com/office/officeart/2008/layout/LinedList"/>
    <dgm:cxn modelId="{0ACCFE79-639C-4E6D-8DCD-096EEED8E78A}" type="presParOf" srcId="{60060F97-C310-4F30-9D1A-389AB8F7A089}" destId="{5ED83EF7-4C6F-4C29-8841-F79027E7C81B}" srcOrd="0" destOrd="0" presId="urn:microsoft.com/office/officeart/2008/layout/LinedList"/>
    <dgm:cxn modelId="{B59116AB-E4F4-44A3-AA3C-6FCF86DE2C4A}" type="presParOf" srcId="{60060F97-C310-4F30-9D1A-389AB8F7A089}" destId="{93295059-6797-451C-9738-5B8F101053D9}" srcOrd="1" destOrd="0" presId="urn:microsoft.com/office/officeart/2008/layout/LinedList"/>
    <dgm:cxn modelId="{697950AD-C696-48FB-85A7-DB56D1000F55}" type="presParOf" srcId="{60060F97-C310-4F30-9D1A-389AB8F7A089}" destId="{804B4683-78DB-4A63-BC34-DAB8E6DF7374}" srcOrd="2" destOrd="0" presId="urn:microsoft.com/office/officeart/2008/layout/LinedList"/>
    <dgm:cxn modelId="{967540BA-A167-48C7-8285-C30AD934D337}" type="presParOf" srcId="{A1118C7E-BA37-48B9-B429-37E4341E5431}" destId="{49BB07FA-3038-484A-BCAD-2B135AAF7BC1}" srcOrd="11" destOrd="0" presId="urn:microsoft.com/office/officeart/2008/layout/LinedList"/>
    <dgm:cxn modelId="{6263894D-44C6-4AE7-BD19-3AFFA3DE9861}" type="presParOf" srcId="{A1118C7E-BA37-48B9-B429-37E4341E5431}" destId="{7131E978-512F-46AC-BA03-1BF74F5084B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77A0BD-3FA9-4F78-9E40-4FF71622F16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FDFD47-1A01-4E92-9B7C-1DE96F68E30E}">
      <dgm:prSet phldrT="[Text]" custT="1"/>
      <dgm:spPr/>
      <dgm:t>
        <a:bodyPr/>
        <a:lstStyle/>
        <a:p>
          <a:r>
            <a:rPr lang="en-US" sz="1800" dirty="0" smtClean="0"/>
            <a:t>Non-Functional:</a:t>
          </a:r>
          <a:endParaRPr lang="en-US" sz="1800" dirty="0"/>
        </a:p>
      </dgm:t>
    </dgm:pt>
    <dgm:pt modelId="{2E4B70CF-41B5-4F0B-8FA6-A6994D16EFEB}" type="parTrans" cxnId="{61E5EEB8-A9E9-4FBA-A460-D308DD1B6E17}">
      <dgm:prSet/>
      <dgm:spPr/>
      <dgm:t>
        <a:bodyPr/>
        <a:lstStyle/>
        <a:p>
          <a:endParaRPr lang="en-US"/>
        </a:p>
      </dgm:t>
    </dgm:pt>
    <dgm:pt modelId="{64005423-6A75-4EBB-92A4-5DC22D2F6B33}" type="sibTrans" cxnId="{61E5EEB8-A9E9-4FBA-A460-D308DD1B6E17}">
      <dgm:prSet/>
      <dgm:spPr/>
      <dgm:t>
        <a:bodyPr/>
        <a:lstStyle/>
        <a:p>
          <a:endParaRPr lang="en-US"/>
        </a:p>
      </dgm:t>
    </dgm:pt>
    <dgm:pt modelId="{73965B37-C9B0-43C1-BDB7-D62443611914}">
      <dgm:prSet phldrT="[Text]"/>
      <dgm:spPr/>
      <dgm:t>
        <a:bodyPr/>
        <a:lstStyle/>
        <a:p>
          <a:r>
            <a:rPr lang="en-U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Scalability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3038B-EA9B-4C63-A576-85B20C4AC2C5}" type="parTrans" cxnId="{C88AFCB0-7277-4572-9604-DA1BC5F01707}">
      <dgm:prSet/>
      <dgm:spPr/>
      <dgm:t>
        <a:bodyPr/>
        <a:lstStyle/>
        <a:p>
          <a:endParaRPr lang="en-US"/>
        </a:p>
      </dgm:t>
    </dgm:pt>
    <dgm:pt modelId="{7A17BC4A-9D79-4060-8939-D4F218F1AAA3}" type="sibTrans" cxnId="{C88AFCB0-7277-4572-9604-DA1BC5F01707}">
      <dgm:prSet/>
      <dgm:spPr/>
      <dgm:t>
        <a:bodyPr/>
        <a:lstStyle/>
        <a:p>
          <a:endParaRPr lang="en-US"/>
        </a:p>
      </dgm:t>
    </dgm:pt>
    <dgm:pt modelId="{A18DA252-BA9D-4B8D-849B-40050A89C059}">
      <dgm:prSet phldrT="[Text]"/>
      <dgm:spPr/>
      <dgm:t>
        <a:bodyPr/>
        <a:lstStyle/>
        <a:p>
          <a:r>
            <a:rPr lang="en-U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Maintainability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39157-4999-4454-B274-DB0EBE78F932}" type="parTrans" cxnId="{5301B679-5356-419F-818C-E7957E78B49C}">
      <dgm:prSet/>
      <dgm:spPr/>
      <dgm:t>
        <a:bodyPr/>
        <a:lstStyle/>
        <a:p>
          <a:endParaRPr lang="en-US"/>
        </a:p>
      </dgm:t>
    </dgm:pt>
    <dgm:pt modelId="{DD670099-ED08-4498-8FC2-D149463AEF71}" type="sibTrans" cxnId="{5301B679-5356-419F-818C-E7957E78B49C}">
      <dgm:prSet/>
      <dgm:spPr/>
      <dgm:t>
        <a:bodyPr/>
        <a:lstStyle/>
        <a:p>
          <a:endParaRPr lang="en-US"/>
        </a:p>
      </dgm:t>
    </dgm:pt>
    <dgm:pt modelId="{1582329D-A2AA-4AAF-A5E1-CE69C72AEDF4}" type="pres">
      <dgm:prSet presAssocID="{7677A0BD-3FA9-4F78-9E40-4FF71622F16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DB0889-F6DE-4EDC-ACD3-31EADFBAAC42}" type="pres">
      <dgm:prSet presAssocID="{E2FDFD47-1A01-4E92-9B7C-1DE96F68E30E}" presName="thickLine" presStyleLbl="alignNode1" presStyleIdx="0" presStyleCnt="1"/>
      <dgm:spPr/>
    </dgm:pt>
    <dgm:pt modelId="{0A2D5B85-6F6B-459E-AE69-C4FFEBB4A0CA}" type="pres">
      <dgm:prSet presAssocID="{E2FDFD47-1A01-4E92-9B7C-1DE96F68E30E}" presName="horz1" presStyleCnt="0"/>
      <dgm:spPr/>
    </dgm:pt>
    <dgm:pt modelId="{657A3378-3AD3-4B67-8AF0-C889F2BE338E}" type="pres">
      <dgm:prSet presAssocID="{E2FDFD47-1A01-4E92-9B7C-1DE96F68E30E}" presName="tx1" presStyleLbl="revTx" presStyleIdx="0" presStyleCnt="3"/>
      <dgm:spPr/>
      <dgm:t>
        <a:bodyPr/>
        <a:lstStyle/>
        <a:p>
          <a:endParaRPr lang="en-US"/>
        </a:p>
      </dgm:t>
    </dgm:pt>
    <dgm:pt modelId="{DEC34F5B-A2B1-4BC6-B1CD-3E79AAC4F034}" type="pres">
      <dgm:prSet presAssocID="{E2FDFD47-1A01-4E92-9B7C-1DE96F68E30E}" presName="vert1" presStyleCnt="0"/>
      <dgm:spPr/>
    </dgm:pt>
    <dgm:pt modelId="{BF16AD77-D83A-4163-B081-A01D3E060386}" type="pres">
      <dgm:prSet presAssocID="{73965B37-C9B0-43C1-BDB7-D62443611914}" presName="vertSpace2a" presStyleCnt="0"/>
      <dgm:spPr/>
    </dgm:pt>
    <dgm:pt modelId="{9FFF5C4C-66C1-47B1-8A97-38F345DF89DD}" type="pres">
      <dgm:prSet presAssocID="{73965B37-C9B0-43C1-BDB7-D62443611914}" presName="horz2" presStyleCnt="0"/>
      <dgm:spPr/>
    </dgm:pt>
    <dgm:pt modelId="{A823C027-584C-4E9F-BF4F-938CC8A0E86A}" type="pres">
      <dgm:prSet presAssocID="{73965B37-C9B0-43C1-BDB7-D62443611914}" presName="horzSpace2" presStyleCnt="0"/>
      <dgm:spPr/>
    </dgm:pt>
    <dgm:pt modelId="{1E9D4767-2FFA-4608-A506-B19B98521D65}" type="pres">
      <dgm:prSet presAssocID="{73965B37-C9B0-43C1-BDB7-D62443611914}" presName="tx2" presStyleLbl="revTx" presStyleIdx="1" presStyleCnt="3"/>
      <dgm:spPr/>
      <dgm:t>
        <a:bodyPr/>
        <a:lstStyle/>
        <a:p>
          <a:endParaRPr lang="en-US"/>
        </a:p>
      </dgm:t>
    </dgm:pt>
    <dgm:pt modelId="{C583B485-8B08-4C7E-8324-04C4D39DFDDB}" type="pres">
      <dgm:prSet presAssocID="{73965B37-C9B0-43C1-BDB7-D62443611914}" presName="vert2" presStyleCnt="0"/>
      <dgm:spPr/>
    </dgm:pt>
    <dgm:pt modelId="{11E93BEF-24E1-489F-A30B-22E4F43D377F}" type="pres">
      <dgm:prSet presAssocID="{73965B37-C9B0-43C1-BDB7-D62443611914}" presName="thinLine2b" presStyleLbl="callout" presStyleIdx="0" presStyleCnt="2"/>
      <dgm:spPr/>
    </dgm:pt>
    <dgm:pt modelId="{7F161D91-278D-4AAF-B5B4-A8131CAE4C14}" type="pres">
      <dgm:prSet presAssocID="{73965B37-C9B0-43C1-BDB7-D62443611914}" presName="vertSpace2b" presStyleCnt="0"/>
      <dgm:spPr/>
    </dgm:pt>
    <dgm:pt modelId="{EBC097C3-7BC7-4983-8FFC-5646054910FA}" type="pres">
      <dgm:prSet presAssocID="{A18DA252-BA9D-4B8D-849B-40050A89C059}" presName="horz2" presStyleCnt="0"/>
      <dgm:spPr/>
    </dgm:pt>
    <dgm:pt modelId="{B20F99A8-4E7B-439B-A524-F8271D22373A}" type="pres">
      <dgm:prSet presAssocID="{A18DA252-BA9D-4B8D-849B-40050A89C059}" presName="horzSpace2" presStyleCnt="0"/>
      <dgm:spPr/>
    </dgm:pt>
    <dgm:pt modelId="{24F052FE-7227-493E-823B-6021D122597B}" type="pres">
      <dgm:prSet presAssocID="{A18DA252-BA9D-4B8D-849B-40050A89C059}" presName="tx2" presStyleLbl="revTx" presStyleIdx="2" presStyleCnt="3"/>
      <dgm:spPr/>
      <dgm:t>
        <a:bodyPr/>
        <a:lstStyle/>
        <a:p>
          <a:endParaRPr lang="en-US"/>
        </a:p>
      </dgm:t>
    </dgm:pt>
    <dgm:pt modelId="{55B1A7C7-9B60-426E-B17E-876A19F117F7}" type="pres">
      <dgm:prSet presAssocID="{A18DA252-BA9D-4B8D-849B-40050A89C059}" presName="vert2" presStyleCnt="0"/>
      <dgm:spPr/>
    </dgm:pt>
    <dgm:pt modelId="{980643EE-36AF-4178-920F-586AD154B8DB}" type="pres">
      <dgm:prSet presAssocID="{A18DA252-BA9D-4B8D-849B-40050A89C059}" presName="thinLine2b" presStyleLbl="callout" presStyleIdx="1" presStyleCnt="2"/>
      <dgm:spPr/>
    </dgm:pt>
    <dgm:pt modelId="{EAC52F27-1E97-4692-B661-CCA754302DA8}" type="pres">
      <dgm:prSet presAssocID="{A18DA252-BA9D-4B8D-849B-40050A89C059}" presName="vertSpace2b" presStyleCnt="0"/>
      <dgm:spPr/>
    </dgm:pt>
  </dgm:ptLst>
  <dgm:cxnLst>
    <dgm:cxn modelId="{C88AFCB0-7277-4572-9604-DA1BC5F01707}" srcId="{E2FDFD47-1A01-4E92-9B7C-1DE96F68E30E}" destId="{73965B37-C9B0-43C1-BDB7-D62443611914}" srcOrd="0" destOrd="0" parTransId="{DF33038B-EA9B-4C63-A576-85B20C4AC2C5}" sibTransId="{7A17BC4A-9D79-4060-8939-D4F218F1AAA3}"/>
    <dgm:cxn modelId="{5301B679-5356-419F-818C-E7957E78B49C}" srcId="{E2FDFD47-1A01-4E92-9B7C-1DE96F68E30E}" destId="{A18DA252-BA9D-4B8D-849B-40050A89C059}" srcOrd="1" destOrd="0" parTransId="{EF939157-4999-4454-B274-DB0EBE78F932}" sibTransId="{DD670099-ED08-4498-8FC2-D149463AEF71}"/>
    <dgm:cxn modelId="{A6CAD6E7-A51B-4A54-BFF8-BC569A9AB2FB}" type="presOf" srcId="{73965B37-C9B0-43C1-BDB7-D62443611914}" destId="{1E9D4767-2FFA-4608-A506-B19B98521D65}" srcOrd="0" destOrd="0" presId="urn:microsoft.com/office/officeart/2008/layout/LinedList"/>
    <dgm:cxn modelId="{95AED24A-2DB3-44A4-BB49-B6587A70372E}" type="presOf" srcId="{A18DA252-BA9D-4B8D-849B-40050A89C059}" destId="{24F052FE-7227-493E-823B-6021D122597B}" srcOrd="0" destOrd="0" presId="urn:microsoft.com/office/officeart/2008/layout/LinedList"/>
    <dgm:cxn modelId="{61E5EEB8-A9E9-4FBA-A460-D308DD1B6E17}" srcId="{7677A0BD-3FA9-4F78-9E40-4FF71622F16E}" destId="{E2FDFD47-1A01-4E92-9B7C-1DE96F68E30E}" srcOrd="0" destOrd="0" parTransId="{2E4B70CF-41B5-4F0B-8FA6-A6994D16EFEB}" sibTransId="{64005423-6A75-4EBB-92A4-5DC22D2F6B33}"/>
    <dgm:cxn modelId="{FADEC26C-ED37-4FA4-8FE6-8F6C94FFCFA8}" type="presOf" srcId="{7677A0BD-3FA9-4F78-9E40-4FF71622F16E}" destId="{1582329D-A2AA-4AAF-A5E1-CE69C72AEDF4}" srcOrd="0" destOrd="0" presId="urn:microsoft.com/office/officeart/2008/layout/LinedList"/>
    <dgm:cxn modelId="{37172A54-3315-4D78-AB93-2AB8503B796B}" type="presOf" srcId="{E2FDFD47-1A01-4E92-9B7C-1DE96F68E30E}" destId="{657A3378-3AD3-4B67-8AF0-C889F2BE338E}" srcOrd="0" destOrd="0" presId="urn:microsoft.com/office/officeart/2008/layout/LinedList"/>
    <dgm:cxn modelId="{45B7AC1D-9DBA-41A9-811D-36F68424A1B6}" type="presParOf" srcId="{1582329D-A2AA-4AAF-A5E1-CE69C72AEDF4}" destId="{75DB0889-F6DE-4EDC-ACD3-31EADFBAAC42}" srcOrd="0" destOrd="0" presId="urn:microsoft.com/office/officeart/2008/layout/LinedList"/>
    <dgm:cxn modelId="{BC186C05-F1A4-414A-BC01-72B5ECE72B6A}" type="presParOf" srcId="{1582329D-A2AA-4AAF-A5E1-CE69C72AEDF4}" destId="{0A2D5B85-6F6B-459E-AE69-C4FFEBB4A0CA}" srcOrd="1" destOrd="0" presId="urn:microsoft.com/office/officeart/2008/layout/LinedList"/>
    <dgm:cxn modelId="{E3FEB31F-C6AF-49AE-83F4-08585A08ABB2}" type="presParOf" srcId="{0A2D5B85-6F6B-459E-AE69-C4FFEBB4A0CA}" destId="{657A3378-3AD3-4B67-8AF0-C889F2BE338E}" srcOrd="0" destOrd="0" presId="urn:microsoft.com/office/officeart/2008/layout/LinedList"/>
    <dgm:cxn modelId="{E6826946-D308-4C68-B865-F0406A788F0A}" type="presParOf" srcId="{0A2D5B85-6F6B-459E-AE69-C4FFEBB4A0CA}" destId="{DEC34F5B-A2B1-4BC6-B1CD-3E79AAC4F034}" srcOrd="1" destOrd="0" presId="urn:microsoft.com/office/officeart/2008/layout/LinedList"/>
    <dgm:cxn modelId="{94B7EE6D-60CA-4EE6-BB56-274B923FF5B3}" type="presParOf" srcId="{DEC34F5B-A2B1-4BC6-B1CD-3E79AAC4F034}" destId="{BF16AD77-D83A-4163-B081-A01D3E060386}" srcOrd="0" destOrd="0" presId="urn:microsoft.com/office/officeart/2008/layout/LinedList"/>
    <dgm:cxn modelId="{A2CF7942-7F8A-4B6A-849C-204C9A716049}" type="presParOf" srcId="{DEC34F5B-A2B1-4BC6-B1CD-3E79AAC4F034}" destId="{9FFF5C4C-66C1-47B1-8A97-38F345DF89DD}" srcOrd="1" destOrd="0" presId="urn:microsoft.com/office/officeart/2008/layout/LinedList"/>
    <dgm:cxn modelId="{DD51C155-0A5C-4DB2-9801-5F1BFDD6A545}" type="presParOf" srcId="{9FFF5C4C-66C1-47B1-8A97-38F345DF89DD}" destId="{A823C027-584C-4E9F-BF4F-938CC8A0E86A}" srcOrd="0" destOrd="0" presId="urn:microsoft.com/office/officeart/2008/layout/LinedList"/>
    <dgm:cxn modelId="{5D75C593-2AEC-472D-88E0-19960456D841}" type="presParOf" srcId="{9FFF5C4C-66C1-47B1-8A97-38F345DF89DD}" destId="{1E9D4767-2FFA-4608-A506-B19B98521D65}" srcOrd="1" destOrd="0" presId="urn:microsoft.com/office/officeart/2008/layout/LinedList"/>
    <dgm:cxn modelId="{F0D80F86-1F68-4BC0-8C7E-39EE4E3EF881}" type="presParOf" srcId="{9FFF5C4C-66C1-47B1-8A97-38F345DF89DD}" destId="{C583B485-8B08-4C7E-8324-04C4D39DFDDB}" srcOrd="2" destOrd="0" presId="urn:microsoft.com/office/officeart/2008/layout/LinedList"/>
    <dgm:cxn modelId="{71F33ADC-D4A6-47B9-AD4F-6A7D9B30090C}" type="presParOf" srcId="{DEC34F5B-A2B1-4BC6-B1CD-3E79AAC4F034}" destId="{11E93BEF-24E1-489F-A30B-22E4F43D377F}" srcOrd="2" destOrd="0" presId="urn:microsoft.com/office/officeart/2008/layout/LinedList"/>
    <dgm:cxn modelId="{E7EA8FC0-DE2B-4E60-B1B1-37A7450DA580}" type="presParOf" srcId="{DEC34F5B-A2B1-4BC6-B1CD-3E79AAC4F034}" destId="{7F161D91-278D-4AAF-B5B4-A8131CAE4C14}" srcOrd="3" destOrd="0" presId="urn:microsoft.com/office/officeart/2008/layout/LinedList"/>
    <dgm:cxn modelId="{92436CDA-5B52-4605-BB96-FAB42FB9F0EB}" type="presParOf" srcId="{DEC34F5B-A2B1-4BC6-B1CD-3E79AAC4F034}" destId="{EBC097C3-7BC7-4983-8FFC-5646054910FA}" srcOrd="4" destOrd="0" presId="urn:microsoft.com/office/officeart/2008/layout/LinedList"/>
    <dgm:cxn modelId="{80FA8A17-83D9-4BB1-A4ED-3E928DC8C63D}" type="presParOf" srcId="{EBC097C3-7BC7-4983-8FFC-5646054910FA}" destId="{B20F99A8-4E7B-439B-A524-F8271D22373A}" srcOrd="0" destOrd="0" presId="urn:microsoft.com/office/officeart/2008/layout/LinedList"/>
    <dgm:cxn modelId="{4AD5A6C9-E1F4-4F1C-A79A-BECBC6F7AF78}" type="presParOf" srcId="{EBC097C3-7BC7-4983-8FFC-5646054910FA}" destId="{24F052FE-7227-493E-823B-6021D122597B}" srcOrd="1" destOrd="0" presId="urn:microsoft.com/office/officeart/2008/layout/LinedList"/>
    <dgm:cxn modelId="{2BA8BEDD-B1A6-4A7B-B4BA-DF61B5DA3D69}" type="presParOf" srcId="{EBC097C3-7BC7-4983-8FFC-5646054910FA}" destId="{55B1A7C7-9B60-426E-B17E-876A19F117F7}" srcOrd="2" destOrd="0" presId="urn:microsoft.com/office/officeart/2008/layout/LinedList"/>
    <dgm:cxn modelId="{BDC1462C-14CC-4D46-9007-21262D0EE467}" type="presParOf" srcId="{DEC34F5B-A2B1-4BC6-B1CD-3E79AAC4F034}" destId="{980643EE-36AF-4178-920F-586AD154B8DB}" srcOrd="5" destOrd="0" presId="urn:microsoft.com/office/officeart/2008/layout/LinedList"/>
    <dgm:cxn modelId="{9F2FE05D-13C1-43E4-B9A7-77B903F8AB62}" type="presParOf" srcId="{DEC34F5B-A2B1-4BC6-B1CD-3E79AAC4F034}" destId="{EAC52F27-1E97-4692-B661-CCA754302DA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4C2810-64D8-4F76-941F-4346FF1EA676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4DA9F-ADB0-43A3-911F-100CDF1AD0CE}">
      <dgm:prSet phldrT="[Text]" custT="1"/>
      <dgm:spPr/>
      <dgm:t>
        <a:bodyPr/>
        <a:lstStyle/>
        <a:p>
          <a:pPr algn="l"/>
          <a:r>
            <a:rPr lang="en-US" sz="2000" baseline="0" dirty="0" smtClean="0"/>
            <a:t>System Architecture Design</a:t>
          </a:r>
          <a:endParaRPr lang="en-US" sz="2000" baseline="0" dirty="0"/>
        </a:p>
      </dgm:t>
    </dgm:pt>
    <dgm:pt modelId="{97FF5AAE-A602-4FC4-AE93-BD384487B041}" type="parTrans" cxnId="{A13862FF-7315-440D-8C68-192882859F4F}">
      <dgm:prSet/>
      <dgm:spPr/>
      <dgm:t>
        <a:bodyPr/>
        <a:lstStyle/>
        <a:p>
          <a:endParaRPr lang="en-US"/>
        </a:p>
      </dgm:t>
    </dgm:pt>
    <dgm:pt modelId="{7EEF8257-B524-46B7-87A1-3FD879AEEBFF}" type="sibTrans" cxnId="{A13862FF-7315-440D-8C68-192882859F4F}">
      <dgm:prSet/>
      <dgm:spPr/>
      <dgm:t>
        <a:bodyPr/>
        <a:lstStyle/>
        <a:p>
          <a:endParaRPr lang="en-US"/>
        </a:p>
      </dgm:t>
    </dgm:pt>
    <dgm:pt modelId="{2A96DE0D-AB2B-44DA-B50D-FADB042B7422}">
      <dgm:prSet phldrT="[Text]" custT="1"/>
      <dgm:spPr/>
      <dgm:t>
        <a:bodyPr/>
        <a:lstStyle/>
        <a:p>
          <a:pPr algn="l"/>
          <a:r>
            <a:rPr lang="en-US" sz="2000" baseline="0" dirty="0" smtClean="0"/>
            <a:t>Component Diagram</a:t>
          </a:r>
          <a:endParaRPr lang="en-US" sz="2000" baseline="0" dirty="0"/>
        </a:p>
      </dgm:t>
    </dgm:pt>
    <dgm:pt modelId="{4FE5D5D0-D0B2-429C-8F71-CB2BD49DB3F6}" type="parTrans" cxnId="{8E49CEDE-233A-4388-BA4C-3542BDA7CBEE}">
      <dgm:prSet/>
      <dgm:spPr/>
      <dgm:t>
        <a:bodyPr/>
        <a:lstStyle/>
        <a:p>
          <a:endParaRPr lang="en-US"/>
        </a:p>
      </dgm:t>
    </dgm:pt>
    <dgm:pt modelId="{2D202697-03F2-44F2-9699-2E2E496F58C5}" type="sibTrans" cxnId="{8E49CEDE-233A-4388-BA4C-3542BDA7CBEE}">
      <dgm:prSet/>
      <dgm:spPr/>
      <dgm:t>
        <a:bodyPr/>
        <a:lstStyle/>
        <a:p>
          <a:endParaRPr lang="en-US"/>
        </a:p>
      </dgm:t>
    </dgm:pt>
    <dgm:pt modelId="{E166FB16-A361-45BE-97BF-7791AEA26B1B}">
      <dgm:prSet phldrT="[Text]" custT="1"/>
      <dgm:spPr/>
      <dgm:t>
        <a:bodyPr/>
        <a:lstStyle/>
        <a:p>
          <a:pPr algn="l"/>
          <a:r>
            <a:rPr lang="en-US" sz="2000" baseline="0" dirty="0" smtClean="0"/>
            <a:t>Class Diagram</a:t>
          </a:r>
          <a:endParaRPr lang="en-US" sz="2000" baseline="0" dirty="0"/>
        </a:p>
      </dgm:t>
    </dgm:pt>
    <dgm:pt modelId="{1C94BB3B-52C5-469B-98AE-DF7D349E6724}" type="parTrans" cxnId="{D644B1CA-84D1-4746-9B15-30A1A8C46DCA}">
      <dgm:prSet/>
      <dgm:spPr/>
      <dgm:t>
        <a:bodyPr/>
        <a:lstStyle/>
        <a:p>
          <a:endParaRPr lang="en-US"/>
        </a:p>
      </dgm:t>
    </dgm:pt>
    <dgm:pt modelId="{598929DE-2F55-4ED0-93B0-C804C3D07753}" type="sibTrans" cxnId="{D644B1CA-84D1-4746-9B15-30A1A8C46DCA}">
      <dgm:prSet/>
      <dgm:spPr/>
      <dgm:t>
        <a:bodyPr/>
        <a:lstStyle/>
        <a:p>
          <a:endParaRPr lang="en-US"/>
        </a:p>
      </dgm:t>
    </dgm:pt>
    <dgm:pt modelId="{737868BF-B461-48B8-B634-2B06FCD899DE}">
      <dgm:prSet phldrT="[Text]" custT="1"/>
      <dgm:spPr/>
      <dgm:t>
        <a:bodyPr/>
        <a:lstStyle/>
        <a:p>
          <a:r>
            <a:rPr lang="en-US" sz="2000" baseline="0" dirty="0" smtClean="0"/>
            <a:t>Sequence</a:t>
          </a:r>
          <a:r>
            <a:rPr lang="en-US" sz="1800" baseline="0" dirty="0" smtClean="0"/>
            <a:t> </a:t>
          </a:r>
          <a:r>
            <a:rPr lang="en-US" sz="2000" baseline="0" dirty="0" smtClean="0"/>
            <a:t>Diagram</a:t>
          </a:r>
          <a:endParaRPr lang="en-US" sz="1800" baseline="0" dirty="0"/>
        </a:p>
      </dgm:t>
    </dgm:pt>
    <dgm:pt modelId="{87226D98-17AE-4094-A259-85DA1CF97062}" type="parTrans" cxnId="{C02F15F0-3784-42CB-B5C4-69192B59659A}">
      <dgm:prSet/>
      <dgm:spPr/>
      <dgm:t>
        <a:bodyPr/>
        <a:lstStyle/>
        <a:p>
          <a:endParaRPr lang="en-US"/>
        </a:p>
      </dgm:t>
    </dgm:pt>
    <dgm:pt modelId="{86F425D7-C983-4EE6-8F91-68705355F5D7}" type="sibTrans" cxnId="{C02F15F0-3784-42CB-B5C4-69192B59659A}">
      <dgm:prSet/>
      <dgm:spPr/>
      <dgm:t>
        <a:bodyPr/>
        <a:lstStyle/>
        <a:p>
          <a:endParaRPr lang="en-US"/>
        </a:p>
      </dgm:t>
    </dgm:pt>
    <dgm:pt modelId="{E7543093-5EF2-4D23-92F5-C34B9553624B}">
      <dgm:prSet phldrT="[Text]" custT="1"/>
      <dgm:spPr/>
      <dgm:t>
        <a:bodyPr/>
        <a:lstStyle/>
        <a:p>
          <a:r>
            <a:rPr lang="en-US" sz="2000" baseline="0" dirty="0" smtClean="0"/>
            <a:t>Database Diagram</a:t>
          </a:r>
          <a:endParaRPr lang="en-US" sz="2000" baseline="0" dirty="0"/>
        </a:p>
      </dgm:t>
    </dgm:pt>
    <dgm:pt modelId="{697FD24C-5B65-41FB-B08B-B9CFD83F8FE0}" type="parTrans" cxnId="{D7A8F4C3-5657-4E87-AC00-19F650D11458}">
      <dgm:prSet/>
      <dgm:spPr/>
      <dgm:t>
        <a:bodyPr/>
        <a:lstStyle/>
        <a:p>
          <a:endParaRPr lang="en-US"/>
        </a:p>
      </dgm:t>
    </dgm:pt>
    <dgm:pt modelId="{4D823A29-4F1B-4C55-98D8-0D6764593DDA}" type="sibTrans" cxnId="{D7A8F4C3-5657-4E87-AC00-19F650D11458}">
      <dgm:prSet/>
      <dgm:spPr/>
      <dgm:t>
        <a:bodyPr/>
        <a:lstStyle/>
        <a:p>
          <a:endParaRPr lang="en-US"/>
        </a:p>
      </dgm:t>
    </dgm:pt>
    <dgm:pt modelId="{8C813365-4560-4E32-8463-7455B9261589}" type="pres">
      <dgm:prSet presAssocID="{534C2810-64D8-4F76-941F-4346FF1EA6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26B580-FFD2-440B-B4C0-883FF0DF3212}" type="pres">
      <dgm:prSet presAssocID="{3674DA9F-ADB0-43A3-911F-100CDF1AD0CE}" presName="composite" presStyleCnt="0"/>
      <dgm:spPr/>
    </dgm:pt>
    <dgm:pt modelId="{28CED50E-F346-4D17-A487-333FBA5E3C20}" type="pres">
      <dgm:prSet presAssocID="{3674DA9F-ADB0-43A3-911F-100CDF1AD0CE}" presName="rect1" presStyleLbl="trAlignAcc1" presStyleIdx="0" presStyleCnt="5" custScaleX="126999" custScaleY="28714" custLinFactNeighborX="-2934" custLinFactNeighborY="15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6AE9D7-2244-44A2-AE8B-BAF4A971B546}" type="pres">
      <dgm:prSet presAssocID="{3674DA9F-ADB0-43A3-911F-100CDF1AD0CE}" presName="rect2" presStyleLbl="fgImgPlace1" presStyleIdx="0" presStyleCnt="5" custScaleX="46945" custScaleY="27092" custLinFactNeighborX="-87127" custLinFactNeighborY="127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BFB5F65D-1353-4C03-88B3-34A5447BB01A}" type="pres">
      <dgm:prSet presAssocID="{7EEF8257-B524-46B7-87A1-3FD879AEEBFF}" presName="sibTrans" presStyleCnt="0"/>
      <dgm:spPr/>
    </dgm:pt>
    <dgm:pt modelId="{FACD027B-7A59-4BFE-A740-7A4ACC72B336}" type="pres">
      <dgm:prSet presAssocID="{2A96DE0D-AB2B-44DA-B50D-FADB042B7422}" presName="composite" presStyleCnt="0"/>
      <dgm:spPr/>
    </dgm:pt>
    <dgm:pt modelId="{44F2FD84-D437-4012-8BC1-1D30CD1143E9}" type="pres">
      <dgm:prSet presAssocID="{2A96DE0D-AB2B-44DA-B50D-FADB042B7422}" presName="rect1" presStyleLbl="trAlignAcc1" presStyleIdx="1" presStyleCnt="5" custScaleX="126779" custScaleY="30671" custLinFactNeighborX="-3500" custLinFactNeighborY="-29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DBCCC3F-4F7F-4E0E-AD32-3530357A4470}" type="pres">
      <dgm:prSet presAssocID="{2A96DE0D-AB2B-44DA-B50D-FADB042B7422}" presName="rect2" presStyleLbl="fgImgPlace1" presStyleIdx="1" presStyleCnt="5" custScaleX="50173" custScaleY="30371" custLinFactNeighborX="-84007" custLinFactNeighborY="934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D18429AA-B10A-4C57-92D9-893333B5D6EB}" type="pres">
      <dgm:prSet presAssocID="{2D202697-03F2-44F2-9699-2E2E496F58C5}" presName="sibTrans" presStyleCnt="0"/>
      <dgm:spPr/>
    </dgm:pt>
    <dgm:pt modelId="{348B3A42-CDBD-4F29-924F-35E275C8FC63}" type="pres">
      <dgm:prSet presAssocID="{E166FB16-A361-45BE-97BF-7791AEA26B1B}" presName="composite" presStyleCnt="0"/>
      <dgm:spPr/>
    </dgm:pt>
    <dgm:pt modelId="{7FEB819A-9503-47D5-B470-1BBB51C19BA4}" type="pres">
      <dgm:prSet presAssocID="{E166FB16-A361-45BE-97BF-7791AEA26B1B}" presName="rect1" presStyleLbl="trAlignAcc1" presStyleIdx="2" presStyleCnt="5" custScaleX="125058" custScaleY="32728" custLinFactNeighborX="-3588" custLinFactNeighborY="-111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9B53D6C-A318-4EC1-A8C8-6842B26FDD6D}" type="pres">
      <dgm:prSet presAssocID="{E166FB16-A361-45BE-97BF-7791AEA26B1B}" presName="rect2" presStyleLbl="fgImgPlace1" presStyleIdx="2" presStyleCnt="5" custScaleX="46604" custScaleY="30312" custLinFactNeighborX="-80340" custLinFactNeighborY="78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0D039D55-3851-4734-9105-A91851144D6D}" type="pres">
      <dgm:prSet presAssocID="{598929DE-2F55-4ED0-93B0-C804C3D07753}" presName="sibTrans" presStyleCnt="0"/>
      <dgm:spPr/>
    </dgm:pt>
    <dgm:pt modelId="{CBCCA2EB-BB03-40C7-9E34-6C9B6303F6FD}" type="pres">
      <dgm:prSet presAssocID="{737868BF-B461-48B8-B634-2B06FCD899DE}" presName="composite" presStyleCnt="0"/>
      <dgm:spPr/>
    </dgm:pt>
    <dgm:pt modelId="{C8380CE3-96B0-43E5-9F26-99E0223FCBFB}" type="pres">
      <dgm:prSet presAssocID="{737868BF-B461-48B8-B634-2B06FCD899DE}" presName="rect1" presStyleLbl="trAlignAcc1" presStyleIdx="3" presStyleCnt="5" custScaleX="127225" custScaleY="32530" custLinFactNeighborX="-2771" custLinFactNeighborY="-194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3F58704-CD45-48B1-97A9-1E14984ECFF0}" type="pres">
      <dgm:prSet presAssocID="{737868BF-B461-48B8-B634-2B06FCD899DE}" presName="rect2" presStyleLbl="fgImgPlace1" presStyleIdx="3" presStyleCnt="5" custScaleX="45000" custScaleY="29504" custLinFactNeighborX="-83725" custLinFactNeighborY="-681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374EC50A-49B3-4121-B249-7698FFA3B376}" type="pres">
      <dgm:prSet presAssocID="{86F425D7-C983-4EE6-8F91-68705355F5D7}" presName="sibTrans" presStyleCnt="0"/>
      <dgm:spPr/>
    </dgm:pt>
    <dgm:pt modelId="{32196CC1-BE5D-462F-A238-8DB461C8160E}" type="pres">
      <dgm:prSet presAssocID="{E7543093-5EF2-4D23-92F5-C34B9553624B}" presName="composite" presStyleCnt="0"/>
      <dgm:spPr/>
    </dgm:pt>
    <dgm:pt modelId="{02B1B498-0DAB-48C2-BE8F-A26E1B4726E9}" type="pres">
      <dgm:prSet presAssocID="{E7543093-5EF2-4D23-92F5-C34B9553624B}" presName="rect1" presStyleLbl="trAlignAcc1" presStyleIdx="4" presStyleCnt="5" custScaleX="124436" custScaleY="29959" custLinFactNeighborX="-3999" custLinFactNeighborY="-226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3F51E3-A963-4D69-ADBE-8A01454BFAA4}" type="pres">
      <dgm:prSet presAssocID="{E7543093-5EF2-4D23-92F5-C34B9553624B}" presName="rect2" presStyleLbl="fgImgPlace1" presStyleIdx="4" presStyleCnt="5" custScaleX="47201" custScaleY="27900" custLinFactNeighborX="-80363" custLinFactNeighborY="-992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3B3E35C9-A6EA-44FE-ACB0-B3B8C8CCC219}" type="presOf" srcId="{737868BF-B461-48B8-B634-2B06FCD899DE}" destId="{C8380CE3-96B0-43E5-9F26-99E0223FCBFB}" srcOrd="0" destOrd="0" presId="urn:microsoft.com/office/officeart/2008/layout/PictureStrips"/>
    <dgm:cxn modelId="{C02F15F0-3784-42CB-B5C4-69192B59659A}" srcId="{534C2810-64D8-4F76-941F-4346FF1EA676}" destId="{737868BF-B461-48B8-B634-2B06FCD899DE}" srcOrd="3" destOrd="0" parTransId="{87226D98-17AE-4094-A259-85DA1CF97062}" sibTransId="{86F425D7-C983-4EE6-8F91-68705355F5D7}"/>
    <dgm:cxn modelId="{138ECFB8-0769-4E49-9A36-BDF3C658E4B3}" type="presOf" srcId="{E7543093-5EF2-4D23-92F5-C34B9553624B}" destId="{02B1B498-0DAB-48C2-BE8F-A26E1B4726E9}" srcOrd="0" destOrd="0" presId="urn:microsoft.com/office/officeart/2008/layout/PictureStrips"/>
    <dgm:cxn modelId="{E64F7B40-2593-4878-BF31-E3B46706172E}" type="presOf" srcId="{2A96DE0D-AB2B-44DA-B50D-FADB042B7422}" destId="{44F2FD84-D437-4012-8BC1-1D30CD1143E9}" srcOrd="0" destOrd="0" presId="urn:microsoft.com/office/officeart/2008/layout/PictureStrips"/>
    <dgm:cxn modelId="{80A7C29E-B225-4796-BD42-B1FDF0081965}" type="presOf" srcId="{534C2810-64D8-4F76-941F-4346FF1EA676}" destId="{8C813365-4560-4E32-8463-7455B9261589}" srcOrd="0" destOrd="0" presId="urn:microsoft.com/office/officeart/2008/layout/PictureStrips"/>
    <dgm:cxn modelId="{A13862FF-7315-440D-8C68-192882859F4F}" srcId="{534C2810-64D8-4F76-941F-4346FF1EA676}" destId="{3674DA9F-ADB0-43A3-911F-100CDF1AD0CE}" srcOrd="0" destOrd="0" parTransId="{97FF5AAE-A602-4FC4-AE93-BD384487B041}" sibTransId="{7EEF8257-B524-46B7-87A1-3FD879AEEBFF}"/>
    <dgm:cxn modelId="{7A4260C8-F1AB-476B-A28E-9A8BCDDA1002}" type="presOf" srcId="{E166FB16-A361-45BE-97BF-7791AEA26B1B}" destId="{7FEB819A-9503-47D5-B470-1BBB51C19BA4}" srcOrd="0" destOrd="0" presId="urn:microsoft.com/office/officeart/2008/layout/PictureStrips"/>
    <dgm:cxn modelId="{D7A8F4C3-5657-4E87-AC00-19F650D11458}" srcId="{534C2810-64D8-4F76-941F-4346FF1EA676}" destId="{E7543093-5EF2-4D23-92F5-C34B9553624B}" srcOrd="4" destOrd="0" parTransId="{697FD24C-5B65-41FB-B08B-B9CFD83F8FE0}" sibTransId="{4D823A29-4F1B-4C55-98D8-0D6764593DDA}"/>
    <dgm:cxn modelId="{166FEDC6-617C-49EA-9E08-F481DA6E0206}" type="presOf" srcId="{3674DA9F-ADB0-43A3-911F-100CDF1AD0CE}" destId="{28CED50E-F346-4D17-A487-333FBA5E3C20}" srcOrd="0" destOrd="0" presId="urn:microsoft.com/office/officeart/2008/layout/PictureStrips"/>
    <dgm:cxn modelId="{8E49CEDE-233A-4388-BA4C-3542BDA7CBEE}" srcId="{534C2810-64D8-4F76-941F-4346FF1EA676}" destId="{2A96DE0D-AB2B-44DA-B50D-FADB042B7422}" srcOrd="1" destOrd="0" parTransId="{4FE5D5D0-D0B2-429C-8F71-CB2BD49DB3F6}" sibTransId="{2D202697-03F2-44F2-9699-2E2E496F58C5}"/>
    <dgm:cxn modelId="{D644B1CA-84D1-4746-9B15-30A1A8C46DCA}" srcId="{534C2810-64D8-4F76-941F-4346FF1EA676}" destId="{E166FB16-A361-45BE-97BF-7791AEA26B1B}" srcOrd="2" destOrd="0" parTransId="{1C94BB3B-52C5-469B-98AE-DF7D349E6724}" sibTransId="{598929DE-2F55-4ED0-93B0-C804C3D07753}"/>
    <dgm:cxn modelId="{5712056C-3998-4013-83BF-96071144C3A1}" type="presParOf" srcId="{8C813365-4560-4E32-8463-7455B9261589}" destId="{E026B580-FFD2-440B-B4C0-883FF0DF3212}" srcOrd="0" destOrd="0" presId="urn:microsoft.com/office/officeart/2008/layout/PictureStrips"/>
    <dgm:cxn modelId="{AFC777FB-4BE2-4985-BFF0-6C454E4E6039}" type="presParOf" srcId="{E026B580-FFD2-440B-B4C0-883FF0DF3212}" destId="{28CED50E-F346-4D17-A487-333FBA5E3C20}" srcOrd="0" destOrd="0" presId="urn:microsoft.com/office/officeart/2008/layout/PictureStrips"/>
    <dgm:cxn modelId="{52837FDF-0273-4F2C-AE05-8F6EA698F3CA}" type="presParOf" srcId="{E026B580-FFD2-440B-B4C0-883FF0DF3212}" destId="{366AE9D7-2244-44A2-AE8B-BAF4A971B546}" srcOrd="1" destOrd="0" presId="urn:microsoft.com/office/officeart/2008/layout/PictureStrips"/>
    <dgm:cxn modelId="{D8781FC9-DD71-4399-A26E-038C19FF4AF2}" type="presParOf" srcId="{8C813365-4560-4E32-8463-7455B9261589}" destId="{BFB5F65D-1353-4C03-88B3-34A5447BB01A}" srcOrd="1" destOrd="0" presId="urn:microsoft.com/office/officeart/2008/layout/PictureStrips"/>
    <dgm:cxn modelId="{A90C675F-0BBB-4AE5-A218-128B94B7152A}" type="presParOf" srcId="{8C813365-4560-4E32-8463-7455B9261589}" destId="{FACD027B-7A59-4BFE-A740-7A4ACC72B336}" srcOrd="2" destOrd="0" presId="urn:microsoft.com/office/officeart/2008/layout/PictureStrips"/>
    <dgm:cxn modelId="{234C2D6A-64CE-4D6B-8E30-05F4E98A08C3}" type="presParOf" srcId="{FACD027B-7A59-4BFE-A740-7A4ACC72B336}" destId="{44F2FD84-D437-4012-8BC1-1D30CD1143E9}" srcOrd="0" destOrd="0" presId="urn:microsoft.com/office/officeart/2008/layout/PictureStrips"/>
    <dgm:cxn modelId="{F1ED2F02-A7E2-4D87-8B58-3966CFC4708D}" type="presParOf" srcId="{FACD027B-7A59-4BFE-A740-7A4ACC72B336}" destId="{7DBCCC3F-4F7F-4E0E-AD32-3530357A4470}" srcOrd="1" destOrd="0" presId="urn:microsoft.com/office/officeart/2008/layout/PictureStrips"/>
    <dgm:cxn modelId="{ECB543A0-2049-4885-9367-D12CBEA75DE3}" type="presParOf" srcId="{8C813365-4560-4E32-8463-7455B9261589}" destId="{D18429AA-B10A-4C57-92D9-893333B5D6EB}" srcOrd="3" destOrd="0" presId="urn:microsoft.com/office/officeart/2008/layout/PictureStrips"/>
    <dgm:cxn modelId="{7A865998-C983-4B1D-828C-14AF212FDFC0}" type="presParOf" srcId="{8C813365-4560-4E32-8463-7455B9261589}" destId="{348B3A42-CDBD-4F29-924F-35E275C8FC63}" srcOrd="4" destOrd="0" presId="urn:microsoft.com/office/officeart/2008/layout/PictureStrips"/>
    <dgm:cxn modelId="{9B8084B3-4576-4C9D-9ABA-B8468822A6B5}" type="presParOf" srcId="{348B3A42-CDBD-4F29-924F-35E275C8FC63}" destId="{7FEB819A-9503-47D5-B470-1BBB51C19BA4}" srcOrd="0" destOrd="0" presId="urn:microsoft.com/office/officeart/2008/layout/PictureStrips"/>
    <dgm:cxn modelId="{451072CE-8402-4D76-9B79-44CBE33B2F4D}" type="presParOf" srcId="{348B3A42-CDBD-4F29-924F-35E275C8FC63}" destId="{89B53D6C-A318-4EC1-A8C8-6842B26FDD6D}" srcOrd="1" destOrd="0" presId="urn:microsoft.com/office/officeart/2008/layout/PictureStrips"/>
    <dgm:cxn modelId="{8713B611-7EBC-4DB1-B9F3-D6EDCDFFA3E5}" type="presParOf" srcId="{8C813365-4560-4E32-8463-7455B9261589}" destId="{0D039D55-3851-4734-9105-A91851144D6D}" srcOrd="5" destOrd="0" presId="urn:microsoft.com/office/officeart/2008/layout/PictureStrips"/>
    <dgm:cxn modelId="{6601E55E-6C32-4016-A706-C1967123CCE5}" type="presParOf" srcId="{8C813365-4560-4E32-8463-7455B9261589}" destId="{CBCCA2EB-BB03-40C7-9E34-6C9B6303F6FD}" srcOrd="6" destOrd="0" presId="urn:microsoft.com/office/officeart/2008/layout/PictureStrips"/>
    <dgm:cxn modelId="{EF5E323C-2A4A-4161-95E8-12A0A604F8FA}" type="presParOf" srcId="{CBCCA2EB-BB03-40C7-9E34-6C9B6303F6FD}" destId="{C8380CE3-96B0-43E5-9F26-99E0223FCBFB}" srcOrd="0" destOrd="0" presId="urn:microsoft.com/office/officeart/2008/layout/PictureStrips"/>
    <dgm:cxn modelId="{A97F2BBD-A585-4ABB-841B-E0FF96061888}" type="presParOf" srcId="{CBCCA2EB-BB03-40C7-9E34-6C9B6303F6FD}" destId="{73F58704-CD45-48B1-97A9-1E14984ECFF0}" srcOrd="1" destOrd="0" presId="urn:microsoft.com/office/officeart/2008/layout/PictureStrips"/>
    <dgm:cxn modelId="{D11033FC-B332-4D82-AFC5-EB90311D9DFC}" type="presParOf" srcId="{8C813365-4560-4E32-8463-7455B9261589}" destId="{374EC50A-49B3-4121-B249-7698FFA3B376}" srcOrd="7" destOrd="0" presId="urn:microsoft.com/office/officeart/2008/layout/PictureStrips"/>
    <dgm:cxn modelId="{58AC552B-73F9-47C1-A3C2-1BA6F6F0136B}" type="presParOf" srcId="{8C813365-4560-4E32-8463-7455B9261589}" destId="{32196CC1-BE5D-462F-A238-8DB461C8160E}" srcOrd="8" destOrd="0" presId="urn:microsoft.com/office/officeart/2008/layout/PictureStrips"/>
    <dgm:cxn modelId="{589FB0F5-D409-41B8-8312-B7E7C1A04E0C}" type="presParOf" srcId="{32196CC1-BE5D-462F-A238-8DB461C8160E}" destId="{02B1B498-0DAB-48C2-BE8F-A26E1B4726E9}" srcOrd="0" destOrd="0" presId="urn:microsoft.com/office/officeart/2008/layout/PictureStrips"/>
    <dgm:cxn modelId="{A0F073BF-29EE-4020-9CD5-B1BBC2B582B5}" type="presParOf" srcId="{32196CC1-BE5D-462F-A238-8DB461C8160E}" destId="{673F51E3-A963-4D69-ADBE-8A01454BFAA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A52F92-CD35-4F65-9E00-EDA72E9F27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C7AC4C-1D32-4157-846D-7AE45CB576BC}">
      <dgm:prSet phldrT="[Text]"/>
      <dgm:spPr/>
      <dgm:t>
        <a:bodyPr/>
        <a:lstStyle/>
        <a:p>
          <a:r>
            <a:rPr lang="en-US" dirty="0" smtClean="0"/>
            <a:t>Because:</a:t>
          </a:r>
          <a:endParaRPr lang="en-US" dirty="0"/>
        </a:p>
      </dgm:t>
    </dgm:pt>
    <dgm:pt modelId="{2B4C6295-3894-4941-9A6F-4D7F93324DD6}" type="parTrans" cxnId="{DF7344C0-C79E-4010-B76B-56BE4CEB8A91}">
      <dgm:prSet/>
      <dgm:spPr/>
      <dgm:t>
        <a:bodyPr/>
        <a:lstStyle/>
        <a:p>
          <a:endParaRPr lang="en-US"/>
        </a:p>
      </dgm:t>
    </dgm:pt>
    <dgm:pt modelId="{DB9F8DAE-468D-440B-8CB4-1CA48E5FA070}" type="sibTrans" cxnId="{DF7344C0-C79E-4010-B76B-56BE4CEB8A91}">
      <dgm:prSet/>
      <dgm:spPr/>
      <dgm:t>
        <a:bodyPr/>
        <a:lstStyle/>
        <a:p>
          <a:endParaRPr lang="en-US"/>
        </a:p>
      </dgm:t>
    </dgm:pt>
    <dgm:pt modelId="{B867DA0E-879C-40AC-BA9C-EEF780A4BDFA}">
      <dgm:prSet phldrT="[Text]"/>
      <dgm:spPr/>
      <dgm:t>
        <a:bodyPr/>
        <a:lstStyle/>
        <a:p>
          <a:r>
            <a:rPr lang="en-US" dirty="0" smtClean="0"/>
            <a:t>Reusability</a:t>
          </a:r>
          <a:endParaRPr lang="en-US" dirty="0"/>
        </a:p>
      </dgm:t>
    </dgm:pt>
    <dgm:pt modelId="{2541AAD9-9D36-4AAC-B9C3-36081CA75F82}" type="parTrans" cxnId="{A2810261-44B4-406A-BA7F-13A4389A346E}">
      <dgm:prSet/>
      <dgm:spPr/>
      <dgm:t>
        <a:bodyPr/>
        <a:lstStyle/>
        <a:p>
          <a:endParaRPr lang="en-US"/>
        </a:p>
      </dgm:t>
    </dgm:pt>
    <dgm:pt modelId="{AE6E7D1C-93FC-427B-9980-42D87BEB17AB}" type="sibTrans" cxnId="{A2810261-44B4-406A-BA7F-13A4389A346E}">
      <dgm:prSet/>
      <dgm:spPr/>
      <dgm:t>
        <a:bodyPr/>
        <a:lstStyle/>
        <a:p>
          <a:endParaRPr lang="en-US"/>
        </a:p>
      </dgm:t>
    </dgm:pt>
    <dgm:pt modelId="{75A46803-CDD4-47AC-8EDA-BAF8C4C93EA5}">
      <dgm:prSet phldrT="[Text]"/>
      <dgm:spPr/>
      <dgm:t>
        <a:bodyPr/>
        <a:lstStyle/>
        <a:p>
          <a:r>
            <a:rPr lang="en-US" dirty="0" smtClean="0"/>
            <a:t>Maintainability</a:t>
          </a:r>
          <a:endParaRPr lang="en-US" dirty="0"/>
        </a:p>
      </dgm:t>
    </dgm:pt>
    <dgm:pt modelId="{46971D92-CD3C-4EDB-956B-D85D7D6C93CE}" type="parTrans" cxnId="{F1C88F82-11E6-461A-A5AF-886F8D227ABE}">
      <dgm:prSet/>
      <dgm:spPr/>
      <dgm:t>
        <a:bodyPr/>
        <a:lstStyle/>
        <a:p>
          <a:endParaRPr lang="en-US"/>
        </a:p>
      </dgm:t>
    </dgm:pt>
    <dgm:pt modelId="{CBDB34C4-76BD-4DA2-A56D-E2464F51F7E3}" type="sibTrans" cxnId="{F1C88F82-11E6-461A-A5AF-886F8D227ABE}">
      <dgm:prSet/>
      <dgm:spPr/>
      <dgm:t>
        <a:bodyPr/>
        <a:lstStyle/>
        <a:p>
          <a:endParaRPr lang="en-US"/>
        </a:p>
      </dgm:t>
    </dgm:pt>
    <dgm:pt modelId="{8072C456-0F09-4662-BE3D-A2803DF9D369}">
      <dgm:prSet phldrT="[Text]" phldr="1"/>
      <dgm:spPr/>
      <dgm:t>
        <a:bodyPr/>
        <a:lstStyle/>
        <a:p>
          <a:endParaRPr lang="en-US" dirty="0"/>
        </a:p>
      </dgm:t>
    </dgm:pt>
    <dgm:pt modelId="{13BAF78C-6DC8-4164-BEE3-9AA4EB25E564}" type="parTrans" cxnId="{61E1B040-3FC3-44BB-B16B-1D6C8B6FF0DA}">
      <dgm:prSet/>
      <dgm:spPr/>
      <dgm:t>
        <a:bodyPr/>
        <a:lstStyle/>
        <a:p>
          <a:endParaRPr lang="en-US"/>
        </a:p>
      </dgm:t>
    </dgm:pt>
    <dgm:pt modelId="{473E6C56-869A-4E6D-9E29-72E05AE633A9}" type="sibTrans" cxnId="{61E1B040-3FC3-44BB-B16B-1D6C8B6FF0DA}">
      <dgm:prSet/>
      <dgm:spPr/>
      <dgm:t>
        <a:bodyPr/>
        <a:lstStyle/>
        <a:p>
          <a:endParaRPr lang="en-US"/>
        </a:p>
      </dgm:t>
    </dgm:pt>
    <dgm:pt modelId="{194A5440-D2CF-48C4-BB47-008F4BE427BE}" type="pres">
      <dgm:prSet presAssocID="{67A52F92-CD35-4F65-9E00-EDA72E9F27C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46FAC1-540F-44A3-B77B-D8A001648289}" type="pres">
      <dgm:prSet presAssocID="{EEC7AC4C-1D32-4157-846D-7AE45CB576BC}" presName="thickLine" presStyleLbl="alignNode1" presStyleIdx="0" presStyleCnt="1"/>
      <dgm:spPr/>
    </dgm:pt>
    <dgm:pt modelId="{073BA56B-111A-4EA3-B05B-79369B4CC71E}" type="pres">
      <dgm:prSet presAssocID="{EEC7AC4C-1D32-4157-846D-7AE45CB576BC}" presName="horz1" presStyleCnt="0"/>
      <dgm:spPr/>
    </dgm:pt>
    <dgm:pt modelId="{8ECE2B6C-B2A0-4037-BB34-842C77777403}" type="pres">
      <dgm:prSet presAssocID="{EEC7AC4C-1D32-4157-846D-7AE45CB576BC}" presName="tx1" presStyleLbl="revTx" presStyleIdx="0" presStyleCnt="4"/>
      <dgm:spPr/>
      <dgm:t>
        <a:bodyPr/>
        <a:lstStyle/>
        <a:p>
          <a:endParaRPr lang="en-US"/>
        </a:p>
      </dgm:t>
    </dgm:pt>
    <dgm:pt modelId="{963D37C3-4FF3-4463-8239-5F61C39524F2}" type="pres">
      <dgm:prSet presAssocID="{EEC7AC4C-1D32-4157-846D-7AE45CB576BC}" presName="vert1" presStyleCnt="0"/>
      <dgm:spPr/>
    </dgm:pt>
    <dgm:pt modelId="{209F9C5B-062B-4075-A3CF-5A94EA4339E4}" type="pres">
      <dgm:prSet presAssocID="{B867DA0E-879C-40AC-BA9C-EEF780A4BDFA}" presName="vertSpace2a" presStyleCnt="0"/>
      <dgm:spPr/>
    </dgm:pt>
    <dgm:pt modelId="{828ACF7E-3016-46BA-83B8-D547FB217DC5}" type="pres">
      <dgm:prSet presAssocID="{B867DA0E-879C-40AC-BA9C-EEF780A4BDFA}" presName="horz2" presStyleCnt="0"/>
      <dgm:spPr/>
    </dgm:pt>
    <dgm:pt modelId="{61E907D9-46F0-49F7-B4AD-01E5D7D440E0}" type="pres">
      <dgm:prSet presAssocID="{B867DA0E-879C-40AC-BA9C-EEF780A4BDFA}" presName="horzSpace2" presStyleCnt="0"/>
      <dgm:spPr/>
    </dgm:pt>
    <dgm:pt modelId="{0C16FF2A-3AE5-4254-A53F-B6ED1BB2155F}" type="pres">
      <dgm:prSet presAssocID="{B867DA0E-879C-40AC-BA9C-EEF780A4BDFA}" presName="tx2" presStyleLbl="revTx" presStyleIdx="1" presStyleCnt="4"/>
      <dgm:spPr/>
      <dgm:t>
        <a:bodyPr/>
        <a:lstStyle/>
        <a:p>
          <a:endParaRPr lang="en-US"/>
        </a:p>
      </dgm:t>
    </dgm:pt>
    <dgm:pt modelId="{CA0BA72D-1D5F-4034-8A26-2B259F60C895}" type="pres">
      <dgm:prSet presAssocID="{B867DA0E-879C-40AC-BA9C-EEF780A4BDFA}" presName="vert2" presStyleCnt="0"/>
      <dgm:spPr/>
    </dgm:pt>
    <dgm:pt modelId="{F4AF496A-13AB-410D-B879-EE46ADE0949F}" type="pres">
      <dgm:prSet presAssocID="{B867DA0E-879C-40AC-BA9C-EEF780A4BDFA}" presName="thinLine2b" presStyleLbl="callout" presStyleIdx="0" presStyleCnt="3"/>
      <dgm:spPr/>
    </dgm:pt>
    <dgm:pt modelId="{206424E0-0A8E-42D0-86CF-D6B0BF7F5AA8}" type="pres">
      <dgm:prSet presAssocID="{B867DA0E-879C-40AC-BA9C-EEF780A4BDFA}" presName="vertSpace2b" presStyleCnt="0"/>
      <dgm:spPr/>
    </dgm:pt>
    <dgm:pt modelId="{E3991C7F-0185-4FF6-A1FC-4374D5724E6B}" type="pres">
      <dgm:prSet presAssocID="{75A46803-CDD4-47AC-8EDA-BAF8C4C93EA5}" presName="horz2" presStyleCnt="0"/>
      <dgm:spPr/>
    </dgm:pt>
    <dgm:pt modelId="{77BE8DFE-9165-4AEA-8A26-189857C835E9}" type="pres">
      <dgm:prSet presAssocID="{75A46803-CDD4-47AC-8EDA-BAF8C4C93EA5}" presName="horzSpace2" presStyleCnt="0"/>
      <dgm:spPr/>
    </dgm:pt>
    <dgm:pt modelId="{B779345C-AD1F-4B0A-BE26-D85D3F66651B}" type="pres">
      <dgm:prSet presAssocID="{75A46803-CDD4-47AC-8EDA-BAF8C4C93EA5}" presName="tx2" presStyleLbl="revTx" presStyleIdx="2" presStyleCnt="4"/>
      <dgm:spPr/>
      <dgm:t>
        <a:bodyPr/>
        <a:lstStyle/>
        <a:p>
          <a:endParaRPr lang="en-US"/>
        </a:p>
      </dgm:t>
    </dgm:pt>
    <dgm:pt modelId="{89D1C51A-5E7E-4B4C-BB03-48A43468D230}" type="pres">
      <dgm:prSet presAssocID="{75A46803-CDD4-47AC-8EDA-BAF8C4C93EA5}" presName="vert2" presStyleCnt="0"/>
      <dgm:spPr/>
    </dgm:pt>
    <dgm:pt modelId="{BBA92047-A35C-48A0-8813-732D2065DDE1}" type="pres">
      <dgm:prSet presAssocID="{75A46803-CDD4-47AC-8EDA-BAF8C4C93EA5}" presName="thinLine2b" presStyleLbl="callout" presStyleIdx="1" presStyleCnt="3"/>
      <dgm:spPr/>
    </dgm:pt>
    <dgm:pt modelId="{684280CD-2AA0-4037-BB26-36DB5A641F62}" type="pres">
      <dgm:prSet presAssocID="{75A46803-CDD4-47AC-8EDA-BAF8C4C93EA5}" presName="vertSpace2b" presStyleCnt="0"/>
      <dgm:spPr/>
    </dgm:pt>
    <dgm:pt modelId="{154144C7-C185-499E-9C79-0F95FDAF8005}" type="pres">
      <dgm:prSet presAssocID="{8072C456-0F09-4662-BE3D-A2803DF9D369}" presName="horz2" presStyleCnt="0"/>
      <dgm:spPr/>
    </dgm:pt>
    <dgm:pt modelId="{4856609F-55B0-4701-8FAA-9050CB71731B}" type="pres">
      <dgm:prSet presAssocID="{8072C456-0F09-4662-BE3D-A2803DF9D369}" presName="horzSpace2" presStyleCnt="0"/>
      <dgm:spPr/>
    </dgm:pt>
    <dgm:pt modelId="{7FE9633F-C5C6-444A-A244-4EB3EA729023}" type="pres">
      <dgm:prSet presAssocID="{8072C456-0F09-4662-BE3D-A2803DF9D369}" presName="tx2" presStyleLbl="revTx" presStyleIdx="3" presStyleCnt="4"/>
      <dgm:spPr/>
      <dgm:t>
        <a:bodyPr/>
        <a:lstStyle/>
        <a:p>
          <a:endParaRPr lang="en-US"/>
        </a:p>
      </dgm:t>
    </dgm:pt>
    <dgm:pt modelId="{5A22B084-9E9B-4FFB-8A48-F2D40B4D332B}" type="pres">
      <dgm:prSet presAssocID="{8072C456-0F09-4662-BE3D-A2803DF9D369}" presName="vert2" presStyleCnt="0"/>
      <dgm:spPr/>
    </dgm:pt>
    <dgm:pt modelId="{5F1B82E5-5C8E-4F41-8149-79350F1B85B2}" type="pres">
      <dgm:prSet presAssocID="{8072C456-0F09-4662-BE3D-A2803DF9D369}" presName="thinLine2b" presStyleLbl="callout" presStyleIdx="2" presStyleCnt="3"/>
      <dgm:spPr/>
    </dgm:pt>
    <dgm:pt modelId="{1F51BFED-3061-40DB-9D86-FD646A456C2A}" type="pres">
      <dgm:prSet presAssocID="{8072C456-0F09-4662-BE3D-A2803DF9D369}" presName="vertSpace2b" presStyleCnt="0"/>
      <dgm:spPr/>
    </dgm:pt>
  </dgm:ptLst>
  <dgm:cxnLst>
    <dgm:cxn modelId="{D2EF53ED-3F07-4298-90FA-363C595D1F2D}" type="presOf" srcId="{67A52F92-CD35-4F65-9E00-EDA72E9F27CE}" destId="{194A5440-D2CF-48C4-BB47-008F4BE427BE}" srcOrd="0" destOrd="0" presId="urn:microsoft.com/office/officeart/2008/layout/LinedList"/>
    <dgm:cxn modelId="{821834EB-E4A6-4AFF-BE43-406F00EE2594}" type="presOf" srcId="{75A46803-CDD4-47AC-8EDA-BAF8C4C93EA5}" destId="{B779345C-AD1F-4B0A-BE26-D85D3F66651B}" srcOrd="0" destOrd="0" presId="urn:microsoft.com/office/officeart/2008/layout/LinedList"/>
    <dgm:cxn modelId="{A2810261-44B4-406A-BA7F-13A4389A346E}" srcId="{EEC7AC4C-1D32-4157-846D-7AE45CB576BC}" destId="{B867DA0E-879C-40AC-BA9C-EEF780A4BDFA}" srcOrd="0" destOrd="0" parTransId="{2541AAD9-9D36-4AAC-B9C3-36081CA75F82}" sibTransId="{AE6E7D1C-93FC-427B-9980-42D87BEB17AB}"/>
    <dgm:cxn modelId="{DF7344C0-C79E-4010-B76B-56BE4CEB8A91}" srcId="{67A52F92-CD35-4F65-9E00-EDA72E9F27CE}" destId="{EEC7AC4C-1D32-4157-846D-7AE45CB576BC}" srcOrd="0" destOrd="0" parTransId="{2B4C6295-3894-4941-9A6F-4D7F93324DD6}" sibTransId="{DB9F8DAE-468D-440B-8CB4-1CA48E5FA070}"/>
    <dgm:cxn modelId="{903F437E-32D6-4A4D-81E7-64D16E197ECC}" type="presOf" srcId="{EEC7AC4C-1D32-4157-846D-7AE45CB576BC}" destId="{8ECE2B6C-B2A0-4037-BB34-842C77777403}" srcOrd="0" destOrd="0" presId="urn:microsoft.com/office/officeart/2008/layout/LinedList"/>
    <dgm:cxn modelId="{63777836-6FEC-4AC7-A0F0-7AD70F700A11}" type="presOf" srcId="{8072C456-0F09-4662-BE3D-A2803DF9D369}" destId="{7FE9633F-C5C6-444A-A244-4EB3EA729023}" srcOrd="0" destOrd="0" presId="urn:microsoft.com/office/officeart/2008/layout/LinedList"/>
    <dgm:cxn modelId="{1BE034FA-18A6-4BBB-9B79-F3AAA8C2B405}" type="presOf" srcId="{B867DA0E-879C-40AC-BA9C-EEF780A4BDFA}" destId="{0C16FF2A-3AE5-4254-A53F-B6ED1BB2155F}" srcOrd="0" destOrd="0" presId="urn:microsoft.com/office/officeart/2008/layout/LinedList"/>
    <dgm:cxn modelId="{F1C88F82-11E6-461A-A5AF-886F8D227ABE}" srcId="{EEC7AC4C-1D32-4157-846D-7AE45CB576BC}" destId="{75A46803-CDD4-47AC-8EDA-BAF8C4C93EA5}" srcOrd="1" destOrd="0" parTransId="{46971D92-CD3C-4EDB-956B-D85D7D6C93CE}" sibTransId="{CBDB34C4-76BD-4DA2-A56D-E2464F51F7E3}"/>
    <dgm:cxn modelId="{61E1B040-3FC3-44BB-B16B-1D6C8B6FF0DA}" srcId="{EEC7AC4C-1D32-4157-846D-7AE45CB576BC}" destId="{8072C456-0F09-4662-BE3D-A2803DF9D369}" srcOrd="2" destOrd="0" parTransId="{13BAF78C-6DC8-4164-BEE3-9AA4EB25E564}" sibTransId="{473E6C56-869A-4E6D-9E29-72E05AE633A9}"/>
    <dgm:cxn modelId="{52EC737B-67BF-4B09-98AD-3BE4768CDA3E}" type="presParOf" srcId="{194A5440-D2CF-48C4-BB47-008F4BE427BE}" destId="{1C46FAC1-540F-44A3-B77B-D8A001648289}" srcOrd="0" destOrd="0" presId="urn:microsoft.com/office/officeart/2008/layout/LinedList"/>
    <dgm:cxn modelId="{70ABF2FF-317C-4828-899A-4A0416A16B83}" type="presParOf" srcId="{194A5440-D2CF-48C4-BB47-008F4BE427BE}" destId="{073BA56B-111A-4EA3-B05B-79369B4CC71E}" srcOrd="1" destOrd="0" presId="urn:microsoft.com/office/officeart/2008/layout/LinedList"/>
    <dgm:cxn modelId="{BA07CFEB-B897-4F6A-8352-E7DD7E08E451}" type="presParOf" srcId="{073BA56B-111A-4EA3-B05B-79369B4CC71E}" destId="{8ECE2B6C-B2A0-4037-BB34-842C77777403}" srcOrd="0" destOrd="0" presId="urn:microsoft.com/office/officeart/2008/layout/LinedList"/>
    <dgm:cxn modelId="{3B832C1A-E55A-4917-AF3C-E967E0DB9CD2}" type="presParOf" srcId="{073BA56B-111A-4EA3-B05B-79369B4CC71E}" destId="{963D37C3-4FF3-4463-8239-5F61C39524F2}" srcOrd="1" destOrd="0" presId="urn:microsoft.com/office/officeart/2008/layout/LinedList"/>
    <dgm:cxn modelId="{E940DD38-A830-425A-814C-D2D7DA641D88}" type="presParOf" srcId="{963D37C3-4FF3-4463-8239-5F61C39524F2}" destId="{209F9C5B-062B-4075-A3CF-5A94EA4339E4}" srcOrd="0" destOrd="0" presId="urn:microsoft.com/office/officeart/2008/layout/LinedList"/>
    <dgm:cxn modelId="{E66F60AA-6587-40B6-9533-BA34CCC8B40E}" type="presParOf" srcId="{963D37C3-4FF3-4463-8239-5F61C39524F2}" destId="{828ACF7E-3016-46BA-83B8-D547FB217DC5}" srcOrd="1" destOrd="0" presId="urn:microsoft.com/office/officeart/2008/layout/LinedList"/>
    <dgm:cxn modelId="{9F96EC00-52AE-4544-934E-B6ADCE8C4740}" type="presParOf" srcId="{828ACF7E-3016-46BA-83B8-D547FB217DC5}" destId="{61E907D9-46F0-49F7-B4AD-01E5D7D440E0}" srcOrd="0" destOrd="0" presId="urn:microsoft.com/office/officeart/2008/layout/LinedList"/>
    <dgm:cxn modelId="{25D23360-B405-49AE-870C-BA23E942E275}" type="presParOf" srcId="{828ACF7E-3016-46BA-83B8-D547FB217DC5}" destId="{0C16FF2A-3AE5-4254-A53F-B6ED1BB2155F}" srcOrd="1" destOrd="0" presId="urn:microsoft.com/office/officeart/2008/layout/LinedList"/>
    <dgm:cxn modelId="{8204657E-4057-4B95-84BF-43E0DAF85675}" type="presParOf" srcId="{828ACF7E-3016-46BA-83B8-D547FB217DC5}" destId="{CA0BA72D-1D5F-4034-8A26-2B259F60C895}" srcOrd="2" destOrd="0" presId="urn:microsoft.com/office/officeart/2008/layout/LinedList"/>
    <dgm:cxn modelId="{CE3F7CCB-6189-4EA0-BEDE-E21400E2BA6B}" type="presParOf" srcId="{963D37C3-4FF3-4463-8239-5F61C39524F2}" destId="{F4AF496A-13AB-410D-B879-EE46ADE0949F}" srcOrd="2" destOrd="0" presId="urn:microsoft.com/office/officeart/2008/layout/LinedList"/>
    <dgm:cxn modelId="{7384FBDB-9A03-414D-B55D-2C1EA9BAC735}" type="presParOf" srcId="{963D37C3-4FF3-4463-8239-5F61C39524F2}" destId="{206424E0-0A8E-42D0-86CF-D6B0BF7F5AA8}" srcOrd="3" destOrd="0" presId="urn:microsoft.com/office/officeart/2008/layout/LinedList"/>
    <dgm:cxn modelId="{7264281C-A829-4D18-B022-467A95B05355}" type="presParOf" srcId="{963D37C3-4FF3-4463-8239-5F61C39524F2}" destId="{E3991C7F-0185-4FF6-A1FC-4374D5724E6B}" srcOrd="4" destOrd="0" presId="urn:microsoft.com/office/officeart/2008/layout/LinedList"/>
    <dgm:cxn modelId="{78B95280-DBB0-442D-A364-340F0336D4B5}" type="presParOf" srcId="{E3991C7F-0185-4FF6-A1FC-4374D5724E6B}" destId="{77BE8DFE-9165-4AEA-8A26-189857C835E9}" srcOrd="0" destOrd="0" presId="urn:microsoft.com/office/officeart/2008/layout/LinedList"/>
    <dgm:cxn modelId="{5B6E775D-8408-4F3D-A741-95C3553D8905}" type="presParOf" srcId="{E3991C7F-0185-4FF6-A1FC-4374D5724E6B}" destId="{B779345C-AD1F-4B0A-BE26-D85D3F66651B}" srcOrd="1" destOrd="0" presId="urn:microsoft.com/office/officeart/2008/layout/LinedList"/>
    <dgm:cxn modelId="{AD992B90-E554-497E-B8F5-7143C907CCBA}" type="presParOf" srcId="{E3991C7F-0185-4FF6-A1FC-4374D5724E6B}" destId="{89D1C51A-5E7E-4B4C-BB03-48A43468D230}" srcOrd="2" destOrd="0" presId="urn:microsoft.com/office/officeart/2008/layout/LinedList"/>
    <dgm:cxn modelId="{57AA3705-E098-4D4F-B89E-94FF4F1A782C}" type="presParOf" srcId="{963D37C3-4FF3-4463-8239-5F61C39524F2}" destId="{BBA92047-A35C-48A0-8813-732D2065DDE1}" srcOrd="5" destOrd="0" presId="urn:microsoft.com/office/officeart/2008/layout/LinedList"/>
    <dgm:cxn modelId="{05A2F17C-40C8-4344-A59D-5B183B77454A}" type="presParOf" srcId="{963D37C3-4FF3-4463-8239-5F61C39524F2}" destId="{684280CD-2AA0-4037-BB26-36DB5A641F62}" srcOrd="6" destOrd="0" presId="urn:microsoft.com/office/officeart/2008/layout/LinedList"/>
    <dgm:cxn modelId="{B7B207FA-8908-4879-8A30-503D87480F24}" type="presParOf" srcId="{963D37C3-4FF3-4463-8239-5F61C39524F2}" destId="{154144C7-C185-499E-9C79-0F95FDAF8005}" srcOrd="7" destOrd="0" presId="urn:microsoft.com/office/officeart/2008/layout/LinedList"/>
    <dgm:cxn modelId="{304A5E05-B2C9-45DF-83DE-34307D9AF958}" type="presParOf" srcId="{154144C7-C185-499E-9C79-0F95FDAF8005}" destId="{4856609F-55B0-4701-8FAA-9050CB71731B}" srcOrd="0" destOrd="0" presId="urn:microsoft.com/office/officeart/2008/layout/LinedList"/>
    <dgm:cxn modelId="{143916DB-50C7-4274-9D91-46B161F9302B}" type="presParOf" srcId="{154144C7-C185-499E-9C79-0F95FDAF8005}" destId="{7FE9633F-C5C6-444A-A244-4EB3EA729023}" srcOrd="1" destOrd="0" presId="urn:microsoft.com/office/officeart/2008/layout/LinedList"/>
    <dgm:cxn modelId="{AF03A13B-9C33-4D5B-888E-6A36F5BB8E56}" type="presParOf" srcId="{154144C7-C185-499E-9C79-0F95FDAF8005}" destId="{5A22B084-9E9B-4FFB-8A48-F2D40B4D332B}" srcOrd="2" destOrd="0" presId="urn:microsoft.com/office/officeart/2008/layout/LinedList"/>
    <dgm:cxn modelId="{973F30E5-56F2-44CB-8A33-FE888E496326}" type="presParOf" srcId="{963D37C3-4FF3-4463-8239-5F61C39524F2}" destId="{5F1B82E5-5C8E-4F41-8149-79350F1B85B2}" srcOrd="8" destOrd="0" presId="urn:microsoft.com/office/officeart/2008/layout/LinedList"/>
    <dgm:cxn modelId="{A7A4AD7D-E07E-4916-880B-9186380D5159}" type="presParOf" srcId="{963D37C3-4FF3-4463-8239-5F61C39524F2}" destId="{1F51BFED-3061-40DB-9D86-FD646A456C2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FA7108-F630-4EFF-9F65-988F258CDD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E94FE-BE03-4388-8FE0-3A0F2270F1EC}">
      <dgm:prSet phldrT="[Text]"/>
      <dgm:spPr/>
      <dgm:t>
        <a:bodyPr/>
        <a:lstStyle/>
        <a:p>
          <a:endParaRPr lang="en-US" dirty="0"/>
        </a:p>
      </dgm:t>
    </dgm:pt>
    <dgm:pt modelId="{BBFBE91D-8F56-48AC-98FD-4269092E06C4}" type="parTrans" cxnId="{44AB692B-0C4C-4192-B4C4-F31F6E40FC30}">
      <dgm:prSet/>
      <dgm:spPr/>
      <dgm:t>
        <a:bodyPr/>
        <a:lstStyle/>
        <a:p>
          <a:endParaRPr lang="en-US"/>
        </a:p>
      </dgm:t>
    </dgm:pt>
    <dgm:pt modelId="{983D80B1-76C7-476F-8CCB-D5546A993375}" type="sibTrans" cxnId="{44AB692B-0C4C-4192-B4C4-F31F6E40FC30}">
      <dgm:prSet/>
      <dgm:spPr/>
      <dgm:t>
        <a:bodyPr/>
        <a:lstStyle/>
        <a:p>
          <a:endParaRPr lang="en-US"/>
        </a:p>
      </dgm:t>
    </dgm:pt>
    <dgm:pt modelId="{6B68B38F-55C6-438C-A3B9-3C73871217F4}">
      <dgm:prSet phldrT="[Text]"/>
      <dgm:spPr/>
      <dgm:t>
        <a:bodyPr/>
        <a:lstStyle/>
        <a:p>
          <a:r>
            <a:rPr lang="en-US" dirty="0" smtClean="0"/>
            <a:t>Test Model</a:t>
          </a:r>
          <a:endParaRPr lang="en-US" dirty="0"/>
        </a:p>
      </dgm:t>
    </dgm:pt>
    <dgm:pt modelId="{F4F6E461-DC0F-40F8-80CB-ACC20BA07FF3}" type="parTrans" cxnId="{1351D746-DD00-4764-A1BF-13B25669208A}">
      <dgm:prSet/>
      <dgm:spPr/>
      <dgm:t>
        <a:bodyPr/>
        <a:lstStyle/>
        <a:p>
          <a:endParaRPr lang="en-US"/>
        </a:p>
      </dgm:t>
    </dgm:pt>
    <dgm:pt modelId="{A84303B5-B69B-4AE2-A59D-FCDFBBDC3D4B}" type="sibTrans" cxnId="{1351D746-DD00-4764-A1BF-13B25669208A}">
      <dgm:prSet/>
      <dgm:spPr/>
      <dgm:t>
        <a:bodyPr/>
        <a:lstStyle/>
        <a:p>
          <a:endParaRPr lang="en-US"/>
        </a:p>
      </dgm:t>
    </dgm:pt>
    <dgm:pt modelId="{0ECF7AC2-0E03-4E16-8882-9F8C2470D27F}">
      <dgm:prSet phldrT="[Text]"/>
      <dgm:spPr/>
      <dgm:t>
        <a:bodyPr/>
        <a:lstStyle/>
        <a:p>
          <a:r>
            <a:rPr lang="en-US" dirty="0" smtClean="0"/>
            <a:t>Test Process</a:t>
          </a:r>
          <a:endParaRPr lang="en-US" dirty="0"/>
        </a:p>
      </dgm:t>
    </dgm:pt>
    <dgm:pt modelId="{E514FED1-A543-4CE6-94D8-645B801F42EA}" type="parTrans" cxnId="{DDF93B83-0735-40A8-889E-B2B60670782D}">
      <dgm:prSet/>
      <dgm:spPr/>
      <dgm:t>
        <a:bodyPr/>
        <a:lstStyle/>
        <a:p>
          <a:endParaRPr lang="en-US"/>
        </a:p>
      </dgm:t>
    </dgm:pt>
    <dgm:pt modelId="{CF703B07-C406-4B3A-B49F-49DCC256ADC7}" type="sibTrans" cxnId="{DDF93B83-0735-40A8-889E-B2B60670782D}">
      <dgm:prSet/>
      <dgm:spPr/>
      <dgm:t>
        <a:bodyPr/>
        <a:lstStyle/>
        <a:p>
          <a:endParaRPr lang="en-US"/>
        </a:p>
      </dgm:t>
    </dgm:pt>
    <dgm:pt modelId="{2FF3CF7A-4277-49EC-9AA4-9899DBF708F2}">
      <dgm:prSet phldrT="[Text]"/>
      <dgm:spPr/>
      <dgm:t>
        <a:bodyPr/>
        <a:lstStyle/>
        <a:p>
          <a:r>
            <a:rPr lang="en-US" dirty="0" smtClean="0"/>
            <a:t>Test Cases</a:t>
          </a:r>
          <a:endParaRPr lang="en-US" dirty="0"/>
        </a:p>
      </dgm:t>
    </dgm:pt>
    <dgm:pt modelId="{4897E407-3CD4-4DE6-9A35-293422930DF2}" type="parTrans" cxnId="{BE7C82A3-D534-4553-958F-1D5BDC47AB91}">
      <dgm:prSet/>
      <dgm:spPr/>
      <dgm:t>
        <a:bodyPr/>
        <a:lstStyle/>
        <a:p>
          <a:endParaRPr lang="en-US"/>
        </a:p>
      </dgm:t>
    </dgm:pt>
    <dgm:pt modelId="{CAF20FFC-8C6E-459C-804F-5ACECA866E95}" type="sibTrans" cxnId="{BE7C82A3-D534-4553-958F-1D5BDC47AB91}">
      <dgm:prSet/>
      <dgm:spPr/>
      <dgm:t>
        <a:bodyPr/>
        <a:lstStyle/>
        <a:p>
          <a:endParaRPr lang="en-US"/>
        </a:p>
      </dgm:t>
    </dgm:pt>
    <dgm:pt modelId="{014A277F-232C-4D33-9B18-2C9D355F709E}">
      <dgm:prSet phldrT="[Text]"/>
      <dgm:spPr/>
      <dgm:t>
        <a:bodyPr/>
        <a:lstStyle/>
        <a:p>
          <a:r>
            <a:rPr lang="en-US" dirty="0" smtClean="0"/>
            <a:t>Checklists</a:t>
          </a:r>
          <a:endParaRPr lang="en-US" dirty="0"/>
        </a:p>
      </dgm:t>
    </dgm:pt>
    <dgm:pt modelId="{2ED9BA15-446A-40D4-8856-7CD0878EA235}" type="parTrans" cxnId="{5B9AD758-9748-484E-9A14-B69B5B6D3AE0}">
      <dgm:prSet/>
      <dgm:spPr/>
      <dgm:t>
        <a:bodyPr/>
        <a:lstStyle/>
        <a:p>
          <a:endParaRPr lang="en-US"/>
        </a:p>
      </dgm:t>
    </dgm:pt>
    <dgm:pt modelId="{CF039827-4421-453C-BDA7-6EB92F2BBCBE}" type="sibTrans" cxnId="{5B9AD758-9748-484E-9A14-B69B5B6D3AE0}">
      <dgm:prSet/>
      <dgm:spPr/>
      <dgm:t>
        <a:bodyPr/>
        <a:lstStyle/>
        <a:p>
          <a:endParaRPr lang="en-US"/>
        </a:p>
      </dgm:t>
    </dgm:pt>
    <dgm:pt modelId="{A46FD9DF-A152-4D39-83C5-339250CA52DE}" type="pres">
      <dgm:prSet presAssocID="{4BFA7108-F630-4EFF-9F65-988F258CDD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10AC94-6A6A-4DF0-A5DD-F237DFA5F44B}" type="pres">
      <dgm:prSet presAssocID="{02EE94FE-BE03-4388-8FE0-3A0F2270F1EC}" presName="thickLine" presStyleLbl="alignNode1" presStyleIdx="0" presStyleCnt="1"/>
      <dgm:spPr/>
    </dgm:pt>
    <dgm:pt modelId="{C555DD65-517D-4CA1-BA13-1516A6426D40}" type="pres">
      <dgm:prSet presAssocID="{02EE94FE-BE03-4388-8FE0-3A0F2270F1EC}" presName="horz1" presStyleCnt="0"/>
      <dgm:spPr/>
    </dgm:pt>
    <dgm:pt modelId="{E6FCF570-3B7A-4685-BBDE-59E86CB95FA3}" type="pres">
      <dgm:prSet presAssocID="{02EE94FE-BE03-4388-8FE0-3A0F2270F1EC}" presName="tx1" presStyleLbl="revTx" presStyleIdx="0" presStyleCnt="5"/>
      <dgm:spPr/>
      <dgm:t>
        <a:bodyPr/>
        <a:lstStyle/>
        <a:p>
          <a:endParaRPr lang="en-US"/>
        </a:p>
      </dgm:t>
    </dgm:pt>
    <dgm:pt modelId="{EE02D824-E810-4849-B05C-F6F3483A4821}" type="pres">
      <dgm:prSet presAssocID="{02EE94FE-BE03-4388-8FE0-3A0F2270F1EC}" presName="vert1" presStyleCnt="0"/>
      <dgm:spPr/>
    </dgm:pt>
    <dgm:pt modelId="{01E89311-45C6-4590-8E03-9F0DB6517F85}" type="pres">
      <dgm:prSet presAssocID="{6B68B38F-55C6-438C-A3B9-3C73871217F4}" presName="vertSpace2a" presStyleCnt="0"/>
      <dgm:spPr/>
    </dgm:pt>
    <dgm:pt modelId="{22B07373-7452-4278-919F-8139BACC7221}" type="pres">
      <dgm:prSet presAssocID="{6B68B38F-55C6-438C-A3B9-3C73871217F4}" presName="horz2" presStyleCnt="0"/>
      <dgm:spPr/>
    </dgm:pt>
    <dgm:pt modelId="{AD6951A1-0541-4EA6-A814-5DAE45BF656A}" type="pres">
      <dgm:prSet presAssocID="{6B68B38F-55C6-438C-A3B9-3C73871217F4}" presName="horzSpace2" presStyleCnt="0"/>
      <dgm:spPr/>
    </dgm:pt>
    <dgm:pt modelId="{862F488B-E850-4F72-A075-5812796D6E36}" type="pres">
      <dgm:prSet presAssocID="{6B68B38F-55C6-438C-A3B9-3C73871217F4}" presName="tx2" presStyleLbl="revTx" presStyleIdx="1" presStyleCnt="5"/>
      <dgm:spPr/>
      <dgm:t>
        <a:bodyPr/>
        <a:lstStyle/>
        <a:p>
          <a:endParaRPr lang="en-US"/>
        </a:p>
      </dgm:t>
    </dgm:pt>
    <dgm:pt modelId="{759BB620-FA34-4329-80C1-93E881DC196D}" type="pres">
      <dgm:prSet presAssocID="{6B68B38F-55C6-438C-A3B9-3C73871217F4}" presName="vert2" presStyleCnt="0"/>
      <dgm:spPr/>
    </dgm:pt>
    <dgm:pt modelId="{AD9E5D13-A45E-422C-9FA5-18A0B4016CD2}" type="pres">
      <dgm:prSet presAssocID="{6B68B38F-55C6-438C-A3B9-3C73871217F4}" presName="thinLine2b" presStyleLbl="callout" presStyleIdx="0" presStyleCnt="4"/>
      <dgm:spPr/>
    </dgm:pt>
    <dgm:pt modelId="{6548EEF4-A644-421F-8644-54FAFDDDF139}" type="pres">
      <dgm:prSet presAssocID="{6B68B38F-55C6-438C-A3B9-3C73871217F4}" presName="vertSpace2b" presStyleCnt="0"/>
      <dgm:spPr/>
    </dgm:pt>
    <dgm:pt modelId="{01B2559F-C0D1-4546-92B4-A8477235251C}" type="pres">
      <dgm:prSet presAssocID="{0ECF7AC2-0E03-4E16-8882-9F8C2470D27F}" presName="horz2" presStyleCnt="0"/>
      <dgm:spPr/>
    </dgm:pt>
    <dgm:pt modelId="{09626377-B805-4776-BAE8-0D7655BC5E7E}" type="pres">
      <dgm:prSet presAssocID="{0ECF7AC2-0E03-4E16-8882-9F8C2470D27F}" presName="horzSpace2" presStyleCnt="0"/>
      <dgm:spPr/>
    </dgm:pt>
    <dgm:pt modelId="{A12137A3-8DBB-439B-8B53-2B8A242872B2}" type="pres">
      <dgm:prSet presAssocID="{0ECF7AC2-0E03-4E16-8882-9F8C2470D27F}" presName="tx2" presStyleLbl="revTx" presStyleIdx="2" presStyleCnt="5"/>
      <dgm:spPr/>
      <dgm:t>
        <a:bodyPr/>
        <a:lstStyle/>
        <a:p>
          <a:endParaRPr lang="en-US"/>
        </a:p>
      </dgm:t>
    </dgm:pt>
    <dgm:pt modelId="{D1D8AEAC-AC4F-4559-8C82-AAF445372DD0}" type="pres">
      <dgm:prSet presAssocID="{0ECF7AC2-0E03-4E16-8882-9F8C2470D27F}" presName="vert2" presStyleCnt="0"/>
      <dgm:spPr/>
    </dgm:pt>
    <dgm:pt modelId="{D3A18616-B5C2-4232-808B-3A323BB1A742}" type="pres">
      <dgm:prSet presAssocID="{0ECF7AC2-0E03-4E16-8882-9F8C2470D27F}" presName="thinLine2b" presStyleLbl="callout" presStyleIdx="1" presStyleCnt="4"/>
      <dgm:spPr/>
    </dgm:pt>
    <dgm:pt modelId="{E0D7B726-E34A-44F0-BD35-F59A6EB8A997}" type="pres">
      <dgm:prSet presAssocID="{0ECF7AC2-0E03-4E16-8882-9F8C2470D27F}" presName="vertSpace2b" presStyleCnt="0"/>
      <dgm:spPr/>
    </dgm:pt>
    <dgm:pt modelId="{44EB160B-E659-4036-A092-6ED81E429B27}" type="pres">
      <dgm:prSet presAssocID="{2FF3CF7A-4277-49EC-9AA4-9899DBF708F2}" presName="horz2" presStyleCnt="0"/>
      <dgm:spPr/>
    </dgm:pt>
    <dgm:pt modelId="{D8987B97-DAF5-46BA-8E52-C121B602C131}" type="pres">
      <dgm:prSet presAssocID="{2FF3CF7A-4277-49EC-9AA4-9899DBF708F2}" presName="horzSpace2" presStyleCnt="0"/>
      <dgm:spPr/>
    </dgm:pt>
    <dgm:pt modelId="{79D84721-C330-4BE4-8297-BE4DBB01468F}" type="pres">
      <dgm:prSet presAssocID="{2FF3CF7A-4277-49EC-9AA4-9899DBF708F2}" presName="tx2" presStyleLbl="revTx" presStyleIdx="3" presStyleCnt="5"/>
      <dgm:spPr/>
      <dgm:t>
        <a:bodyPr/>
        <a:lstStyle/>
        <a:p>
          <a:endParaRPr lang="en-US"/>
        </a:p>
      </dgm:t>
    </dgm:pt>
    <dgm:pt modelId="{048DBED1-7A0B-4F41-AE9C-B99810A5E4BB}" type="pres">
      <dgm:prSet presAssocID="{2FF3CF7A-4277-49EC-9AA4-9899DBF708F2}" presName="vert2" presStyleCnt="0"/>
      <dgm:spPr/>
    </dgm:pt>
    <dgm:pt modelId="{0B44A709-89BD-48BE-96B4-E8D99D235EFF}" type="pres">
      <dgm:prSet presAssocID="{2FF3CF7A-4277-49EC-9AA4-9899DBF708F2}" presName="thinLine2b" presStyleLbl="callout" presStyleIdx="2" presStyleCnt="4"/>
      <dgm:spPr/>
    </dgm:pt>
    <dgm:pt modelId="{8297F097-F76C-44B6-84F6-F83D4C93A475}" type="pres">
      <dgm:prSet presAssocID="{2FF3CF7A-4277-49EC-9AA4-9899DBF708F2}" presName="vertSpace2b" presStyleCnt="0"/>
      <dgm:spPr/>
    </dgm:pt>
    <dgm:pt modelId="{12E2A96F-BE37-4ECF-B6BD-F5B53258E101}" type="pres">
      <dgm:prSet presAssocID="{014A277F-232C-4D33-9B18-2C9D355F709E}" presName="horz2" presStyleCnt="0"/>
      <dgm:spPr/>
    </dgm:pt>
    <dgm:pt modelId="{54C78DDC-940B-4A6C-83D0-F86BE0C0F4AD}" type="pres">
      <dgm:prSet presAssocID="{014A277F-232C-4D33-9B18-2C9D355F709E}" presName="horzSpace2" presStyleCnt="0"/>
      <dgm:spPr/>
    </dgm:pt>
    <dgm:pt modelId="{368D0D10-875C-4497-AB9E-102FD55A816E}" type="pres">
      <dgm:prSet presAssocID="{014A277F-232C-4D33-9B18-2C9D355F709E}" presName="tx2" presStyleLbl="revTx" presStyleIdx="4" presStyleCnt="5"/>
      <dgm:spPr/>
      <dgm:t>
        <a:bodyPr/>
        <a:lstStyle/>
        <a:p>
          <a:endParaRPr lang="en-US"/>
        </a:p>
      </dgm:t>
    </dgm:pt>
    <dgm:pt modelId="{C2295D1F-4F30-4C72-ABFF-95DD617202E6}" type="pres">
      <dgm:prSet presAssocID="{014A277F-232C-4D33-9B18-2C9D355F709E}" presName="vert2" presStyleCnt="0"/>
      <dgm:spPr/>
    </dgm:pt>
    <dgm:pt modelId="{921442B1-603B-47BE-9FA7-14C5E04ABB50}" type="pres">
      <dgm:prSet presAssocID="{014A277F-232C-4D33-9B18-2C9D355F709E}" presName="thinLine2b" presStyleLbl="callout" presStyleIdx="3" presStyleCnt="4"/>
      <dgm:spPr/>
    </dgm:pt>
    <dgm:pt modelId="{64B1A89A-E0A2-4FED-9FBE-897F0719A9D8}" type="pres">
      <dgm:prSet presAssocID="{014A277F-232C-4D33-9B18-2C9D355F709E}" presName="vertSpace2b" presStyleCnt="0"/>
      <dgm:spPr/>
    </dgm:pt>
  </dgm:ptLst>
  <dgm:cxnLst>
    <dgm:cxn modelId="{90BA2AEB-47D0-446C-9E4B-3D8B1215CE13}" type="presOf" srcId="{0ECF7AC2-0E03-4E16-8882-9F8C2470D27F}" destId="{A12137A3-8DBB-439B-8B53-2B8A242872B2}" srcOrd="0" destOrd="0" presId="urn:microsoft.com/office/officeart/2008/layout/LinedList"/>
    <dgm:cxn modelId="{173AA26B-DD30-4298-920E-0773E2E68C22}" type="presOf" srcId="{014A277F-232C-4D33-9B18-2C9D355F709E}" destId="{368D0D10-875C-4497-AB9E-102FD55A816E}" srcOrd="0" destOrd="0" presId="urn:microsoft.com/office/officeart/2008/layout/LinedList"/>
    <dgm:cxn modelId="{AA26C0E3-2727-4E17-8462-DA6890EDEC40}" type="presOf" srcId="{4BFA7108-F630-4EFF-9F65-988F258CDD58}" destId="{A46FD9DF-A152-4D39-83C5-339250CA52DE}" srcOrd="0" destOrd="0" presId="urn:microsoft.com/office/officeart/2008/layout/LinedList"/>
    <dgm:cxn modelId="{DDF93B83-0735-40A8-889E-B2B60670782D}" srcId="{02EE94FE-BE03-4388-8FE0-3A0F2270F1EC}" destId="{0ECF7AC2-0E03-4E16-8882-9F8C2470D27F}" srcOrd="1" destOrd="0" parTransId="{E514FED1-A543-4CE6-94D8-645B801F42EA}" sibTransId="{CF703B07-C406-4B3A-B49F-49DCC256ADC7}"/>
    <dgm:cxn modelId="{44AB692B-0C4C-4192-B4C4-F31F6E40FC30}" srcId="{4BFA7108-F630-4EFF-9F65-988F258CDD58}" destId="{02EE94FE-BE03-4388-8FE0-3A0F2270F1EC}" srcOrd="0" destOrd="0" parTransId="{BBFBE91D-8F56-48AC-98FD-4269092E06C4}" sibTransId="{983D80B1-76C7-476F-8CCB-D5546A993375}"/>
    <dgm:cxn modelId="{5B9AD758-9748-484E-9A14-B69B5B6D3AE0}" srcId="{02EE94FE-BE03-4388-8FE0-3A0F2270F1EC}" destId="{014A277F-232C-4D33-9B18-2C9D355F709E}" srcOrd="3" destOrd="0" parTransId="{2ED9BA15-446A-40D4-8856-7CD0878EA235}" sibTransId="{CF039827-4421-453C-BDA7-6EB92F2BBCBE}"/>
    <dgm:cxn modelId="{30BD7A6A-935F-43E6-AB3C-9A4B6CA82CD3}" type="presOf" srcId="{2FF3CF7A-4277-49EC-9AA4-9899DBF708F2}" destId="{79D84721-C330-4BE4-8297-BE4DBB01468F}" srcOrd="0" destOrd="0" presId="urn:microsoft.com/office/officeart/2008/layout/LinedList"/>
    <dgm:cxn modelId="{D8189513-5F1D-4AAD-84DC-404766DCE28F}" type="presOf" srcId="{02EE94FE-BE03-4388-8FE0-3A0F2270F1EC}" destId="{E6FCF570-3B7A-4685-BBDE-59E86CB95FA3}" srcOrd="0" destOrd="0" presId="urn:microsoft.com/office/officeart/2008/layout/LinedList"/>
    <dgm:cxn modelId="{1351D746-DD00-4764-A1BF-13B25669208A}" srcId="{02EE94FE-BE03-4388-8FE0-3A0F2270F1EC}" destId="{6B68B38F-55C6-438C-A3B9-3C73871217F4}" srcOrd="0" destOrd="0" parTransId="{F4F6E461-DC0F-40F8-80CB-ACC20BA07FF3}" sibTransId="{A84303B5-B69B-4AE2-A59D-FCDFBBDC3D4B}"/>
    <dgm:cxn modelId="{2EAD25FD-7E74-4F54-AFE2-30F8148E0C84}" type="presOf" srcId="{6B68B38F-55C6-438C-A3B9-3C73871217F4}" destId="{862F488B-E850-4F72-A075-5812796D6E36}" srcOrd="0" destOrd="0" presId="urn:microsoft.com/office/officeart/2008/layout/LinedList"/>
    <dgm:cxn modelId="{BE7C82A3-D534-4553-958F-1D5BDC47AB91}" srcId="{02EE94FE-BE03-4388-8FE0-3A0F2270F1EC}" destId="{2FF3CF7A-4277-49EC-9AA4-9899DBF708F2}" srcOrd="2" destOrd="0" parTransId="{4897E407-3CD4-4DE6-9A35-293422930DF2}" sibTransId="{CAF20FFC-8C6E-459C-804F-5ACECA866E95}"/>
    <dgm:cxn modelId="{58D8DBC1-E073-4AA1-8F2E-F5553C037D58}" type="presParOf" srcId="{A46FD9DF-A152-4D39-83C5-339250CA52DE}" destId="{6310AC94-6A6A-4DF0-A5DD-F237DFA5F44B}" srcOrd="0" destOrd="0" presId="urn:microsoft.com/office/officeart/2008/layout/LinedList"/>
    <dgm:cxn modelId="{F44BD79B-8242-4FC2-A1E1-699F9DD47826}" type="presParOf" srcId="{A46FD9DF-A152-4D39-83C5-339250CA52DE}" destId="{C555DD65-517D-4CA1-BA13-1516A6426D40}" srcOrd="1" destOrd="0" presId="urn:microsoft.com/office/officeart/2008/layout/LinedList"/>
    <dgm:cxn modelId="{25A1C40B-9262-448A-99DD-18A8AAFE4E19}" type="presParOf" srcId="{C555DD65-517D-4CA1-BA13-1516A6426D40}" destId="{E6FCF570-3B7A-4685-BBDE-59E86CB95FA3}" srcOrd="0" destOrd="0" presId="urn:microsoft.com/office/officeart/2008/layout/LinedList"/>
    <dgm:cxn modelId="{FC54D6BA-ADC8-4553-AE7E-08C708A8112C}" type="presParOf" srcId="{C555DD65-517D-4CA1-BA13-1516A6426D40}" destId="{EE02D824-E810-4849-B05C-F6F3483A4821}" srcOrd="1" destOrd="0" presId="urn:microsoft.com/office/officeart/2008/layout/LinedList"/>
    <dgm:cxn modelId="{0CB95FB4-BA86-4F1F-B79F-8B7448BCAE2F}" type="presParOf" srcId="{EE02D824-E810-4849-B05C-F6F3483A4821}" destId="{01E89311-45C6-4590-8E03-9F0DB6517F85}" srcOrd="0" destOrd="0" presId="urn:microsoft.com/office/officeart/2008/layout/LinedList"/>
    <dgm:cxn modelId="{A425AAA2-F403-4291-8000-087CCF7FEFF5}" type="presParOf" srcId="{EE02D824-E810-4849-B05C-F6F3483A4821}" destId="{22B07373-7452-4278-919F-8139BACC7221}" srcOrd="1" destOrd="0" presId="urn:microsoft.com/office/officeart/2008/layout/LinedList"/>
    <dgm:cxn modelId="{76556F61-6DDB-48FC-8EB9-0B4727E68825}" type="presParOf" srcId="{22B07373-7452-4278-919F-8139BACC7221}" destId="{AD6951A1-0541-4EA6-A814-5DAE45BF656A}" srcOrd="0" destOrd="0" presId="urn:microsoft.com/office/officeart/2008/layout/LinedList"/>
    <dgm:cxn modelId="{A1881424-22D9-4406-8921-0E039D4066C2}" type="presParOf" srcId="{22B07373-7452-4278-919F-8139BACC7221}" destId="{862F488B-E850-4F72-A075-5812796D6E36}" srcOrd="1" destOrd="0" presId="urn:microsoft.com/office/officeart/2008/layout/LinedList"/>
    <dgm:cxn modelId="{82CEB8DA-D21E-4EF4-881C-9757FC40CF02}" type="presParOf" srcId="{22B07373-7452-4278-919F-8139BACC7221}" destId="{759BB620-FA34-4329-80C1-93E881DC196D}" srcOrd="2" destOrd="0" presId="urn:microsoft.com/office/officeart/2008/layout/LinedList"/>
    <dgm:cxn modelId="{D8950E27-DCAF-412D-9718-DE7DE1C0E1FF}" type="presParOf" srcId="{EE02D824-E810-4849-B05C-F6F3483A4821}" destId="{AD9E5D13-A45E-422C-9FA5-18A0B4016CD2}" srcOrd="2" destOrd="0" presId="urn:microsoft.com/office/officeart/2008/layout/LinedList"/>
    <dgm:cxn modelId="{B8A2B65D-A9DA-47D2-8037-736E27CF898B}" type="presParOf" srcId="{EE02D824-E810-4849-B05C-F6F3483A4821}" destId="{6548EEF4-A644-421F-8644-54FAFDDDF139}" srcOrd="3" destOrd="0" presId="urn:microsoft.com/office/officeart/2008/layout/LinedList"/>
    <dgm:cxn modelId="{D493238D-6AF9-446F-8280-F20CD0516637}" type="presParOf" srcId="{EE02D824-E810-4849-B05C-F6F3483A4821}" destId="{01B2559F-C0D1-4546-92B4-A8477235251C}" srcOrd="4" destOrd="0" presId="urn:microsoft.com/office/officeart/2008/layout/LinedList"/>
    <dgm:cxn modelId="{C4423C27-6856-4AAA-B5F1-67FB6F4B9B3D}" type="presParOf" srcId="{01B2559F-C0D1-4546-92B4-A8477235251C}" destId="{09626377-B805-4776-BAE8-0D7655BC5E7E}" srcOrd="0" destOrd="0" presId="urn:microsoft.com/office/officeart/2008/layout/LinedList"/>
    <dgm:cxn modelId="{5032DADF-BC09-445F-8FE7-774F51FA06B6}" type="presParOf" srcId="{01B2559F-C0D1-4546-92B4-A8477235251C}" destId="{A12137A3-8DBB-439B-8B53-2B8A242872B2}" srcOrd="1" destOrd="0" presId="urn:microsoft.com/office/officeart/2008/layout/LinedList"/>
    <dgm:cxn modelId="{B1727D16-D6D4-437D-BCE4-DB422030BF87}" type="presParOf" srcId="{01B2559F-C0D1-4546-92B4-A8477235251C}" destId="{D1D8AEAC-AC4F-4559-8C82-AAF445372DD0}" srcOrd="2" destOrd="0" presId="urn:microsoft.com/office/officeart/2008/layout/LinedList"/>
    <dgm:cxn modelId="{5F9AF32B-62B1-4B04-85BA-51E9EC62B421}" type="presParOf" srcId="{EE02D824-E810-4849-B05C-F6F3483A4821}" destId="{D3A18616-B5C2-4232-808B-3A323BB1A742}" srcOrd="5" destOrd="0" presId="urn:microsoft.com/office/officeart/2008/layout/LinedList"/>
    <dgm:cxn modelId="{A892679B-0508-4352-AFF6-A26CD7D4BA3D}" type="presParOf" srcId="{EE02D824-E810-4849-B05C-F6F3483A4821}" destId="{E0D7B726-E34A-44F0-BD35-F59A6EB8A997}" srcOrd="6" destOrd="0" presId="urn:microsoft.com/office/officeart/2008/layout/LinedList"/>
    <dgm:cxn modelId="{3B10A896-7198-4A9A-AC2E-ED38E100034F}" type="presParOf" srcId="{EE02D824-E810-4849-B05C-F6F3483A4821}" destId="{44EB160B-E659-4036-A092-6ED81E429B27}" srcOrd="7" destOrd="0" presId="urn:microsoft.com/office/officeart/2008/layout/LinedList"/>
    <dgm:cxn modelId="{6E4D9D63-A571-4E79-9B7F-EF674F5C6A4C}" type="presParOf" srcId="{44EB160B-E659-4036-A092-6ED81E429B27}" destId="{D8987B97-DAF5-46BA-8E52-C121B602C131}" srcOrd="0" destOrd="0" presId="urn:microsoft.com/office/officeart/2008/layout/LinedList"/>
    <dgm:cxn modelId="{D6A2320C-94A0-42E1-953F-95EE8A656830}" type="presParOf" srcId="{44EB160B-E659-4036-A092-6ED81E429B27}" destId="{79D84721-C330-4BE4-8297-BE4DBB01468F}" srcOrd="1" destOrd="0" presId="urn:microsoft.com/office/officeart/2008/layout/LinedList"/>
    <dgm:cxn modelId="{C143A12D-0240-433B-BBC0-5CA20B352EEE}" type="presParOf" srcId="{44EB160B-E659-4036-A092-6ED81E429B27}" destId="{048DBED1-7A0B-4F41-AE9C-B99810A5E4BB}" srcOrd="2" destOrd="0" presId="urn:microsoft.com/office/officeart/2008/layout/LinedList"/>
    <dgm:cxn modelId="{D6EA3204-3360-44CD-B8B8-10AA9D973DAD}" type="presParOf" srcId="{EE02D824-E810-4849-B05C-F6F3483A4821}" destId="{0B44A709-89BD-48BE-96B4-E8D99D235EFF}" srcOrd="8" destOrd="0" presId="urn:microsoft.com/office/officeart/2008/layout/LinedList"/>
    <dgm:cxn modelId="{B59DE91D-35D6-499E-8174-A1A5CAEF7E8A}" type="presParOf" srcId="{EE02D824-E810-4849-B05C-F6F3483A4821}" destId="{8297F097-F76C-44B6-84F6-F83D4C93A475}" srcOrd="9" destOrd="0" presId="urn:microsoft.com/office/officeart/2008/layout/LinedList"/>
    <dgm:cxn modelId="{9A2C5461-2C95-4AD7-99FB-701D10D85F58}" type="presParOf" srcId="{EE02D824-E810-4849-B05C-F6F3483A4821}" destId="{12E2A96F-BE37-4ECF-B6BD-F5B53258E101}" srcOrd="10" destOrd="0" presId="urn:microsoft.com/office/officeart/2008/layout/LinedList"/>
    <dgm:cxn modelId="{F99C1D93-AA73-4A1C-BF3D-6BC82843D5D9}" type="presParOf" srcId="{12E2A96F-BE37-4ECF-B6BD-F5B53258E101}" destId="{54C78DDC-940B-4A6C-83D0-F86BE0C0F4AD}" srcOrd="0" destOrd="0" presId="urn:microsoft.com/office/officeart/2008/layout/LinedList"/>
    <dgm:cxn modelId="{12C853EE-09F4-4836-97A4-16C9549EB004}" type="presParOf" srcId="{12E2A96F-BE37-4ECF-B6BD-F5B53258E101}" destId="{368D0D10-875C-4497-AB9E-102FD55A816E}" srcOrd="1" destOrd="0" presId="urn:microsoft.com/office/officeart/2008/layout/LinedList"/>
    <dgm:cxn modelId="{2DC42CC2-A88E-4644-A8EB-906CEACF6805}" type="presParOf" srcId="{12E2A96F-BE37-4ECF-B6BD-F5B53258E101}" destId="{C2295D1F-4F30-4C72-ABFF-95DD617202E6}" srcOrd="2" destOrd="0" presId="urn:microsoft.com/office/officeart/2008/layout/LinedList"/>
    <dgm:cxn modelId="{116D071B-4D79-41C7-B9C9-F20032B8849E}" type="presParOf" srcId="{EE02D824-E810-4849-B05C-F6F3483A4821}" destId="{921442B1-603B-47BE-9FA7-14C5E04ABB50}" srcOrd="11" destOrd="0" presId="urn:microsoft.com/office/officeart/2008/layout/LinedList"/>
    <dgm:cxn modelId="{04432341-D588-4C30-B1FF-DEC2FB057F90}" type="presParOf" srcId="{EE02D824-E810-4849-B05C-F6F3483A4821}" destId="{64B1A89A-E0A2-4FED-9FBE-897F0719A9D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ED092-4CAE-4EA3-9F00-F977A9445075}">
      <dsp:nvSpPr>
        <dsp:cNvPr id="0" name=""/>
        <dsp:cNvSpPr/>
      </dsp:nvSpPr>
      <dsp:spPr>
        <a:xfrm>
          <a:off x="0" y="0"/>
          <a:ext cx="8128000" cy="121432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Supervisor: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Mr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Lâm</a:t>
          </a:r>
          <a:endParaRPr lang="en-US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 Supervisor: Mr. Lưu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Xuân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endParaRPr lang="en-US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Mr.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Quách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Ngọc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Xuân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78" y="59278"/>
        <a:ext cx="8009444" cy="1095765"/>
      </dsp:txXfrm>
    </dsp:sp>
    <dsp:sp modelId="{126AA12B-3A0D-4D6B-8522-E0BD6DF9ABAA}">
      <dsp:nvSpPr>
        <dsp:cNvPr id="0" name=""/>
        <dsp:cNvSpPr/>
      </dsp:nvSpPr>
      <dsp:spPr>
        <a:xfrm>
          <a:off x="411" y="1212166"/>
          <a:ext cx="8127176" cy="25543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Group Member: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" y="1212166"/>
        <a:ext cx="8127176" cy="2554383"/>
      </dsp:txXfrm>
    </dsp:sp>
    <dsp:sp modelId="{AFFE4113-0704-4427-B5BB-6EB99DCB56FC}">
      <dsp:nvSpPr>
        <dsp:cNvPr id="0" name=""/>
        <dsp:cNvSpPr/>
      </dsp:nvSpPr>
      <dsp:spPr>
        <a:xfrm>
          <a:off x="0" y="3764395"/>
          <a:ext cx="8128000" cy="283341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A9E0-8909-4A8A-97BE-EA6F2D5A1929}">
      <dsp:nvSpPr>
        <dsp:cNvPr id="0" name=""/>
        <dsp:cNvSpPr/>
      </dsp:nvSpPr>
      <dsp:spPr>
        <a:xfrm>
          <a:off x="3233911" y="1474"/>
          <a:ext cx="3438176" cy="816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 Plan &amp; Control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7833" y="25396"/>
        <a:ext cx="3390332" cy="768916"/>
      </dsp:txXfrm>
    </dsp:sp>
    <dsp:sp modelId="{273C8048-E2DE-470F-8070-991569ECA746}">
      <dsp:nvSpPr>
        <dsp:cNvPr id="0" name=""/>
        <dsp:cNvSpPr/>
      </dsp:nvSpPr>
      <dsp:spPr>
        <a:xfrm rot="5400000">
          <a:off x="4799857" y="838654"/>
          <a:ext cx="306285" cy="36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42737" y="869283"/>
        <a:ext cx="220526" cy="214400"/>
      </dsp:txXfrm>
    </dsp:sp>
    <dsp:sp modelId="{E7E3454E-D370-440F-BE57-115A95A9536D}">
      <dsp:nvSpPr>
        <dsp:cNvPr id="0" name=""/>
        <dsp:cNvSpPr/>
      </dsp:nvSpPr>
      <dsp:spPr>
        <a:xfrm>
          <a:off x="3193275" y="1226615"/>
          <a:ext cx="3519448" cy="816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 Analysis &amp; Design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7197" y="1250537"/>
        <a:ext cx="3471604" cy="768916"/>
      </dsp:txXfrm>
    </dsp:sp>
    <dsp:sp modelId="{0AEF125C-A997-438B-8AF0-D891510668A1}">
      <dsp:nvSpPr>
        <dsp:cNvPr id="0" name=""/>
        <dsp:cNvSpPr/>
      </dsp:nvSpPr>
      <dsp:spPr>
        <a:xfrm rot="5400000">
          <a:off x="4799857" y="2063795"/>
          <a:ext cx="306285" cy="36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842737" y="2094424"/>
        <a:ext cx="220526" cy="214400"/>
      </dsp:txXfrm>
    </dsp:sp>
    <dsp:sp modelId="{647C9682-1BCA-40F0-938F-E4D6F19D8020}">
      <dsp:nvSpPr>
        <dsp:cNvPr id="0" name=""/>
        <dsp:cNvSpPr/>
      </dsp:nvSpPr>
      <dsp:spPr>
        <a:xfrm>
          <a:off x="3179358" y="2451756"/>
          <a:ext cx="3547282" cy="816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 Implementation &amp; Execution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3280" y="2475678"/>
        <a:ext cx="3499438" cy="768916"/>
      </dsp:txXfrm>
    </dsp:sp>
    <dsp:sp modelId="{7DFFBEFB-EEC4-469B-BE2D-21364DCBB498}">
      <dsp:nvSpPr>
        <dsp:cNvPr id="0" name=""/>
        <dsp:cNvSpPr/>
      </dsp:nvSpPr>
      <dsp:spPr>
        <a:xfrm rot="5400000">
          <a:off x="4799857" y="3288935"/>
          <a:ext cx="306285" cy="36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4842737" y="3319564"/>
        <a:ext cx="220526" cy="214400"/>
      </dsp:txXfrm>
    </dsp:sp>
    <dsp:sp modelId="{56A49643-C314-4A79-8B5C-A6A7D003E9CC}">
      <dsp:nvSpPr>
        <dsp:cNvPr id="0" name=""/>
        <dsp:cNvSpPr/>
      </dsp:nvSpPr>
      <dsp:spPr>
        <a:xfrm>
          <a:off x="3165453" y="3676897"/>
          <a:ext cx="3575093" cy="748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Evaluating Exit Criteria &amp; Reporting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362" y="3698806"/>
        <a:ext cx="3531275" cy="704212"/>
      </dsp:txXfrm>
    </dsp:sp>
    <dsp:sp modelId="{E0FD79CD-E3C1-4D86-8701-73C48D5F1728}">
      <dsp:nvSpPr>
        <dsp:cNvPr id="0" name=""/>
        <dsp:cNvSpPr/>
      </dsp:nvSpPr>
      <dsp:spPr>
        <a:xfrm rot="5400000">
          <a:off x="4799857" y="4445346"/>
          <a:ext cx="306285" cy="36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4842737" y="4475975"/>
        <a:ext cx="220526" cy="214400"/>
      </dsp:txXfrm>
    </dsp:sp>
    <dsp:sp modelId="{0AA9416D-3110-45AC-BD9F-F41EBD4C0E6C}">
      <dsp:nvSpPr>
        <dsp:cNvPr id="0" name=""/>
        <dsp:cNvSpPr/>
      </dsp:nvSpPr>
      <dsp:spPr>
        <a:xfrm>
          <a:off x="3123702" y="4833307"/>
          <a:ext cx="3658594" cy="676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Closure Activities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3521" y="4853126"/>
        <a:ext cx="3618956" cy="637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A4F4-66B6-469E-B6F7-75C5FC8F9737}">
      <dsp:nvSpPr>
        <dsp:cNvPr id="0" name=""/>
        <dsp:cNvSpPr/>
      </dsp:nvSpPr>
      <dsp:spPr>
        <a:xfrm>
          <a:off x="22307" y="0"/>
          <a:ext cx="6970986" cy="585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49" y="17142"/>
        <a:ext cx="6270952" cy="550990"/>
      </dsp:txXfrm>
    </dsp:sp>
    <dsp:sp modelId="{3B9BC108-8E90-4163-A70F-83BBC6BAD5E9}">
      <dsp:nvSpPr>
        <dsp:cNvPr id="0" name=""/>
        <dsp:cNvSpPr/>
      </dsp:nvSpPr>
      <dsp:spPr>
        <a:xfrm>
          <a:off x="520560" y="666562"/>
          <a:ext cx="6970986" cy="585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Project Management Plan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02" y="683704"/>
        <a:ext cx="6035713" cy="550990"/>
      </dsp:txXfrm>
    </dsp:sp>
    <dsp:sp modelId="{9F5207DA-A5AF-42E3-AAB2-C6FC9B5475A3}">
      <dsp:nvSpPr>
        <dsp:cNvPr id="0" name=""/>
        <dsp:cNvSpPr/>
      </dsp:nvSpPr>
      <dsp:spPr>
        <a:xfrm>
          <a:off x="1041121" y="1333125"/>
          <a:ext cx="6970986" cy="585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Requirement Specification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8263" y="1350267"/>
        <a:ext cx="6035713" cy="550990"/>
      </dsp:txXfrm>
    </dsp:sp>
    <dsp:sp modelId="{65D296BC-7028-44C9-8BEA-2FB5F12CF0CC}">
      <dsp:nvSpPr>
        <dsp:cNvPr id="0" name=""/>
        <dsp:cNvSpPr/>
      </dsp:nvSpPr>
      <dsp:spPr>
        <a:xfrm>
          <a:off x="1561682" y="1999687"/>
          <a:ext cx="6970986" cy="585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Design Description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8824" y="2016829"/>
        <a:ext cx="6035713" cy="550990"/>
      </dsp:txXfrm>
    </dsp:sp>
    <dsp:sp modelId="{918D6D6A-C697-4415-8D39-23C6D0DF35C6}">
      <dsp:nvSpPr>
        <dsp:cNvPr id="0" name=""/>
        <dsp:cNvSpPr/>
      </dsp:nvSpPr>
      <dsp:spPr>
        <a:xfrm>
          <a:off x="2082242" y="2666250"/>
          <a:ext cx="6970986" cy="585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Test Documentation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9384" y="2683392"/>
        <a:ext cx="6035713" cy="550990"/>
      </dsp:txXfrm>
    </dsp:sp>
    <dsp:sp modelId="{4449936C-8BAC-480D-A0A7-42B2DD833FA9}">
      <dsp:nvSpPr>
        <dsp:cNvPr id="0" name=""/>
        <dsp:cNvSpPr/>
      </dsp:nvSpPr>
      <dsp:spPr>
        <a:xfrm>
          <a:off x="6590557" y="427575"/>
          <a:ext cx="380428" cy="38042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tint val="58000"/>
                <a:satMod val="108000"/>
                <a:lumMod val="110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6153" y="427575"/>
        <a:ext cx="209236" cy="286272"/>
      </dsp:txXfrm>
    </dsp:sp>
    <dsp:sp modelId="{5B4F4A54-958B-4E11-88E9-506823CABDCF}">
      <dsp:nvSpPr>
        <dsp:cNvPr id="0" name=""/>
        <dsp:cNvSpPr/>
      </dsp:nvSpPr>
      <dsp:spPr>
        <a:xfrm>
          <a:off x="7111118" y="1094138"/>
          <a:ext cx="380428" cy="38042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tint val="58000"/>
                <a:satMod val="108000"/>
                <a:lumMod val="110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6714" y="1094138"/>
        <a:ext cx="209236" cy="286272"/>
      </dsp:txXfrm>
    </dsp:sp>
    <dsp:sp modelId="{F2D49440-AB7E-4593-A6A8-99B5C715BBC8}">
      <dsp:nvSpPr>
        <dsp:cNvPr id="0" name=""/>
        <dsp:cNvSpPr/>
      </dsp:nvSpPr>
      <dsp:spPr>
        <a:xfrm>
          <a:off x="7631679" y="1750946"/>
          <a:ext cx="380428" cy="38042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tint val="58000"/>
                <a:satMod val="108000"/>
                <a:lumMod val="110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7275" y="1750946"/>
        <a:ext cx="209236" cy="286272"/>
      </dsp:txXfrm>
    </dsp:sp>
    <dsp:sp modelId="{3C135C7F-5CCB-47E4-A590-CB9A15CADB68}">
      <dsp:nvSpPr>
        <dsp:cNvPr id="0" name=""/>
        <dsp:cNvSpPr/>
      </dsp:nvSpPr>
      <dsp:spPr>
        <a:xfrm>
          <a:off x="8152239" y="2424011"/>
          <a:ext cx="380428" cy="38042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tint val="58000"/>
                <a:satMod val="108000"/>
                <a:lumMod val="110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7835" y="2424011"/>
        <a:ext cx="209236" cy="286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F9364-3BCA-473E-932D-E3662CBB71A4}">
      <dsp:nvSpPr>
        <dsp:cNvPr id="0" name=""/>
        <dsp:cNvSpPr/>
      </dsp:nvSpPr>
      <dsp:spPr>
        <a:xfrm>
          <a:off x="6916341" y="2458549"/>
          <a:ext cx="221315" cy="1330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782"/>
              </a:lnTo>
              <a:lnTo>
                <a:pt x="221315" y="133078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9CC6D-0AFC-4402-AC5C-D9D0CE6F9032}">
      <dsp:nvSpPr>
        <dsp:cNvPr id="0" name=""/>
        <dsp:cNvSpPr/>
      </dsp:nvSpPr>
      <dsp:spPr>
        <a:xfrm>
          <a:off x="4346164" y="1109903"/>
          <a:ext cx="3305691" cy="429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82"/>
              </a:lnTo>
              <a:lnTo>
                <a:pt x="3305691" y="236182"/>
              </a:lnTo>
              <a:lnTo>
                <a:pt x="3305691" y="4292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08DF5-1141-49E2-BBF9-0AA09C0BB309}">
      <dsp:nvSpPr>
        <dsp:cNvPr id="0" name=""/>
        <dsp:cNvSpPr/>
      </dsp:nvSpPr>
      <dsp:spPr>
        <a:xfrm>
          <a:off x="4707172" y="2469324"/>
          <a:ext cx="205557" cy="1320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0007"/>
              </a:lnTo>
              <a:lnTo>
                <a:pt x="205557" y="13200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9036B-F527-4E2D-8BC1-6656E2146699}">
      <dsp:nvSpPr>
        <dsp:cNvPr id="0" name=""/>
        <dsp:cNvSpPr/>
      </dsp:nvSpPr>
      <dsp:spPr>
        <a:xfrm>
          <a:off x="4346164" y="1109903"/>
          <a:ext cx="1096521" cy="44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957"/>
              </a:lnTo>
              <a:lnTo>
                <a:pt x="1096521" y="246957"/>
              </a:lnTo>
              <a:lnTo>
                <a:pt x="1096521" y="4400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D6796-B94C-4F6E-AAB3-60A4B1EE0340}">
      <dsp:nvSpPr>
        <dsp:cNvPr id="0" name=""/>
        <dsp:cNvSpPr/>
      </dsp:nvSpPr>
      <dsp:spPr>
        <a:xfrm>
          <a:off x="2411984" y="2436998"/>
          <a:ext cx="275817" cy="1352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333"/>
              </a:lnTo>
              <a:lnTo>
                <a:pt x="275817" y="13523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E641C-2B64-4594-9C4C-42B9BA1F52B5}">
      <dsp:nvSpPr>
        <dsp:cNvPr id="0" name=""/>
        <dsp:cNvSpPr/>
      </dsp:nvSpPr>
      <dsp:spPr>
        <a:xfrm>
          <a:off x="3147498" y="1109903"/>
          <a:ext cx="1198666" cy="407704"/>
        </a:xfrm>
        <a:custGeom>
          <a:avLst/>
          <a:gdLst/>
          <a:ahLst/>
          <a:cxnLst/>
          <a:rect l="0" t="0" r="0" b="0"/>
          <a:pathLst>
            <a:path>
              <a:moveTo>
                <a:pt x="1198666" y="0"/>
              </a:moveTo>
              <a:lnTo>
                <a:pt x="1198666" y="214631"/>
              </a:lnTo>
              <a:lnTo>
                <a:pt x="0" y="214631"/>
              </a:lnTo>
              <a:lnTo>
                <a:pt x="0" y="4077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D1AB6-60CD-4D4D-B2BC-B4B3CE36EEF0}">
      <dsp:nvSpPr>
        <dsp:cNvPr id="0" name=""/>
        <dsp:cNvSpPr/>
      </dsp:nvSpPr>
      <dsp:spPr>
        <a:xfrm>
          <a:off x="183878" y="2436998"/>
          <a:ext cx="233578" cy="1431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814"/>
              </a:lnTo>
              <a:lnTo>
                <a:pt x="233578" y="14318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4A094-9CAD-4277-A4CB-09FEC6363250}">
      <dsp:nvSpPr>
        <dsp:cNvPr id="0" name=""/>
        <dsp:cNvSpPr/>
      </dsp:nvSpPr>
      <dsp:spPr>
        <a:xfrm>
          <a:off x="919391" y="1109903"/>
          <a:ext cx="3426772" cy="407704"/>
        </a:xfrm>
        <a:custGeom>
          <a:avLst/>
          <a:gdLst/>
          <a:ahLst/>
          <a:cxnLst/>
          <a:rect l="0" t="0" r="0" b="0"/>
          <a:pathLst>
            <a:path>
              <a:moveTo>
                <a:pt x="3426772" y="0"/>
              </a:moveTo>
              <a:lnTo>
                <a:pt x="3426772" y="214631"/>
              </a:lnTo>
              <a:lnTo>
                <a:pt x="0" y="214631"/>
              </a:lnTo>
              <a:lnTo>
                <a:pt x="0" y="4077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9D86C-BC96-4531-87FB-5244A8BFFA5C}">
      <dsp:nvSpPr>
        <dsp:cNvPr id="0" name=""/>
        <dsp:cNvSpPr/>
      </dsp:nvSpPr>
      <dsp:spPr>
        <a:xfrm>
          <a:off x="3426772" y="190511"/>
          <a:ext cx="1838783" cy="919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LâmPT</a:t>
          </a:r>
          <a:endParaRPr lang="en-US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(PM)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653" y="235392"/>
        <a:ext cx="1749021" cy="829629"/>
      </dsp:txXfrm>
    </dsp:sp>
    <dsp:sp modelId="{FD738D1C-A2EF-4A1F-8644-292FDA0B2629}">
      <dsp:nvSpPr>
        <dsp:cNvPr id="0" name=""/>
        <dsp:cNvSpPr/>
      </dsp:nvSpPr>
      <dsp:spPr>
        <a:xfrm>
          <a:off x="0" y="1517607"/>
          <a:ext cx="1838783" cy="919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SRS Analysis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81" y="1562488"/>
        <a:ext cx="1749021" cy="829629"/>
      </dsp:txXfrm>
    </dsp:sp>
    <dsp:sp modelId="{4153DF02-CEEC-46F7-9005-643A840A66AD}">
      <dsp:nvSpPr>
        <dsp:cNvPr id="0" name=""/>
        <dsp:cNvSpPr/>
      </dsp:nvSpPr>
      <dsp:spPr>
        <a:xfrm>
          <a:off x="417456" y="3409117"/>
          <a:ext cx="1838783" cy="919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member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337" y="3453998"/>
        <a:ext cx="1749021" cy="829629"/>
      </dsp:txXfrm>
    </dsp:sp>
    <dsp:sp modelId="{93CAA77F-882B-4D9A-9CE5-1ECAA237CAA4}">
      <dsp:nvSpPr>
        <dsp:cNvPr id="0" name=""/>
        <dsp:cNvSpPr/>
      </dsp:nvSpPr>
      <dsp:spPr>
        <a:xfrm>
          <a:off x="2228106" y="1517607"/>
          <a:ext cx="1838783" cy="919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Design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2987" y="1562488"/>
        <a:ext cx="1749021" cy="829629"/>
      </dsp:txXfrm>
    </dsp:sp>
    <dsp:sp modelId="{892F059B-BCD3-4509-BA6C-20404C32A128}">
      <dsp:nvSpPr>
        <dsp:cNvPr id="0" name=""/>
        <dsp:cNvSpPr/>
      </dsp:nvSpPr>
      <dsp:spPr>
        <a:xfrm>
          <a:off x="2687802" y="3329636"/>
          <a:ext cx="1838783" cy="919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All member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2683" y="3374517"/>
        <a:ext cx="1749021" cy="829629"/>
      </dsp:txXfrm>
    </dsp:sp>
    <dsp:sp modelId="{E59239B5-C201-4C6B-8532-E0A281E48CD9}">
      <dsp:nvSpPr>
        <dsp:cNvPr id="0" name=""/>
        <dsp:cNvSpPr/>
      </dsp:nvSpPr>
      <dsp:spPr>
        <a:xfrm>
          <a:off x="4523294" y="1549933"/>
          <a:ext cx="1838783" cy="919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Coding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175" y="1594814"/>
        <a:ext cx="1749021" cy="829629"/>
      </dsp:txXfrm>
    </dsp:sp>
    <dsp:sp modelId="{F3833ED3-03F3-4EA6-8BD0-26E410BE2B44}">
      <dsp:nvSpPr>
        <dsp:cNvPr id="0" name=""/>
        <dsp:cNvSpPr/>
      </dsp:nvSpPr>
      <dsp:spPr>
        <a:xfrm>
          <a:off x="4912730" y="3329636"/>
          <a:ext cx="1838783" cy="919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All member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7611" y="3374517"/>
        <a:ext cx="1749021" cy="829629"/>
      </dsp:txXfrm>
    </dsp:sp>
    <dsp:sp modelId="{C3B9CD22-421A-49F1-8ACB-38072A438384}">
      <dsp:nvSpPr>
        <dsp:cNvPr id="0" name=""/>
        <dsp:cNvSpPr/>
      </dsp:nvSpPr>
      <dsp:spPr>
        <a:xfrm>
          <a:off x="6732463" y="1539157"/>
          <a:ext cx="1838783" cy="919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Testing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7344" y="1584038"/>
        <a:ext cx="1749021" cy="829629"/>
      </dsp:txXfrm>
    </dsp:sp>
    <dsp:sp modelId="{810470E8-8D6F-483E-8066-16D33664DDB9}">
      <dsp:nvSpPr>
        <dsp:cNvPr id="0" name=""/>
        <dsp:cNvSpPr/>
      </dsp:nvSpPr>
      <dsp:spPr>
        <a:xfrm>
          <a:off x="7137657" y="3329636"/>
          <a:ext cx="1838783" cy="9193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All member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2538" y="3374517"/>
        <a:ext cx="1749021" cy="829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1F2A-AA41-4B73-AD79-8492494C2B6E}">
      <dsp:nvSpPr>
        <dsp:cNvPr id="0" name=""/>
        <dsp:cNvSpPr/>
      </dsp:nvSpPr>
      <dsp:spPr>
        <a:xfrm>
          <a:off x="0" y="0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EE8A2-5B2F-4374-A93B-ADD3D48E1B36}">
      <dsp:nvSpPr>
        <dsp:cNvPr id="0" name=""/>
        <dsp:cNvSpPr/>
      </dsp:nvSpPr>
      <dsp:spPr>
        <a:xfrm>
          <a:off x="0" y="0"/>
          <a:ext cx="1981200" cy="354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		</a:t>
          </a:r>
          <a:endParaRPr lang="en-US" sz="3800" kern="1200" dirty="0"/>
        </a:p>
      </dsp:txBody>
      <dsp:txXfrm>
        <a:off x="0" y="0"/>
        <a:ext cx="1981200" cy="3541712"/>
      </dsp:txXfrm>
    </dsp:sp>
    <dsp:sp modelId="{CE8CEEA0-2957-4D8F-A485-9E5C5932435B}">
      <dsp:nvSpPr>
        <dsp:cNvPr id="0" name=""/>
        <dsp:cNvSpPr/>
      </dsp:nvSpPr>
      <dsp:spPr>
        <a:xfrm>
          <a:off x="2129790" y="55339"/>
          <a:ext cx="7776210" cy="110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Functional Requirements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790" y="55339"/>
        <a:ext cx="7776210" cy="1106784"/>
      </dsp:txXfrm>
    </dsp:sp>
    <dsp:sp modelId="{3654A165-AA7D-4A45-9126-DE78030C05D8}">
      <dsp:nvSpPr>
        <dsp:cNvPr id="0" name=""/>
        <dsp:cNvSpPr/>
      </dsp:nvSpPr>
      <dsp:spPr>
        <a:xfrm>
          <a:off x="1981200" y="1162124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C466-9A53-46F3-A27E-3F665DAF0AE0}">
      <dsp:nvSpPr>
        <dsp:cNvPr id="0" name=""/>
        <dsp:cNvSpPr/>
      </dsp:nvSpPr>
      <dsp:spPr>
        <a:xfrm>
          <a:off x="2129790" y="1217463"/>
          <a:ext cx="7776210" cy="110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Non-Functional Requirements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790" y="1217463"/>
        <a:ext cx="7776210" cy="1106784"/>
      </dsp:txXfrm>
    </dsp:sp>
    <dsp:sp modelId="{C87EEFD9-28B8-442C-81AA-62A35CFDA801}">
      <dsp:nvSpPr>
        <dsp:cNvPr id="0" name=""/>
        <dsp:cNvSpPr/>
      </dsp:nvSpPr>
      <dsp:spPr>
        <a:xfrm>
          <a:off x="1981200" y="2324248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5405C-A42B-456F-BB8D-44F7005FA97B}">
      <dsp:nvSpPr>
        <dsp:cNvPr id="0" name=""/>
        <dsp:cNvSpPr/>
      </dsp:nvSpPr>
      <dsp:spPr>
        <a:xfrm>
          <a:off x="2129790" y="2379587"/>
          <a:ext cx="7776210" cy="110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Entity Relationship Diagram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790" y="2379587"/>
        <a:ext cx="7776210" cy="1106784"/>
      </dsp:txXfrm>
    </dsp:sp>
    <dsp:sp modelId="{E964DA65-A2E6-4321-B8C9-17F98D70F28A}">
      <dsp:nvSpPr>
        <dsp:cNvPr id="0" name=""/>
        <dsp:cNvSpPr/>
      </dsp:nvSpPr>
      <dsp:spPr>
        <a:xfrm>
          <a:off x="1981200" y="3486372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9062E-39C5-4D9E-BDC6-10ADBBA18BD4}">
      <dsp:nvSpPr>
        <dsp:cNvPr id="0" name=""/>
        <dsp:cNvSpPr/>
      </dsp:nvSpPr>
      <dsp:spPr>
        <a:xfrm>
          <a:off x="0" y="0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EBF48-0F7E-49D5-A85D-841CE9838025}">
      <dsp:nvSpPr>
        <dsp:cNvPr id="0" name=""/>
        <dsp:cNvSpPr/>
      </dsp:nvSpPr>
      <dsp:spPr>
        <a:xfrm>
          <a:off x="0" y="0"/>
          <a:ext cx="1981200" cy="354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0" y="0"/>
        <a:ext cx="1981200" cy="3541712"/>
      </dsp:txXfrm>
    </dsp:sp>
    <dsp:sp modelId="{42C88E53-2C08-4F39-9488-D990C0D02BBE}">
      <dsp:nvSpPr>
        <dsp:cNvPr id="0" name=""/>
        <dsp:cNvSpPr/>
      </dsp:nvSpPr>
      <dsp:spPr>
        <a:xfrm>
          <a:off x="2129790" y="41634"/>
          <a:ext cx="7776210" cy="83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Authorization levels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790" y="41634"/>
        <a:ext cx="7776210" cy="832682"/>
      </dsp:txXfrm>
    </dsp:sp>
    <dsp:sp modelId="{5421C6B7-CC80-4C13-8BD0-3B0F9D137454}">
      <dsp:nvSpPr>
        <dsp:cNvPr id="0" name=""/>
        <dsp:cNvSpPr/>
      </dsp:nvSpPr>
      <dsp:spPr>
        <a:xfrm>
          <a:off x="1981200" y="874316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18463-8C1F-4212-81E0-80541B9D8A3C}">
      <dsp:nvSpPr>
        <dsp:cNvPr id="0" name=""/>
        <dsp:cNvSpPr/>
      </dsp:nvSpPr>
      <dsp:spPr>
        <a:xfrm>
          <a:off x="2129790" y="915951"/>
          <a:ext cx="7776210" cy="83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Chat between users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790" y="915951"/>
        <a:ext cx="7776210" cy="832682"/>
      </dsp:txXfrm>
    </dsp:sp>
    <dsp:sp modelId="{B86F3023-C4C8-4AF7-A04A-A3DD8422DCE7}">
      <dsp:nvSpPr>
        <dsp:cNvPr id="0" name=""/>
        <dsp:cNvSpPr/>
      </dsp:nvSpPr>
      <dsp:spPr>
        <a:xfrm>
          <a:off x="1981200" y="1748633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DA53D-F372-4889-9451-554E1945B3F6}">
      <dsp:nvSpPr>
        <dsp:cNvPr id="0" name=""/>
        <dsp:cNvSpPr/>
      </dsp:nvSpPr>
      <dsp:spPr>
        <a:xfrm>
          <a:off x="2129790" y="1790267"/>
          <a:ext cx="7776210" cy="83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Historical Data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790" y="1790267"/>
        <a:ext cx="7776210" cy="832682"/>
      </dsp:txXfrm>
    </dsp:sp>
    <dsp:sp modelId="{BEFA013B-EB5A-4404-BD13-18DACDCBE3C7}">
      <dsp:nvSpPr>
        <dsp:cNvPr id="0" name=""/>
        <dsp:cNvSpPr/>
      </dsp:nvSpPr>
      <dsp:spPr>
        <a:xfrm>
          <a:off x="1981200" y="2622950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95059-6797-451C-9738-5B8F101053D9}">
      <dsp:nvSpPr>
        <dsp:cNvPr id="0" name=""/>
        <dsp:cNvSpPr/>
      </dsp:nvSpPr>
      <dsp:spPr>
        <a:xfrm>
          <a:off x="2129790" y="2664584"/>
          <a:ext cx="7776210" cy="83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Reporting Requirements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790" y="2664584"/>
        <a:ext cx="7776210" cy="832682"/>
      </dsp:txXfrm>
    </dsp:sp>
    <dsp:sp modelId="{49BB07FA-3038-484A-BCAD-2B135AAF7BC1}">
      <dsp:nvSpPr>
        <dsp:cNvPr id="0" name=""/>
        <dsp:cNvSpPr/>
      </dsp:nvSpPr>
      <dsp:spPr>
        <a:xfrm>
          <a:off x="1981200" y="3497267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B0889-F6DE-4EDC-ACD3-31EADFBAAC42}">
      <dsp:nvSpPr>
        <dsp:cNvPr id="0" name=""/>
        <dsp:cNvSpPr/>
      </dsp:nvSpPr>
      <dsp:spPr>
        <a:xfrm>
          <a:off x="0" y="0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A3378-3AD3-4B67-8AF0-C889F2BE338E}">
      <dsp:nvSpPr>
        <dsp:cNvPr id="0" name=""/>
        <dsp:cNvSpPr/>
      </dsp:nvSpPr>
      <dsp:spPr>
        <a:xfrm>
          <a:off x="0" y="0"/>
          <a:ext cx="1981200" cy="354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Non-Functional:</a:t>
          </a:r>
          <a:endParaRPr lang="en-US" sz="1800" kern="1200" dirty="0"/>
        </a:p>
      </dsp:txBody>
      <dsp:txXfrm>
        <a:off x="0" y="0"/>
        <a:ext cx="1981200" cy="3541712"/>
      </dsp:txXfrm>
    </dsp:sp>
    <dsp:sp modelId="{1E9D4767-2FFA-4608-A506-B19B98521D65}">
      <dsp:nvSpPr>
        <dsp:cNvPr id="0" name=""/>
        <dsp:cNvSpPr/>
      </dsp:nvSpPr>
      <dsp:spPr>
        <a:xfrm>
          <a:off x="2129790" y="82317"/>
          <a:ext cx="7776210" cy="1646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Scalability</a:t>
          </a:r>
          <a:endParaRPr lang="en-US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790" y="82317"/>
        <a:ext cx="7776210" cy="1646342"/>
      </dsp:txXfrm>
    </dsp:sp>
    <dsp:sp modelId="{11E93BEF-24E1-489F-A30B-22E4F43D377F}">
      <dsp:nvSpPr>
        <dsp:cNvPr id="0" name=""/>
        <dsp:cNvSpPr/>
      </dsp:nvSpPr>
      <dsp:spPr>
        <a:xfrm>
          <a:off x="1981200" y="1728659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052FE-7227-493E-823B-6021D122597B}">
      <dsp:nvSpPr>
        <dsp:cNvPr id="0" name=""/>
        <dsp:cNvSpPr/>
      </dsp:nvSpPr>
      <dsp:spPr>
        <a:xfrm>
          <a:off x="2129790" y="1810976"/>
          <a:ext cx="7776210" cy="1646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Maintainability</a:t>
          </a:r>
          <a:endParaRPr lang="en-US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790" y="1810976"/>
        <a:ext cx="7776210" cy="1646342"/>
      </dsp:txXfrm>
    </dsp:sp>
    <dsp:sp modelId="{980643EE-36AF-4178-920F-586AD154B8DB}">
      <dsp:nvSpPr>
        <dsp:cNvPr id="0" name=""/>
        <dsp:cNvSpPr/>
      </dsp:nvSpPr>
      <dsp:spPr>
        <a:xfrm>
          <a:off x="1981200" y="3457319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ED50E-F346-4D17-A487-333FBA5E3C20}">
      <dsp:nvSpPr>
        <dsp:cNvPr id="0" name=""/>
        <dsp:cNvSpPr/>
      </dsp:nvSpPr>
      <dsp:spPr>
        <a:xfrm>
          <a:off x="1103737" y="391938"/>
          <a:ext cx="6630176" cy="468455"/>
        </a:xfrm>
        <a:prstGeom prst="round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0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System Architecture Design</a:t>
          </a:r>
          <a:endParaRPr lang="en-US" sz="2000" kern="1200" baseline="0" dirty="0"/>
        </a:p>
      </dsp:txBody>
      <dsp:txXfrm>
        <a:off x="1126605" y="414806"/>
        <a:ext cx="6584440" cy="422719"/>
      </dsp:txXfrm>
    </dsp:sp>
    <dsp:sp modelId="{366AE9D7-2244-44A2-AE8B-BAF4A971B546}">
      <dsp:nvSpPr>
        <dsp:cNvPr id="0" name=""/>
        <dsp:cNvSpPr/>
      </dsp:nvSpPr>
      <dsp:spPr>
        <a:xfrm>
          <a:off x="1052089" y="391880"/>
          <a:ext cx="536120" cy="464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F2FD84-D437-4012-8BC1-1D30CD1143E9}">
      <dsp:nvSpPr>
        <dsp:cNvPr id="0" name=""/>
        <dsp:cNvSpPr/>
      </dsp:nvSpPr>
      <dsp:spPr>
        <a:xfrm>
          <a:off x="1079931" y="1178595"/>
          <a:ext cx="6618691" cy="500383"/>
        </a:xfrm>
        <a:prstGeom prst="round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0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Component Diagram</a:t>
          </a:r>
          <a:endParaRPr lang="en-US" sz="2000" kern="1200" baseline="0" dirty="0"/>
        </a:p>
      </dsp:txBody>
      <dsp:txXfrm>
        <a:off x="1104358" y="1203022"/>
        <a:ext cx="6569837" cy="451529"/>
      </dsp:txXfrm>
    </dsp:sp>
    <dsp:sp modelId="{7DBCCC3F-4F7F-4E0E-AD32-3530357A4470}">
      <dsp:nvSpPr>
        <dsp:cNvPr id="0" name=""/>
        <dsp:cNvSpPr/>
      </dsp:nvSpPr>
      <dsp:spPr>
        <a:xfrm>
          <a:off x="1069288" y="1181542"/>
          <a:ext cx="572984" cy="52026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EB819A-9503-47D5-B470-1BBB51C19BA4}">
      <dsp:nvSpPr>
        <dsp:cNvPr id="0" name=""/>
        <dsp:cNvSpPr/>
      </dsp:nvSpPr>
      <dsp:spPr>
        <a:xfrm>
          <a:off x="1120261" y="1919302"/>
          <a:ext cx="6528843" cy="533942"/>
        </a:xfrm>
        <a:prstGeom prst="round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0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Class Diagram</a:t>
          </a:r>
          <a:endParaRPr lang="en-US" sz="2000" kern="1200" baseline="0" dirty="0"/>
        </a:p>
      </dsp:txBody>
      <dsp:txXfrm>
        <a:off x="1146326" y="1945367"/>
        <a:ext cx="6476713" cy="481812"/>
      </dsp:txXfrm>
    </dsp:sp>
    <dsp:sp modelId="{89B53D6C-A318-4EC1-A8C8-6842B26FDD6D}">
      <dsp:nvSpPr>
        <dsp:cNvPr id="0" name=""/>
        <dsp:cNvSpPr/>
      </dsp:nvSpPr>
      <dsp:spPr>
        <a:xfrm>
          <a:off x="1131545" y="1926740"/>
          <a:ext cx="532225" cy="519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380CE3-96B0-43E5-9F26-99E0223FCBFB}">
      <dsp:nvSpPr>
        <dsp:cNvPr id="0" name=""/>
        <dsp:cNvSpPr/>
      </dsp:nvSpPr>
      <dsp:spPr>
        <a:xfrm>
          <a:off x="1106348" y="2686893"/>
          <a:ext cx="6641975" cy="530711"/>
        </a:xfrm>
        <a:prstGeom prst="round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0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Sequence</a:t>
          </a:r>
          <a:r>
            <a:rPr lang="en-US" sz="1800" kern="1200" baseline="0" dirty="0" smtClean="0"/>
            <a:t> </a:t>
          </a:r>
          <a:r>
            <a:rPr lang="en-US" sz="2000" kern="1200" baseline="0" dirty="0" smtClean="0"/>
            <a:t>Diagram</a:t>
          </a:r>
          <a:endParaRPr lang="en-US" sz="1800" kern="1200" baseline="0" dirty="0"/>
        </a:p>
      </dsp:txBody>
      <dsp:txXfrm>
        <a:off x="1132255" y="2712800"/>
        <a:ext cx="6590161" cy="478897"/>
      </dsp:txXfrm>
    </dsp:sp>
    <dsp:sp modelId="{73F58704-CD45-48B1-97A9-1E14984ECFF0}">
      <dsp:nvSpPr>
        <dsp:cNvPr id="0" name=""/>
        <dsp:cNvSpPr/>
      </dsp:nvSpPr>
      <dsp:spPr>
        <a:xfrm>
          <a:off x="1102047" y="2704744"/>
          <a:ext cx="513907" cy="50541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2B1B498-0DAB-48C2-BE8F-A26E1B4726E9}">
      <dsp:nvSpPr>
        <dsp:cNvPr id="0" name=""/>
        <dsp:cNvSpPr/>
      </dsp:nvSpPr>
      <dsp:spPr>
        <a:xfrm>
          <a:off x="1115040" y="3540696"/>
          <a:ext cx="6496371" cy="488767"/>
        </a:xfrm>
        <a:prstGeom prst="round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0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Database Diagram</a:t>
          </a:r>
          <a:endParaRPr lang="en-US" sz="2000" kern="1200" baseline="0" dirty="0"/>
        </a:p>
      </dsp:txBody>
      <dsp:txXfrm>
        <a:off x="1138900" y="3564556"/>
        <a:ext cx="6448651" cy="441047"/>
      </dsp:txXfrm>
    </dsp:sp>
    <dsp:sp modelId="{673F51E3-A963-4D69-ADBE-8A01454BFAA4}">
      <dsp:nvSpPr>
        <dsp:cNvPr id="0" name=""/>
        <dsp:cNvSpPr/>
      </dsp:nvSpPr>
      <dsp:spPr>
        <a:xfrm>
          <a:off x="1127873" y="3551212"/>
          <a:ext cx="539043" cy="4779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6FAC1-540F-44A3-B77B-D8A001648289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E2B6C-B2A0-4037-BB34-842C77777403}">
      <dsp:nvSpPr>
        <dsp:cNvPr id="0" name=""/>
        <dsp:cNvSpPr/>
      </dsp:nvSpPr>
      <dsp:spPr>
        <a:xfrm>
          <a:off x="0" y="0"/>
          <a:ext cx="1625600" cy="393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Because:</a:t>
          </a:r>
          <a:endParaRPr lang="en-US" sz="2600" kern="1200" dirty="0"/>
        </a:p>
      </dsp:txBody>
      <dsp:txXfrm>
        <a:off x="0" y="0"/>
        <a:ext cx="1625600" cy="3933752"/>
      </dsp:txXfrm>
    </dsp:sp>
    <dsp:sp modelId="{0C16FF2A-3AE5-4254-A53F-B6ED1BB2155F}">
      <dsp:nvSpPr>
        <dsp:cNvPr id="0" name=""/>
        <dsp:cNvSpPr/>
      </dsp:nvSpPr>
      <dsp:spPr>
        <a:xfrm>
          <a:off x="1747520" y="61464"/>
          <a:ext cx="6380480" cy="122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Reusability</a:t>
          </a:r>
          <a:endParaRPr lang="en-US" sz="4700" kern="1200" dirty="0"/>
        </a:p>
      </dsp:txBody>
      <dsp:txXfrm>
        <a:off x="1747520" y="61464"/>
        <a:ext cx="6380480" cy="1229297"/>
      </dsp:txXfrm>
    </dsp:sp>
    <dsp:sp modelId="{F4AF496A-13AB-410D-B879-EE46ADE0949F}">
      <dsp:nvSpPr>
        <dsp:cNvPr id="0" name=""/>
        <dsp:cNvSpPr/>
      </dsp:nvSpPr>
      <dsp:spPr>
        <a:xfrm>
          <a:off x="1625599" y="1290762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9345C-AD1F-4B0A-BE26-D85D3F66651B}">
      <dsp:nvSpPr>
        <dsp:cNvPr id="0" name=""/>
        <dsp:cNvSpPr/>
      </dsp:nvSpPr>
      <dsp:spPr>
        <a:xfrm>
          <a:off x="1747520" y="1352227"/>
          <a:ext cx="6380480" cy="122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Maintainability</a:t>
          </a:r>
          <a:endParaRPr lang="en-US" sz="4700" kern="1200" dirty="0"/>
        </a:p>
      </dsp:txBody>
      <dsp:txXfrm>
        <a:off x="1747520" y="1352227"/>
        <a:ext cx="6380480" cy="1229297"/>
      </dsp:txXfrm>
    </dsp:sp>
    <dsp:sp modelId="{BBA92047-A35C-48A0-8813-732D2065DDE1}">
      <dsp:nvSpPr>
        <dsp:cNvPr id="0" name=""/>
        <dsp:cNvSpPr/>
      </dsp:nvSpPr>
      <dsp:spPr>
        <a:xfrm>
          <a:off x="1625599" y="258152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9633F-C5C6-444A-A244-4EB3EA729023}">
      <dsp:nvSpPr>
        <dsp:cNvPr id="0" name=""/>
        <dsp:cNvSpPr/>
      </dsp:nvSpPr>
      <dsp:spPr>
        <a:xfrm>
          <a:off x="1747520" y="2642989"/>
          <a:ext cx="6380480" cy="122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1747520" y="2642989"/>
        <a:ext cx="6380480" cy="1229297"/>
      </dsp:txXfrm>
    </dsp:sp>
    <dsp:sp modelId="{5F1B82E5-5C8E-4F41-8149-79350F1B85B2}">
      <dsp:nvSpPr>
        <dsp:cNvPr id="0" name=""/>
        <dsp:cNvSpPr/>
      </dsp:nvSpPr>
      <dsp:spPr>
        <a:xfrm>
          <a:off x="1625599" y="3872287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0AC94-6A6A-4DF0-A5DD-F237DFA5F44B}">
      <dsp:nvSpPr>
        <dsp:cNvPr id="0" name=""/>
        <dsp:cNvSpPr/>
      </dsp:nvSpPr>
      <dsp:spPr>
        <a:xfrm>
          <a:off x="0" y="0"/>
          <a:ext cx="9962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CF570-3B7A-4685-BBDE-59E86CB95FA3}">
      <dsp:nvSpPr>
        <dsp:cNvPr id="0" name=""/>
        <dsp:cNvSpPr/>
      </dsp:nvSpPr>
      <dsp:spPr>
        <a:xfrm>
          <a:off x="0" y="0"/>
          <a:ext cx="1992465" cy="354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1992465" cy="3541712"/>
      </dsp:txXfrm>
    </dsp:sp>
    <dsp:sp modelId="{862F488B-E850-4F72-A075-5812796D6E36}">
      <dsp:nvSpPr>
        <dsp:cNvPr id="0" name=""/>
        <dsp:cNvSpPr/>
      </dsp:nvSpPr>
      <dsp:spPr>
        <a:xfrm>
          <a:off x="2141899" y="41634"/>
          <a:ext cx="7820425" cy="83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Test Model</a:t>
          </a:r>
          <a:endParaRPr lang="en-US" sz="3200" kern="1200" dirty="0"/>
        </a:p>
      </dsp:txBody>
      <dsp:txXfrm>
        <a:off x="2141899" y="41634"/>
        <a:ext cx="7820425" cy="832682"/>
      </dsp:txXfrm>
    </dsp:sp>
    <dsp:sp modelId="{AD9E5D13-A45E-422C-9FA5-18A0B4016CD2}">
      <dsp:nvSpPr>
        <dsp:cNvPr id="0" name=""/>
        <dsp:cNvSpPr/>
      </dsp:nvSpPr>
      <dsp:spPr>
        <a:xfrm>
          <a:off x="1992465" y="874316"/>
          <a:ext cx="7969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137A3-8DBB-439B-8B53-2B8A242872B2}">
      <dsp:nvSpPr>
        <dsp:cNvPr id="0" name=""/>
        <dsp:cNvSpPr/>
      </dsp:nvSpPr>
      <dsp:spPr>
        <a:xfrm>
          <a:off x="2141899" y="915951"/>
          <a:ext cx="7820425" cy="83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Test Process</a:t>
          </a:r>
          <a:endParaRPr lang="en-US" sz="3200" kern="1200" dirty="0"/>
        </a:p>
      </dsp:txBody>
      <dsp:txXfrm>
        <a:off x="2141899" y="915951"/>
        <a:ext cx="7820425" cy="832682"/>
      </dsp:txXfrm>
    </dsp:sp>
    <dsp:sp modelId="{D3A18616-B5C2-4232-808B-3A323BB1A742}">
      <dsp:nvSpPr>
        <dsp:cNvPr id="0" name=""/>
        <dsp:cNvSpPr/>
      </dsp:nvSpPr>
      <dsp:spPr>
        <a:xfrm>
          <a:off x="1992465" y="1748633"/>
          <a:ext cx="7969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84721-C330-4BE4-8297-BE4DBB01468F}">
      <dsp:nvSpPr>
        <dsp:cNvPr id="0" name=""/>
        <dsp:cNvSpPr/>
      </dsp:nvSpPr>
      <dsp:spPr>
        <a:xfrm>
          <a:off x="2141899" y="1790267"/>
          <a:ext cx="7820425" cy="83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Test Cases</a:t>
          </a:r>
          <a:endParaRPr lang="en-US" sz="3200" kern="1200" dirty="0"/>
        </a:p>
      </dsp:txBody>
      <dsp:txXfrm>
        <a:off x="2141899" y="1790267"/>
        <a:ext cx="7820425" cy="832682"/>
      </dsp:txXfrm>
    </dsp:sp>
    <dsp:sp modelId="{0B44A709-89BD-48BE-96B4-E8D99D235EFF}">
      <dsp:nvSpPr>
        <dsp:cNvPr id="0" name=""/>
        <dsp:cNvSpPr/>
      </dsp:nvSpPr>
      <dsp:spPr>
        <a:xfrm>
          <a:off x="1992465" y="2622950"/>
          <a:ext cx="7969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D0D10-875C-4497-AB9E-102FD55A816E}">
      <dsp:nvSpPr>
        <dsp:cNvPr id="0" name=""/>
        <dsp:cNvSpPr/>
      </dsp:nvSpPr>
      <dsp:spPr>
        <a:xfrm>
          <a:off x="2141899" y="2664584"/>
          <a:ext cx="7820425" cy="83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Checklists</a:t>
          </a:r>
          <a:endParaRPr lang="en-US" sz="3200" kern="1200" dirty="0"/>
        </a:p>
      </dsp:txBody>
      <dsp:txXfrm>
        <a:off x="2141899" y="2664584"/>
        <a:ext cx="7820425" cy="832682"/>
      </dsp:txXfrm>
    </dsp:sp>
    <dsp:sp modelId="{921442B1-603B-47BE-9FA7-14C5E04ABB50}">
      <dsp:nvSpPr>
        <dsp:cNvPr id="0" name=""/>
        <dsp:cNvSpPr/>
      </dsp:nvSpPr>
      <dsp:spPr>
        <a:xfrm>
          <a:off x="1992465" y="3497267"/>
          <a:ext cx="7969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2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5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4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65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77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74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5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4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6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3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0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8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8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6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1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98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slide" Target="slide5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3197" y="1036459"/>
            <a:ext cx="8791575" cy="13452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CAPSTONE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identity tracking &amp; assistance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483258"/>
              </p:ext>
            </p:extLst>
          </p:nvPr>
        </p:nvGraphicFramePr>
        <p:xfrm>
          <a:off x="2563052" y="2513676"/>
          <a:ext cx="8128000" cy="404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568286" y="3725840"/>
            <a:ext cx="5117910" cy="652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SE02934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6011" y="4378233"/>
            <a:ext cx="5117910" cy="606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Huy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SE2658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6011" y="4984527"/>
            <a:ext cx="5117910" cy="675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Anh – SE02984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6011" y="5660091"/>
            <a:ext cx="5117910" cy="60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Mạnh Đạt – SE02656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29"/>
            <a:ext cx="4859717" cy="1076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17" y="125205"/>
            <a:ext cx="2979761" cy="1076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8" y="142385"/>
            <a:ext cx="3369972" cy="10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74" y="2309532"/>
            <a:ext cx="12375715" cy="147857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II: Software project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82" y="681148"/>
            <a:ext cx="9905998" cy="147857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138759"/>
              </p:ext>
            </p:extLst>
          </p:nvPr>
        </p:nvGraphicFramePr>
        <p:xfrm>
          <a:off x="1078780" y="2159718"/>
          <a:ext cx="8979620" cy="496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2:Software project management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Development process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08" y="2189513"/>
            <a:ext cx="7599231" cy="3988474"/>
          </a:xfrm>
        </p:spPr>
      </p:pic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2:Software project management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" y="2201018"/>
            <a:ext cx="4969311" cy="131523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33" y="1698293"/>
            <a:ext cx="2597268" cy="2077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41" y="4035963"/>
            <a:ext cx="2234853" cy="2234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1" y="4194531"/>
            <a:ext cx="3835432" cy="1917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9663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889" y="1815152"/>
            <a:ext cx="9905999" cy="5042848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System: Windows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7,8,10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tool: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PHPStorm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odejs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MySql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MongoDB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Browser: Chrome 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Firefox 37, IE 11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Other: Microsoft Office 2013, Microsoft Project 2013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Visio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Professional,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1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2:Software project management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029" y="3251400"/>
            <a:ext cx="2692375" cy="695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43" y="3205273"/>
            <a:ext cx="2546322" cy="741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43" y="2380669"/>
            <a:ext cx="2888605" cy="645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4369030"/>
            <a:ext cx="584828" cy="584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04" y="4396809"/>
            <a:ext cx="529270" cy="529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38" y="4395795"/>
            <a:ext cx="585216" cy="5852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27" y="5311071"/>
            <a:ext cx="633984" cy="6339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64" y="5311071"/>
            <a:ext cx="553016" cy="553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15" y="5316485"/>
            <a:ext cx="533893" cy="5338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11" y="5963334"/>
            <a:ext cx="1724025" cy="733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78" y="1189004"/>
            <a:ext cx="1916003" cy="10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481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Teamwork: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: once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working time: 5 days/week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University, Home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2:Software project management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36" y="3928476"/>
            <a:ext cx="772960" cy="770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47" y="3928476"/>
            <a:ext cx="772960" cy="77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4" y="3928476"/>
            <a:ext cx="770885" cy="770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90" y="3928476"/>
            <a:ext cx="891425" cy="770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23" y="5082636"/>
            <a:ext cx="1710650" cy="525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2:Software project management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1" y="363255"/>
            <a:ext cx="9905998" cy="110753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Risks &amp; Issues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69394"/>
              </p:ext>
            </p:extLst>
          </p:nvPr>
        </p:nvGraphicFramePr>
        <p:xfrm>
          <a:off x="1178991" y="1470787"/>
          <a:ext cx="9906000" cy="479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439"/>
                <a:gridCol w="3970751"/>
                <a:gridCol w="5222810"/>
              </a:tblGrid>
              <a:tr h="8693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Solutions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9307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Difficulties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the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Analyze software requirements to create software requirements specification document</a:t>
                      </a:r>
                    </a:p>
                    <a:p>
                      <a:pPr algn="l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9307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Learn about new technologies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take a long time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experience persons, who knowledge about technologies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9307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Underestimate project scope, tasks’ difficulty level and risks’ effectiveness.</a:t>
                      </a:r>
                      <a:endParaRPr lang="en-US" sz="1800" i="1" kern="120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 project scope with instructor and experience persons.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9307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81" y="2484896"/>
            <a:ext cx="11321983" cy="147857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III: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Requirement Specification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requirements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6722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requirement specification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0177" y="6184126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Huy Hoàng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8547" y="3142244"/>
            <a:ext cx="23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 Dương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6010" y="3025186"/>
            <a:ext cx="18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7324" y="6198082"/>
            <a:ext cx="2062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 Ngọc Anh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1455" y="6211669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Mạnh Đạt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7905" y="5565338"/>
            <a:ext cx="2546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Trường Lâm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437322" y="-9201"/>
            <a:ext cx="10078278" cy="117539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68" y="1627977"/>
            <a:ext cx="3723190" cy="377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99" y="821981"/>
            <a:ext cx="1646226" cy="2177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3" y="3930997"/>
            <a:ext cx="1669692" cy="21362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99" y="3930997"/>
            <a:ext cx="1596159" cy="2191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85" y="3930998"/>
            <a:ext cx="1675004" cy="2219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requirements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354950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requirement specification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Non-functional requirements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80725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requirement specification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047" y="124742"/>
            <a:ext cx="9905998" cy="147857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 relationship diagram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23" y="1164400"/>
            <a:ext cx="9235128" cy="5443664"/>
          </a:xfrm>
        </p:spPr>
      </p:pic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requirement specification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78" y="2685313"/>
            <a:ext cx="9905998" cy="147857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IV: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Design Description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69088"/>
          </a:xfrm>
        </p:spPr>
        <p:txBody>
          <a:bodyPr/>
          <a:lstStyle/>
          <a:p>
            <a:r>
              <a:rPr lang="en-US" dirty="0" smtClean="0"/>
              <a:t>List: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238026"/>
              </p:ext>
            </p:extLst>
          </p:nvPr>
        </p:nvGraphicFramePr>
        <p:xfrm>
          <a:off x="1264243" y="1609500"/>
          <a:ext cx="9144000" cy="457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design description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 design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53" y="2097088"/>
            <a:ext cx="5886861" cy="3827723"/>
          </a:xfrm>
        </p:spPr>
      </p:pic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9" y="526093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System </a:t>
            </a:r>
            <a:r>
              <a:rPr lang="en-US" dirty="0" smtClean="0"/>
              <a:t>Architecture design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400" dirty="0" smtClean="0"/>
              <a:t>why choose three layer architecture?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09072316"/>
              </p:ext>
            </p:extLst>
          </p:nvPr>
        </p:nvGraphicFramePr>
        <p:xfrm>
          <a:off x="1931791" y="2097088"/>
          <a:ext cx="8128000" cy="393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Diagram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44" y="1848655"/>
            <a:ext cx="5735078" cy="4373370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49" y="397687"/>
            <a:ext cx="9905998" cy="1173706"/>
          </a:xfrm>
        </p:spPr>
        <p:txBody>
          <a:bodyPr/>
          <a:lstStyle/>
          <a:p>
            <a:r>
              <a:rPr lang="en-US" dirty="0" smtClean="0"/>
              <a:t>Address component Class diagram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68" y="1181249"/>
            <a:ext cx="5109084" cy="5676751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component </a:t>
            </a:r>
            <a:r>
              <a:rPr lang="en-US" dirty="0"/>
              <a:t>Class diagram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1627695"/>
            <a:ext cx="8034527" cy="5230305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44403"/>
            <a:ext cx="9905998" cy="147857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information: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775580"/>
            <a:ext cx="9905999" cy="354171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name: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 Tracking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code: SITA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type: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Timeline: 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2015 to 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400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2015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97" y="526093"/>
            <a:ext cx="9905998" cy="783562"/>
          </a:xfrm>
        </p:spPr>
        <p:txBody>
          <a:bodyPr/>
          <a:lstStyle/>
          <a:p>
            <a:r>
              <a:rPr lang="en-US" dirty="0" smtClean="0"/>
              <a:t>Authorize component </a:t>
            </a:r>
            <a:r>
              <a:rPr lang="en-US" dirty="0"/>
              <a:t>Class diagram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1" y="1140016"/>
            <a:ext cx="5401056" cy="5656490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41" y="173510"/>
            <a:ext cx="9905998" cy="1478570"/>
          </a:xfrm>
        </p:spPr>
        <p:txBody>
          <a:bodyPr/>
          <a:lstStyle/>
          <a:p>
            <a:r>
              <a:rPr lang="en-US" dirty="0" smtClean="0"/>
              <a:t>Expert component </a:t>
            </a:r>
            <a:r>
              <a:rPr lang="en-US" dirty="0"/>
              <a:t>Class diagram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6" y="1115632"/>
            <a:ext cx="6119039" cy="5742368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41" y="173510"/>
            <a:ext cx="9905998" cy="1478570"/>
          </a:xfrm>
        </p:spPr>
        <p:txBody>
          <a:bodyPr/>
          <a:lstStyle/>
          <a:p>
            <a:r>
              <a:rPr lang="en-US" dirty="0" smtClean="0"/>
              <a:t>Home component </a:t>
            </a:r>
            <a:r>
              <a:rPr lang="en-US" dirty="0"/>
              <a:t>Class diagram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52" y="1261936"/>
            <a:ext cx="6009050" cy="5596064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41" y="173510"/>
            <a:ext cx="9905998" cy="1478570"/>
          </a:xfrm>
        </p:spPr>
        <p:txBody>
          <a:bodyPr/>
          <a:lstStyle/>
          <a:p>
            <a:r>
              <a:rPr lang="en-US" dirty="0" smtClean="0"/>
              <a:t>Subject component </a:t>
            </a:r>
            <a:r>
              <a:rPr lang="en-US" dirty="0"/>
              <a:t>Class diagram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68" y="1140015"/>
            <a:ext cx="6686916" cy="5613897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41" y="173510"/>
            <a:ext cx="9905998" cy="1478570"/>
          </a:xfrm>
        </p:spPr>
        <p:txBody>
          <a:bodyPr/>
          <a:lstStyle/>
          <a:p>
            <a:r>
              <a:rPr lang="en-US" dirty="0" smtClean="0"/>
              <a:t>User component </a:t>
            </a:r>
            <a:r>
              <a:rPr lang="en-US" dirty="0"/>
              <a:t>Class diagram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09" y="1140016"/>
            <a:ext cx="7823313" cy="5717984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 add subject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02" y="2249488"/>
            <a:ext cx="6104221" cy="3541712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5" y="263046"/>
            <a:ext cx="9905998" cy="1478570"/>
          </a:xfrm>
        </p:spPr>
        <p:txBody>
          <a:bodyPr/>
          <a:lstStyle/>
          <a:p>
            <a:r>
              <a:rPr lang="en-US" dirty="0" smtClean="0"/>
              <a:t>Sequence diagram Edit subject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90" y="1347280"/>
            <a:ext cx="8789182" cy="5340032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63046"/>
            <a:ext cx="9905998" cy="1478570"/>
          </a:xfrm>
        </p:spPr>
        <p:txBody>
          <a:bodyPr/>
          <a:lstStyle/>
          <a:p>
            <a:r>
              <a:rPr lang="en-US" dirty="0" smtClean="0"/>
              <a:t>Sequence diagram feedback subject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7" y="1432624"/>
            <a:ext cx="10634869" cy="5114480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41" y="263046"/>
            <a:ext cx="9905998" cy="1478570"/>
          </a:xfrm>
        </p:spPr>
        <p:txBody>
          <a:bodyPr/>
          <a:lstStyle/>
          <a:p>
            <a:r>
              <a:rPr lang="en-US" dirty="0" smtClean="0"/>
              <a:t>Sequence diagram list subject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29" y="1347280"/>
            <a:ext cx="10188989" cy="5053520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45" y="263046"/>
            <a:ext cx="9905998" cy="1478570"/>
          </a:xfrm>
        </p:spPr>
        <p:txBody>
          <a:bodyPr/>
          <a:lstStyle/>
          <a:p>
            <a:r>
              <a:rPr lang="en-US" dirty="0" smtClean="0"/>
              <a:t>Sequence diagram Sign up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56" y="1353188"/>
            <a:ext cx="7875016" cy="5504812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465" y="167581"/>
            <a:ext cx="9905998" cy="147857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627320"/>
              </p:ext>
            </p:extLst>
          </p:nvPr>
        </p:nvGraphicFramePr>
        <p:xfrm>
          <a:off x="1481160" y="1959302"/>
          <a:ext cx="9053229" cy="32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101477" y="5332330"/>
            <a:ext cx="6970986" cy="585274"/>
            <a:chOff x="670872" y="250820"/>
            <a:chExt cx="6970986" cy="585274"/>
          </a:xfrm>
        </p:grpSpPr>
        <p:sp>
          <p:nvSpPr>
            <p:cNvPr id="35" name="Rounded Rectangle 34">
              <a:hlinkClick r:id="rId7" action="ppaction://hlinksldjump"/>
            </p:cNvPr>
            <p:cNvSpPr/>
            <p:nvPr/>
          </p:nvSpPr>
          <p:spPr>
            <a:xfrm>
              <a:off x="670872" y="250820"/>
              <a:ext cx="6970986" cy="58527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670872" y="285104"/>
              <a:ext cx="6035713" cy="550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Demo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Down Arrow 36"/>
          <p:cNvSpPr/>
          <p:nvPr/>
        </p:nvSpPr>
        <p:spPr>
          <a:xfrm>
            <a:off x="10101116" y="5095325"/>
            <a:ext cx="432574" cy="41261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45" y="263046"/>
            <a:ext cx="9905998" cy="1478570"/>
          </a:xfrm>
        </p:spPr>
        <p:txBody>
          <a:bodyPr/>
          <a:lstStyle/>
          <a:p>
            <a:r>
              <a:rPr lang="en-US" dirty="0" smtClean="0"/>
              <a:t>Sequence diagram chat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86" y="1261936"/>
            <a:ext cx="8828549" cy="5596064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45" y="263046"/>
            <a:ext cx="9905998" cy="1478570"/>
          </a:xfrm>
        </p:spPr>
        <p:txBody>
          <a:bodyPr/>
          <a:lstStyle/>
          <a:p>
            <a:r>
              <a:rPr lang="en-US" dirty="0" smtClean="0"/>
              <a:t>Sequence diagram chat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92" y="1330931"/>
            <a:ext cx="7901212" cy="5368573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45" y="263046"/>
            <a:ext cx="9905998" cy="1478570"/>
          </a:xfrm>
        </p:spPr>
        <p:txBody>
          <a:bodyPr/>
          <a:lstStyle/>
          <a:p>
            <a:r>
              <a:rPr lang="en-US" dirty="0" smtClean="0"/>
              <a:t>Sequence diagram Lock User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32" y="1286320"/>
            <a:ext cx="9195791" cy="5431472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88" y="-131194"/>
            <a:ext cx="9905998" cy="1047444"/>
          </a:xfrm>
        </p:spPr>
        <p:txBody>
          <a:bodyPr/>
          <a:lstStyle/>
          <a:p>
            <a:r>
              <a:rPr lang="en-US" dirty="0" smtClean="0"/>
              <a:t>Database Design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34" y="635081"/>
            <a:ext cx="9399424" cy="6222919"/>
          </a:xfrm>
        </p:spPr>
      </p:pic>
      <p:sp>
        <p:nvSpPr>
          <p:cNvPr id="6" name="Rounded Rectangle 5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4:Software design description</a:t>
            </a:r>
          </a:p>
        </p:txBody>
      </p:sp>
    </p:spTree>
    <p:extLst>
      <p:ext uri="{BB962C8B-B14F-4D97-AF65-F5344CB8AC3E}">
        <p14:creationId xmlns:p14="http://schemas.microsoft.com/office/powerpoint/2010/main" val="17038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835" y="2772995"/>
            <a:ext cx="9905998" cy="1478570"/>
          </a:xfrm>
        </p:spPr>
        <p:txBody>
          <a:bodyPr/>
          <a:lstStyle/>
          <a:p>
            <a:pPr lvl="0"/>
            <a:r>
              <a:rPr lang="en-US" dirty="0" smtClean="0"/>
              <a:t>Part V: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Test Documentation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Test: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094829"/>
              </p:ext>
            </p:extLst>
          </p:nvPr>
        </p:nvGraphicFramePr>
        <p:xfrm>
          <a:off x="1085088" y="2249488"/>
          <a:ext cx="9962325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642964" y="0"/>
            <a:ext cx="4146116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67" y="269332"/>
            <a:ext cx="9905998" cy="78439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Model: V-Model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14930" y="1322291"/>
            <a:ext cx="20472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401757" y="1322291"/>
            <a:ext cx="20730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Acceptance Testing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19605" y="2841602"/>
            <a:ext cx="20848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Design Specification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20531" y="2841602"/>
            <a:ext cx="1810012" cy="791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Component Testing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38547" y="4520887"/>
            <a:ext cx="213294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Detailed Design Specification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612617" y="4520887"/>
            <a:ext cx="1578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Test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938565" y="6068564"/>
            <a:ext cx="1990823" cy="751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Code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95595" y="3093929"/>
            <a:ext cx="62630" cy="23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>
            <a:off x="3038547" y="2236691"/>
            <a:ext cx="423464" cy="6049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9" idx="0"/>
          </p:cNvCxnSpPr>
          <p:nvPr/>
        </p:nvCxnSpPr>
        <p:spPr>
          <a:xfrm>
            <a:off x="3462011" y="3756002"/>
            <a:ext cx="643008" cy="7648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1" idx="1"/>
          </p:cNvCxnSpPr>
          <p:nvPr/>
        </p:nvCxnSpPr>
        <p:spPr>
          <a:xfrm>
            <a:off x="4105019" y="5435287"/>
            <a:ext cx="833546" cy="10092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  <a:endCxn id="6" idx="2"/>
          </p:cNvCxnSpPr>
          <p:nvPr/>
        </p:nvCxnSpPr>
        <p:spPr>
          <a:xfrm flipV="1">
            <a:off x="7925537" y="2236691"/>
            <a:ext cx="512749" cy="6049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0"/>
            <a:endCxn id="8" idx="2"/>
          </p:cNvCxnSpPr>
          <p:nvPr/>
        </p:nvCxnSpPr>
        <p:spPr>
          <a:xfrm flipV="1">
            <a:off x="7401757" y="3632843"/>
            <a:ext cx="523780" cy="8880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  <a:endCxn id="10" idx="2"/>
          </p:cNvCxnSpPr>
          <p:nvPr/>
        </p:nvCxnSpPr>
        <p:spPr>
          <a:xfrm flipV="1">
            <a:off x="6929388" y="5435287"/>
            <a:ext cx="472369" cy="10092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rved Down Arrow 48"/>
          <p:cNvSpPr/>
          <p:nvPr/>
        </p:nvSpPr>
        <p:spPr>
          <a:xfrm flipH="1">
            <a:off x="4724987" y="3852771"/>
            <a:ext cx="2417981" cy="6629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 flipH="1">
            <a:off x="4120085" y="2186483"/>
            <a:ext cx="3384836" cy="6629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Validation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Curved Down Arrow 57"/>
          <p:cNvSpPr/>
          <p:nvPr/>
        </p:nvSpPr>
        <p:spPr>
          <a:xfrm flipH="1">
            <a:off x="3926910" y="910808"/>
            <a:ext cx="3707704" cy="6629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Validation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90989"/>
            <a:ext cx="9905998" cy="746819"/>
          </a:xfrm>
        </p:spPr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process: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68534"/>
              </p:ext>
            </p:extLst>
          </p:nvPr>
        </p:nvGraphicFramePr>
        <p:xfrm>
          <a:off x="978575" y="1215026"/>
          <a:ext cx="9906000" cy="551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693591" y="2725194"/>
            <a:ext cx="409706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103297" y="1775304"/>
            <a:ext cx="0" cy="94989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659665" y="1775304"/>
            <a:ext cx="443632" cy="0"/>
          </a:xfrm>
          <a:prstGeom prst="straightConnector1">
            <a:avLst/>
          </a:prstGeom>
          <a:ln w="38100" cap="rnd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722297" y="4255456"/>
            <a:ext cx="381000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103297" y="3055047"/>
            <a:ext cx="0" cy="1200409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90981" y="3055047"/>
            <a:ext cx="412316" cy="0"/>
          </a:xfrm>
          <a:prstGeom prst="straightConnector1">
            <a:avLst/>
          </a:prstGeom>
          <a:ln w="38100" cap="rnd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22297" y="5334782"/>
            <a:ext cx="782876" cy="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505173" y="2906038"/>
            <a:ext cx="0" cy="2428744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712379" y="2906038"/>
            <a:ext cx="792794" cy="784"/>
          </a:xfrm>
          <a:prstGeom prst="straightConnector1">
            <a:avLst/>
          </a:prstGeom>
          <a:ln w="38100" cap="rnd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integration test case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5" y="0"/>
            <a:ext cx="9905998" cy="1478570"/>
          </a:xfrm>
        </p:spPr>
        <p:txBody>
          <a:bodyPr/>
          <a:lstStyle/>
          <a:p>
            <a:r>
              <a:rPr lang="en-US" dirty="0" smtClean="0"/>
              <a:t>Report test phase 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39080"/>
              </p:ext>
            </p:extLst>
          </p:nvPr>
        </p:nvGraphicFramePr>
        <p:xfrm>
          <a:off x="1153605" y="1109472"/>
          <a:ext cx="10463139" cy="528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9481"/>
                <a:gridCol w="2373645"/>
                <a:gridCol w="2256039"/>
                <a:gridCol w="2902855"/>
                <a:gridCol w="979124"/>
                <a:gridCol w="941995"/>
              </a:tblGrid>
              <a:tr h="395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Case Pre-condition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Case Procedure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Output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</a:tr>
              <a:tr h="563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DP-02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 to mentor.funix.edu.vn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1.On  the header, click "FUNIX" logo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1.The home page is refreshed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Page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</a:tr>
              <a:tr h="9392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DP-04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 to mentor.funix.edu.vn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1.On  the header, point to "Học cùng chuyên gia" option  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2.On the list view, point to "Kỳ 1" option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2."Chứng chỉ công dân số" button is displayed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Page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</a:tr>
              <a:tr h="1127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SI-01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 to funix.com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Click "Đăng nhập " button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There are 2 textfield you need fill-in: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Username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Password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Button Sign In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There is 1 Link"Bạn chưa có tài khoản ?"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</a:tr>
              <a:tr h="751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S-03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 to mentor.funix.edu.vn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1.On home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page,input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"java" on "GIÚP ĐỠ" textbox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2.Click "GIÚP ĐỠ" button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2.JavaScript course be found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2.Mentor list can support JavaScript be displayed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 Mentor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</a:tr>
              <a:tr h="1330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S-13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Go to mentor.funix.edu.vn -&gt; click "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" button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Login account:    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Email: datnmse@gmail.com    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123456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1.Input "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VII" on textbox "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"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2.Click suggest "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VII"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3.Click "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" button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 "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VII" is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inputed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3.Subjects list of "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VII" are displayed include: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Subject name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Profile picture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Description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Search Category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278" y="220932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I: Introduction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52893"/>
          </a:xfrm>
        </p:spPr>
        <p:txBody>
          <a:bodyPr/>
          <a:lstStyle/>
          <a:p>
            <a:r>
              <a:rPr lang="en-US" dirty="0"/>
              <a:t>Report test phase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905440"/>
              </p:ext>
            </p:extLst>
          </p:nvPr>
        </p:nvGraphicFramePr>
        <p:xfrm>
          <a:off x="1153605" y="934108"/>
          <a:ext cx="10683492" cy="5723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741"/>
                <a:gridCol w="2423634"/>
                <a:gridCol w="2303551"/>
                <a:gridCol w="2963989"/>
                <a:gridCol w="999744"/>
                <a:gridCol w="961833"/>
              </a:tblGrid>
              <a:tr h="438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Case Pre-condition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Case Procedure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Output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</a:tr>
              <a:tr h="1302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C-02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Go to mentor.funix.edu.vn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Login as member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CallCenter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is online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1.On the homepage, click "Trợ giúp" button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2.Click "CallCenter"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3.Input content on textarea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4.Press "Enter" key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3.Content is inputed succesfully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4.Content is sent to CallCenter succesfully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3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C-11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Go to mentor.funix.edu.vn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Login as callcenter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Mật khẩu: 123456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1.CallCenter receives messages from member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2.Click sender line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1.Sender name is display on "Người gửi"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2.Chatbox is displayed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C-18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Go to mentor.funix.edu.vn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Login as member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Is chatting with callcenter and mentor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1.On feedback frame, click [x] button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1.Feedback frame is remove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AM-17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 Login admin account: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 Email: duongnqse02934@fpt.edu.vn  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 Mật khẩu: 123456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 Account "anhtnse@gmail.com" is mentor acount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 Go to mentor.funix.edu.vn -&gt;click "profile picture" -&gt; click "Admin" button -&gt; click"Người dùng" button -&gt; set unLock account "anhtnse@gmail.com"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1.At "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khỏan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" column of account "anhtnse@gmail.com", click "Lock" button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2.Login account: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Email: anhtnse@gmail.com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ngocanh2502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1.Alert "Cập nhật thành công" is displayed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2.Account could not be logged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Lock User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52893"/>
          </a:xfrm>
        </p:spPr>
        <p:txBody>
          <a:bodyPr/>
          <a:lstStyle/>
          <a:p>
            <a:r>
              <a:rPr lang="en-US" dirty="0"/>
              <a:t>Report test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018011"/>
              </p:ext>
            </p:extLst>
          </p:nvPr>
        </p:nvGraphicFramePr>
        <p:xfrm>
          <a:off x="1153605" y="531871"/>
          <a:ext cx="8994947" cy="6608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831"/>
                <a:gridCol w="2040573"/>
                <a:gridCol w="1939471"/>
                <a:gridCol w="2495525"/>
                <a:gridCol w="841733"/>
                <a:gridCol w="809814"/>
              </a:tblGrid>
              <a:tr h="345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Case Pre-condition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Case Procedure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Output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8" marR="10408" marT="0" marB="0"/>
                </a:tc>
              </a:tr>
              <a:tr h="20824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AM-50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 Login admin account: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 Email: duongnqse02934@fpt.edu.vn  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: 123456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Go to mentor.funix.edu.vn -&gt;click "profile picture" -&gt; click "Admin" button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1.Click"Mentor" button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2.Click " Thêm mentor" button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2.Input: 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Người dùng: datnm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Mô tả mentor: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Tên môn học: Mobile Programming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Sau khi lưu dữ liệu: select "Tiếp tục nhập"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3.Click "Lưu" button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3.Mentor was added  succesfully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3.Mentor adding form is still displayed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Add Mentor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5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CC-02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Go to funix.com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Login as callcenter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1.On the home page, click profile picture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2.Click "CallCenter" button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3.Click "Lịch sử" button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4.Click any conversation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3.Conversations list are displayed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4.Conversations content are displayed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CallCenter Management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5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C-26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Go to mentor.funix.edu.vn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Login account as mentor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Prepared a file that capacity less than 10mb have format: image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1.On the conversation, member sent a image in pre-condition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 Click on image was received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2.The image is enlarged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843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C-22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 Go to mentor.funix.edu.vn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Login as member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Is chatting with Callcenter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1.On chatbox, click [x] button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2.On feedback frame, click [x] button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1.Feedback frame "Bạn cảm thấy hài lòng với callcenter này chứ?" is displayed include: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Kém/Trung Bình/Tốt/Rất tốt ratio button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- Textarea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2.Chatbox is still displayed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52893"/>
          </a:xfrm>
        </p:spPr>
        <p:txBody>
          <a:bodyPr/>
          <a:lstStyle/>
          <a:p>
            <a:r>
              <a:rPr lang="en-US" dirty="0"/>
              <a:t>Report test phase </a:t>
            </a:r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97546"/>
              </p:ext>
            </p:extLst>
          </p:nvPr>
        </p:nvGraphicFramePr>
        <p:xfrm>
          <a:off x="1141413" y="1314585"/>
          <a:ext cx="9905998" cy="4695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3695"/>
                <a:gridCol w="1938955"/>
                <a:gridCol w="760375"/>
                <a:gridCol w="1081424"/>
                <a:gridCol w="1195477"/>
                <a:gridCol w="2115323"/>
                <a:gridCol w="1520749"/>
              </a:tblGrid>
              <a:tr h="395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code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Untested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 test cases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Page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SignOut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SignUp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 User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0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Role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0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Lock User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0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User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0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 Subject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0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Edit Subject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0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 Subject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63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 Category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Edit Category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Edit Interface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52893"/>
          </a:xfrm>
        </p:spPr>
        <p:txBody>
          <a:bodyPr/>
          <a:lstStyle/>
          <a:p>
            <a:r>
              <a:rPr lang="en-US" dirty="0"/>
              <a:t>Report test phase 5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1089"/>
              </p:ext>
            </p:extLst>
          </p:nvPr>
        </p:nvGraphicFramePr>
        <p:xfrm>
          <a:off x="1141413" y="1227402"/>
          <a:ext cx="9007140" cy="498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307"/>
                <a:gridCol w="1763017"/>
                <a:gridCol w="691380"/>
                <a:gridCol w="983297"/>
                <a:gridCol w="1087001"/>
                <a:gridCol w="1923381"/>
                <a:gridCol w="1382757"/>
              </a:tblGrid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Edit Mentor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64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 Mentor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63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 Mentor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63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 Category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63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CallCenter Management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63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Update Profile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63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Register Mentor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63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 Subject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 Category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48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 Mentor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30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 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132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2637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coverage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  <a:tr h="395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successful coverage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98.73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17" marR="33117" marT="0" marB="0" anchor="b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61" y="143030"/>
            <a:ext cx="9905998" cy="1478570"/>
          </a:xfrm>
        </p:spPr>
        <p:txBody>
          <a:bodyPr/>
          <a:lstStyle/>
          <a:p>
            <a:r>
              <a:rPr lang="en-US" dirty="0" smtClean="0"/>
              <a:t>Checklists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/>
              <a:t>checklist about validation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66441"/>
              </p:ext>
            </p:extLst>
          </p:nvPr>
        </p:nvGraphicFramePr>
        <p:xfrm>
          <a:off x="1297503" y="1458221"/>
          <a:ext cx="8724838" cy="5114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014"/>
                <a:gridCol w="5311095"/>
                <a:gridCol w="870243"/>
                <a:gridCol w="870243"/>
                <a:gridCol w="870243"/>
              </a:tblGrid>
              <a:tr h="42436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the general screen background the correct color?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36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the field prompts the correct color?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36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the field backgrounds the correct color?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873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all the screen prompts specified in the correct screen font?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613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the text in all fields specified in the correct screen font?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36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all the field prompts aligned perfectly on the screen?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873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all the field edits boxes aligned perfectly on the screen?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36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all group boxes aligned correctly on the screen?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36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all characters or alphanumeric fields left justified?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36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all the error message text spelt correctly on this screen?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717" y="0"/>
            <a:ext cx="9905998" cy="1478570"/>
          </a:xfrm>
        </p:spPr>
        <p:txBody>
          <a:bodyPr/>
          <a:lstStyle/>
          <a:p>
            <a:r>
              <a:rPr lang="en-US" dirty="0" smtClean="0"/>
              <a:t>Checklists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/>
              <a:t>checklist about validation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957480"/>
              </p:ext>
            </p:extLst>
          </p:nvPr>
        </p:nvGraphicFramePr>
        <p:xfrm>
          <a:off x="1420729" y="1303856"/>
          <a:ext cx="8827590" cy="543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470"/>
                <a:gridCol w="5735217"/>
                <a:gridCol w="804672"/>
                <a:gridCol w="755904"/>
                <a:gridCol w="719327"/>
              </a:tblGrid>
              <a:tr h="48085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all users input captured in UPPER case or lower case consistently?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  <a:tr h="4800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 a failure of validation on every field cause a sensible user error message?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  <a:tr h="2400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the user required to fix entries, which have failed validation tests?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  <a:tr h="4800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any fields got multiple validation rules and if so are all rules being applied?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  <a:tr h="72002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user enters an invalid value and clicks on the OK button is the invalid entry identified and highlighted correctly with an error message?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  <a:tr h="4800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validation consistently applied at screen level unless specifically required at field level?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  <a:tr h="4800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all numeric fields check whether negative numbers can and should be able to be entered.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  <a:tr h="4800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all numeric fields check the minimum and maximum values and also some mid-range values allowable?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  <a:tr h="80416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all character/alphanumeric fields check the field to ensure that there is a character limit specified and that this limit is exactly correct for the specified database size?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all mandatory fields require user input?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1" marR="65321" marT="0" marB="0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690981" y="0"/>
            <a:ext cx="4146116" cy="5260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  <a:effectLst/>
          <a:scene3d>
            <a:camera prst="obliqueBottomRigh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:Software test documentation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VI: 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87" y="2097088"/>
            <a:ext cx="6579640" cy="2487104"/>
          </a:xfr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76" y="3142706"/>
            <a:ext cx="1619250" cy="1619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87" y="3142706"/>
            <a:ext cx="1619250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1413" y="2397718"/>
            <a:ext cx="767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online-learning website in Vietnam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413" y="5769943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 support online system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0136" y="5769943"/>
            <a:ext cx="71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1076" y="5769943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4787" y="4768280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topica.edu.vn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41890" y="4761956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ocmai.vn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31608"/>
            <a:ext cx="2043448" cy="64114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9611637" y="0"/>
            <a:ext cx="2580363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7343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48505"/>
            <a:ext cx="9905998" cy="87967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50587"/>
            <a:ext cx="9905999" cy="4098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lmost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learning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websites lacks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utilities to make the interaction between mentors and students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limited by time and how to communicate with mentors.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11637" y="0"/>
            <a:ext cx="2580363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I: 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uild an online interaction system between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the duration each mentor had been spent on mentoring his/her student.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56733" y="0"/>
            <a:ext cx="2580363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I: 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534" y="345756"/>
            <a:ext cx="9905998" cy="147857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Solutions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66" y="2756266"/>
            <a:ext cx="7231682" cy="3825635"/>
          </a:xfrm>
        </p:spPr>
      </p:pic>
      <p:sp>
        <p:nvSpPr>
          <p:cNvPr id="4" name="Rounded Rectangle 3"/>
          <p:cNvSpPr/>
          <p:nvPr/>
        </p:nvSpPr>
        <p:spPr>
          <a:xfrm>
            <a:off x="9611637" y="0"/>
            <a:ext cx="2580363" cy="5260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I: 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6216851"/>
            <a:ext cx="2043448" cy="641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534" y="1326524"/>
            <a:ext cx="90773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Mentor: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2013, Codementor now has 3,000 pre-vetted experts on its platform,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worked with more than 60,000 developers.</a:t>
            </a: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www.codementor.io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1019</TotalTime>
  <Words>1574</Words>
  <Application>Microsoft Office PowerPoint</Application>
  <PresentationFormat>Widescreen</PresentationFormat>
  <Paragraphs>662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MS PGothic</vt:lpstr>
      <vt:lpstr>Arial</vt:lpstr>
      <vt:lpstr>Calibri</vt:lpstr>
      <vt:lpstr>Times New Roman</vt:lpstr>
      <vt:lpstr>Trebuchet MS</vt:lpstr>
      <vt:lpstr>Tw Cen MT</vt:lpstr>
      <vt:lpstr>Wingdings</vt:lpstr>
      <vt:lpstr>Circuit</vt:lpstr>
      <vt:lpstr> CAPSTONE PROject   student identity tracking &amp; assistance</vt:lpstr>
      <vt:lpstr>SITA Team</vt:lpstr>
      <vt:lpstr>Project information:</vt:lpstr>
      <vt:lpstr>Contents:</vt:lpstr>
      <vt:lpstr>Part I: Introduction</vt:lpstr>
      <vt:lpstr>Background:</vt:lpstr>
      <vt:lpstr>Problem:</vt:lpstr>
      <vt:lpstr>Idea</vt:lpstr>
      <vt:lpstr>Existing Solutions</vt:lpstr>
      <vt:lpstr>Part II: Software project  management plan</vt:lpstr>
      <vt:lpstr>Organization:</vt:lpstr>
      <vt:lpstr>Software Development process model</vt:lpstr>
      <vt:lpstr>Technologies</vt:lpstr>
      <vt:lpstr>Tools:</vt:lpstr>
      <vt:lpstr>Teamwork: </vt:lpstr>
      <vt:lpstr>Detailed Plan</vt:lpstr>
      <vt:lpstr>Risks &amp; Issues</vt:lpstr>
      <vt:lpstr>Part III: Software Requirement Specification </vt:lpstr>
      <vt:lpstr>Functional requirements</vt:lpstr>
      <vt:lpstr>Functional requirements</vt:lpstr>
      <vt:lpstr>Non-functional requirements</vt:lpstr>
      <vt:lpstr>Entity relationship diagram</vt:lpstr>
      <vt:lpstr>Part IV: Software Design Description </vt:lpstr>
      <vt:lpstr>List:</vt:lpstr>
      <vt:lpstr>System Architecture design</vt:lpstr>
      <vt:lpstr>System Architecture design  why choose three layer architecture?</vt:lpstr>
      <vt:lpstr>Component Diagram</vt:lpstr>
      <vt:lpstr>Address component Class diagram</vt:lpstr>
      <vt:lpstr>Admin component Class diagram</vt:lpstr>
      <vt:lpstr>Authorize component Class diagram</vt:lpstr>
      <vt:lpstr>Expert component Class diagram</vt:lpstr>
      <vt:lpstr>Home component Class diagram</vt:lpstr>
      <vt:lpstr>Subject component Class diagram</vt:lpstr>
      <vt:lpstr>User component Class diagram</vt:lpstr>
      <vt:lpstr>Sequence diagram add subject</vt:lpstr>
      <vt:lpstr>Sequence diagram Edit subject</vt:lpstr>
      <vt:lpstr>Sequence diagram feedback subject</vt:lpstr>
      <vt:lpstr>Sequence diagram list subject</vt:lpstr>
      <vt:lpstr>Sequence diagram Sign up</vt:lpstr>
      <vt:lpstr>Sequence diagram chat</vt:lpstr>
      <vt:lpstr>Sequence diagram chat</vt:lpstr>
      <vt:lpstr>Sequence diagram Lock User</vt:lpstr>
      <vt:lpstr>Database Design</vt:lpstr>
      <vt:lpstr>Part V: Software Test Documentation </vt:lpstr>
      <vt:lpstr>List Test: </vt:lpstr>
      <vt:lpstr>Test Model: V-Model</vt:lpstr>
      <vt:lpstr>Test process:</vt:lpstr>
      <vt:lpstr>A integration test case sample</vt:lpstr>
      <vt:lpstr>Report test phase 1</vt:lpstr>
      <vt:lpstr>Report test phase 2</vt:lpstr>
      <vt:lpstr>Report test phase 3</vt:lpstr>
      <vt:lpstr>Report test phase 4</vt:lpstr>
      <vt:lpstr>Report test phase 5</vt:lpstr>
      <vt:lpstr>Checklists  checklist about validation</vt:lpstr>
      <vt:lpstr>Checklists  checklist about validation</vt:lpstr>
      <vt:lpstr>PART VI: DEMO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CAPSTONE: SITA</dc:title>
  <dc:creator>đạt nguyễn</dc:creator>
  <cp:lastModifiedBy>Pham Huy Hoang</cp:lastModifiedBy>
  <cp:revision>77</cp:revision>
  <dcterms:created xsi:type="dcterms:W3CDTF">2015-12-13T13:08:53Z</dcterms:created>
  <dcterms:modified xsi:type="dcterms:W3CDTF">2015-12-21T12:18:59Z</dcterms:modified>
</cp:coreProperties>
</file>