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56" r:id="rId10"/>
    <p:sldId id="258" r:id="rId11"/>
    <p:sldId id="263" r:id="rId12"/>
    <p:sldId id="264" r:id="rId13"/>
    <p:sldId id="265" r:id="rId14"/>
    <p:sldId id="266" r:id="rId15"/>
    <p:sldId id="259" r:id="rId16"/>
    <p:sldId id="257" r:id="rId17"/>
    <p:sldId id="267" r:id="rId18"/>
    <p:sldId id="268" r:id="rId19"/>
    <p:sldId id="260" r:id="rId20"/>
    <p:sldId id="261" r:id="rId21"/>
    <p:sldId id="262" r:id="rId22"/>
    <p:sldId id="292" r:id="rId23"/>
    <p:sldId id="293" r:id="rId24"/>
    <p:sldId id="294" r:id="rId25"/>
    <p:sldId id="295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99" r:id="rId35"/>
    <p:sldId id="300" r:id="rId36"/>
    <p:sldId id="302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96" r:id="rId45"/>
    <p:sldId id="303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 autoAdjust="0"/>
    <p:restoredTop sz="94705" autoAdjust="0"/>
  </p:normalViewPr>
  <p:slideViewPr>
    <p:cSldViewPr>
      <p:cViewPr>
        <p:scale>
          <a:sx n="110" d="100"/>
          <a:sy n="110" d="100"/>
        </p:scale>
        <p:origin x="129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48D57-D082-4F0F-97C1-7AC4F74105FC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799F225-4319-4440-BFF1-8FA22674EA48}">
      <dgm:prSet phldrT="[Text]"/>
      <dgm:spPr/>
      <dgm:t>
        <a:bodyPr/>
        <a:lstStyle/>
        <a:p>
          <a:r>
            <a:rPr lang="en-US" b="1" dirty="0" smtClean="0">
              <a:latin typeface="Century Gothic" charset="0"/>
              <a:ea typeface="Century Gothic" charset="0"/>
              <a:cs typeface="Century Gothic" charset="0"/>
            </a:rPr>
            <a:t>Team member</a:t>
          </a:r>
          <a:endParaRPr lang="en-US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503BFB2-CDB0-4A1B-AB47-B3BBF69202FF}" type="parTrans" cxnId="{D7696255-8E18-4CFE-AE2A-627F2E9156CF}">
      <dgm:prSet/>
      <dgm:spPr/>
      <dgm:t>
        <a:bodyPr/>
        <a:lstStyle/>
        <a:p>
          <a:endParaRPr lang="en-US"/>
        </a:p>
      </dgm:t>
    </dgm:pt>
    <dgm:pt modelId="{61624065-D7FA-4503-A987-521397D1A16D}" type="sibTrans" cxnId="{D7696255-8E18-4CFE-AE2A-627F2E9156CF}">
      <dgm:prSet/>
      <dgm:spPr/>
      <dgm:t>
        <a:bodyPr/>
        <a:lstStyle/>
        <a:p>
          <a:endParaRPr lang="en-US"/>
        </a:p>
      </dgm:t>
    </dgm:pt>
    <dgm:pt modelId="{F18C3118-C67B-4BDE-983A-C78FDEE176FD}">
      <dgm:prSet phldrT="[Text]"/>
      <dgm:spPr/>
      <dgm:t>
        <a:bodyPr/>
        <a:lstStyle/>
        <a:p>
          <a:r>
            <a:rPr lang="en-US" b="1" dirty="0" smtClean="0">
              <a:latin typeface="Century Gothic" charset="0"/>
              <a:ea typeface="Century Gothic" charset="0"/>
              <a:cs typeface="Century Gothic" charset="0"/>
            </a:rPr>
            <a:t>Problems</a:t>
          </a:r>
          <a:endParaRPr lang="en-US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CF94C940-7229-4A04-9D0E-6E938AFA6F50}" type="parTrans" cxnId="{5E0DFD06-60F2-402E-A8B4-DFF01050EE6E}">
      <dgm:prSet/>
      <dgm:spPr/>
      <dgm:t>
        <a:bodyPr/>
        <a:lstStyle/>
        <a:p>
          <a:endParaRPr lang="en-US"/>
        </a:p>
      </dgm:t>
    </dgm:pt>
    <dgm:pt modelId="{603FB701-53DF-4253-A2B0-EA3639AEED7C}" type="sibTrans" cxnId="{5E0DFD06-60F2-402E-A8B4-DFF01050EE6E}">
      <dgm:prSet/>
      <dgm:spPr/>
      <dgm:t>
        <a:bodyPr/>
        <a:lstStyle/>
        <a:p>
          <a:endParaRPr lang="en-US"/>
        </a:p>
      </dgm:t>
    </dgm:pt>
    <dgm:pt modelId="{6A97F9C1-79E1-4920-AE43-EA831B54C891}">
      <dgm:prSet phldrT="[Text]"/>
      <dgm:spPr/>
      <dgm:t>
        <a:bodyPr/>
        <a:lstStyle/>
        <a:p>
          <a:r>
            <a:rPr lang="en-US" b="1" dirty="0" smtClean="0">
              <a:latin typeface="Century Gothic" charset="0"/>
              <a:ea typeface="Century Gothic" charset="0"/>
              <a:cs typeface="Century Gothic" charset="0"/>
            </a:rPr>
            <a:t>Exist system</a:t>
          </a:r>
          <a:endParaRPr lang="en-US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C8B0C97-1A39-4D6A-A7BB-23965B82DEA4}" type="sibTrans" cxnId="{4D231A3C-BD66-41CF-99D9-716948719044}">
      <dgm:prSet/>
      <dgm:spPr/>
      <dgm:t>
        <a:bodyPr/>
        <a:lstStyle/>
        <a:p>
          <a:endParaRPr lang="en-US"/>
        </a:p>
      </dgm:t>
    </dgm:pt>
    <dgm:pt modelId="{B3C261C7-C53A-4F1B-8993-D1B69C909C4F}" type="parTrans" cxnId="{4D231A3C-BD66-41CF-99D9-716948719044}">
      <dgm:prSet/>
      <dgm:spPr/>
      <dgm:t>
        <a:bodyPr/>
        <a:lstStyle/>
        <a:p>
          <a:endParaRPr lang="en-US"/>
        </a:p>
      </dgm:t>
    </dgm:pt>
    <dgm:pt modelId="{90B27DE8-8535-4646-8CFC-148C1D36E732}">
      <dgm:prSet phldrT="[Text]"/>
      <dgm:spPr/>
      <dgm:t>
        <a:bodyPr/>
        <a:lstStyle/>
        <a:p>
          <a:r>
            <a:rPr lang="en-US" b="1" dirty="0" smtClean="0">
              <a:latin typeface="Century Gothic" charset="0"/>
              <a:ea typeface="Century Gothic" charset="0"/>
              <a:cs typeface="Century Gothic" charset="0"/>
            </a:rPr>
            <a:t>Our Purpose</a:t>
          </a:r>
          <a:endParaRPr lang="en-US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BC695107-C2F9-4DA3-A3FB-E7F5F1A0DB23}" type="sibTrans" cxnId="{63B2BA06-A7E5-426E-AB1E-232CDBCA4F2E}">
      <dgm:prSet/>
      <dgm:spPr/>
      <dgm:t>
        <a:bodyPr/>
        <a:lstStyle/>
        <a:p>
          <a:endParaRPr lang="en-US"/>
        </a:p>
      </dgm:t>
    </dgm:pt>
    <dgm:pt modelId="{3A074469-5D69-4271-AE22-7A62BFFE3515}" type="parTrans" cxnId="{63B2BA06-A7E5-426E-AB1E-232CDBCA4F2E}">
      <dgm:prSet/>
      <dgm:spPr/>
      <dgm:t>
        <a:bodyPr/>
        <a:lstStyle/>
        <a:p>
          <a:endParaRPr lang="en-US"/>
        </a:p>
      </dgm:t>
    </dgm:pt>
    <dgm:pt modelId="{B22A3511-D857-4624-89B8-7685C4204281}" type="pres">
      <dgm:prSet presAssocID="{13248D57-D082-4F0F-97C1-7AC4F74105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F10EE-73F9-41FC-B250-6A482806E2E0}" type="pres">
      <dgm:prSet presAssocID="{0799F225-4319-4440-BFF1-8FA22674EA48}" presName="parentLin" presStyleCnt="0"/>
      <dgm:spPr/>
      <dgm:t>
        <a:bodyPr/>
        <a:lstStyle/>
        <a:p>
          <a:endParaRPr lang="en-US"/>
        </a:p>
      </dgm:t>
    </dgm:pt>
    <dgm:pt modelId="{E2F96B14-4BCC-453B-835D-63D3CB730F58}" type="pres">
      <dgm:prSet presAssocID="{0799F225-4319-4440-BFF1-8FA22674EA4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9482185-0674-4787-8E37-80172DA30E26}" type="pres">
      <dgm:prSet presAssocID="{0799F225-4319-4440-BFF1-8FA22674EA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3DDD5-3560-4CDD-9E6E-CA185D8ADD75}" type="pres">
      <dgm:prSet presAssocID="{0799F225-4319-4440-BFF1-8FA22674EA48}" presName="negativeSpace" presStyleCnt="0"/>
      <dgm:spPr/>
      <dgm:t>
        <a:bodyPr/>
        <a:lstStyle/>
        <a:p>
          <a:endParaRPr lang="en-US"/>
        </a:p>
      </dgm:t>
    </dgm:pt>
    <dgm:pt modelId="{0FFC9E27-DC2E-4470-BD69-9C3AFB234656}" type="pres">
      <dgm:prSet presAssocID="{0799F225-4319-4440-BFF1-8FA22674EA4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D5900-53E5-48DE-A535-5285006C7984}" type="pres">
      <dgm:prSet presAssocID="{61624065-D7FA-4503-A987-521397D1A16D}" presName="spaceBetweenRectangles" presStyleCnt="0"/>
      <dgm:spPr/>
      <dgm:t>
        <a:bodyPr/>
        <a:lstStyle/>
        <a:p>
          <a:endParaRPr lang="en-US"/>
        </a:p>
      </dgm:t>
    </dgm:pt>
    <dgm:pt modelId="{268EF667-C55A-4903-BCCB-E8B7BDA2A3D2}" type="pres">
      <dgm:prSet presAssocID="{F18C3118-C67B-4BDE-983A-C78FDEE176FD}" presName="parentLin" presStyleCnt="0"/>
      <dgm:spPr/>
      <dgm:t>
        <a:bodyPr/>
        <a:lstStyle/>
        <a:p>
          <a:endParaRPr lang="en-US"/>
        </a:p>
      </dgm:t>
    </dgm:pt>
    <dgm:pt modelId="{7BE77137-A66B-4F88-B868-7EB297C5469B}" type="pres">
      <dgm:prSet presAssocID="{F18C3118-C67B-4BDE-983A-C78FDEE176F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343462D-1D5A-4623-B232-617BA52BF955}" type="pres">
      <dgm:prSet presAssocID="{F18C3118-C67B-4BDE-983A-C78FDEE176F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BF1EF-AA6D-4021-BB0E-810DA6EC3528}" type="pres">
      <dgm:prSet presAssocID="{F18C3118-C67B-4BDE-983A-C78FDEE176FD}" presName="negativeSpace" presStyleCnt="0"/>
      <dgm:spPr/>
      <dgm:t>
        <a:bodyPr/>
        <a:lstStyle/>
        <a:p>
          <a:endParaRPr lang="en-US"/>
        </a:p>
      </dgm:t>
    </dgm:pt>
    <dgm:pt modelId="{D70EE3C0-A514-4EB5-93E5-CC92F6119B29}" type="pres">
      <dgm:prSet presAssocID="{F18C3118-C67B-4BDE-983A-C78FDEE176F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EFB31-A9DB-4A0D-AC28-BC678F99DF50}" type="pres">
      <dgm:prSet presAssocID="{603FB701-53DF-4253-A2B0-EA3639AEED7C}" presName="spaceBetweenRectangles" presStyleCnt="0"/>
      <dgm:spPr/>
      <dgm:t>
        <a:bodyPr/>
        <a:lstStyle/>
        <a:p>
          <a:endParaRPr lang="en-US"/>
        </a:p>
      </dgm:t>
    </dgm:pt>
    <dgm:pt modelId="{556DF9EA-F670-417B-BD78-900D97E22227}" type="pres">
      <dgm:prSet presAssocID="{6A97F9C1-79E1-4920-AE43-EA831B54C891}" presName="parentLin" presStyleCnt="0"/>
      <dgm:spPr/>
      <dgm:t>
        <a:bodyPr/>
        <a:lstStyle/>
        <a:p>
          <a:endParaRPr lang="en-US"/>
        </a:p>
      </dgm:t>
    </dgm:pt>
    <dgm:pt modelId="{2BE0B7C7-858D-496C-B2C1-99DD35846A59}" type="pres">
      <dgm:prSet presAssocID="{6A97F9C1-79E1-4920-AE43-EA831B54C89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99D4B4F-4C64-481F-8D46-16276F6E379B}" type="pres">
      <dgm:prSet presAssocID="{6A97F9C1-79E1-4920-AE43-EA831B54C89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57892-12B7-43F9-AF98-3B33B62E0CC0}" type="pres">
      <dgm:prSet presAssocID="{6A97F9C1-79E1-4920-AE43-EA831B54C891}" presName="negativeSpace" presStyleCnt="0"/>
      <dgm:spPr/>
      <dgm:t>
        <a:bodyPr/>
        <a:lstStyle/>
        <a:p>
          <a:endParaRPr lang="en-US"/>
        </a:p>
      </dgm:t>
    </dgm:pt>
    <dgm:pt modelId="{FACCC39B-C2E3-4B0B-9366-D6771664E472}" type="pres">
      <dgm:prSet presAssocID="{6A97F9C1-79E1-4920-AE43-EA831B54C89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113A9-B9ED-4CED-BA1F-211FBBBE50F7}" type="pres">
      <dgm:prSet presAssocID="{8C8B0C97-1A39-4D6A-A7BB-23965B82DEA4}" presName="spaceBetweenRectangles" presStyleCnt="0"/>
      <dgm:spPr/>
      <dgm:t>
        <a:bodyPr/>
        <a:lstStyle/>
        <a:p>
          <a:endParaRPr lang="en-US"/>
        </a:p>
      </dgm:t>
    </dgm:pt>
    <dgm:pt modelId="{A935E672-BE3B-4269-A2E0-90C950356AA9}" type="pres">
      <dgm:prSet presAssocID="{90B27DE8-8535-4646-8CFC-148C1D36E732}" presName="parentLin" presStyleCnt="0"/>
      <dgm:spPr/>
      <dgm:t>
        <a:bodyPr/>
        <a:lstStyle/>
        <a:p>
          <a:endParaRPr lang="en-US"/>
        </a:p>
      </dgm:t>
    </dgm:pt>
    <dgm:pt modelId="{1A7FF89F-4C36-44F4-8C8D-89A76BAB409A}" type="pres">
      <dgm:prSet presAssocID="{90B27DE8-8535-4646-8CFC-148C1D36E73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9FA189B-DF82-4FFF-89B3-EA7126AA8D8E}" type="pres">
      <dgm:prSet presAssocID="{90B27DE8-8535-4646-8CFC-148C1D36E73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654AF-BF8A-4275-A08F-DBFFAB25BAA2}" type="pres">
      <dgm:prSet presAssocID="{90B27DE8-8535-4646-8CFC-148C1D36E732}" presName="negativeSpace" presStyleCnt="0"/>
      <dgm:spPr/>
      <dgm:t>
        <a:bodyPr/>
        <a:lstStyle/>
        <a:p>
          <a:endParaRPr lang="en-US"/>
        </a:p>
      </dgm:t>
    </dgm:pt>
    <dgm:pt modelId="{6A6D1404-BD10-44B3-A579-E7CCB5EC4455}" type="pres">
      <dgm:prSet presAssocID="{90B27DE8-8535-4646-8CFC-148C1D36E73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B24727-4D97-455A-B6E2-7EA196ACF7EC}" type="presOf" srcId="{90B27DE8-8535-4646-8CFC-148C1D36E732}" destId="{1A7FF89F-4C36-44F4-8C8D-89A76BAB409A}" srcOrd="0" destOrd="0" presId="urn:microsoft.com/office/officeart/2005/8/layout/list1"/>
    <dgm:cxn modelId="{5E0DFD06-60F2-402E-A8B4-DFF01050EE6E}" srcId="{13248D57-D082-4F0F-97C1-7AC4F74105FC}" destId="{F18C3118-C67B-4BDE-983A-C78FDEE176FD}" srcOrd="1" destOrd="0" parTransId="{CF94C940-7229-4A04-9D0E-6E938AFA6F50}" sibTransId="{603FB701-53DF-4253-A2B0-EA3639AEED7C}"/>
    <dgm:cxn modelId="{4D231A3C-BD66-41CF-99D9-716948719044}" srcId="{13248D57-D082-4F0F-97C1-7AC4F74105FC}" destId="{6A97F9C1-79E1-4920-AE43-EA831B54C891}" srcOrd="2" destOrd="0" parTransId="{B3C261C7-C53A-4F1B-8993-D1B69C909C4F}" sibTransId="{8C8B0C97-1A39-4D6A-A7BB-23965B82DEA4}"/>
    <dgm:cxn modelId="{6ED25343-498E-47E7-9FDC-D8088435C0B3}" type="presOf" srcId="{0799F225-4319-4440-BFF1-8FA22674EA48}" destId="{89482185-0674-4787-8E37-80172DA30E26}" srcOrd="1" destOrd="0" presId="urn:microsoft.com/office/officeart/2005/8/layout/list1"/>
    <dgm:cxn modelId="{D7696255-8E18-4CFE-AE2A-627F2E9156CF}" srcId="{13248D57-D082-4F0F-97C1-7AC4F74105FC}" destId="{0799F225-4319-4440-BFF1-8FA22674EA48}" srcOrd="0" destOrd="0" parTransId="{5503BFB2-CDB0-4A1B-AB47-B3BBF69202FF}" sibTransId="{61624065-D7FA-4503-A987-521397D1A16D}"/>
    <dgm:cxn modelId="{A473343D-20A7-4EDD-9029-2DA74A82140C}" type="presOf" srcId="{0799F225-4319-4440-BFF1-8FA22674EA48}" destId="{E2F96B14-4BCC-453B-835D-63D3CB730F58}" srcOrd="0" destOrd="0" presId="urn:microsoft.com/office/officeart/2005/8/layout/list1"/>
    <dgm:cxn modelId="{78EFA271-29CF-4F3B-BBD0-174182A48940}" type="presOf" srcId="{90B27DE8-8535-4646-8CFC-148C1D36E732}" destId="{A9FA189B-DF82-4FFF-89B3-EA7126AA8D8E}" srcOrd="1" destOrd="0" presId="urn:microsoft.com/office/officeart/2005/8/layout/list1"/>
    <dgm:cxn modelId="{A178157A-6D8F-4671-9539-E26C460A10A7}" type="presOf" srcId="{6A97F9C1-79E1-4920-AE43-EA831B54C891}" destId="{C99D4B4F-4C64-481F-8D46-16276F6E379B}" srcOrd="1" destOrd="0" presId="urn:microsoft.com/office/officeart/2005/8/layout/list1"/>
    <dgm:cxn modelId="{C1F79859-3FA0-4E4B-A92D-F9D4A3A6B34F}" type="presOf" srcId="{F18C3118-C67B-4BDE-983A-C78FDEE176FD}" destId="{7BE77137-A66B-4F88-B868-7EB297C5469B}" srcOrd="0" destOrd="0" presId="urn:microsoft.com/office/officeart/2005/8/layout/list1"/>
    <dgm:cxn modelId="{C4CC5FA2-896E-4602-8C74-EC0F205D26F9}" type="presOf" srcId="{F18C3118-C67B-4BDE-983A-C78FDEE176FD}" destId="{F343462D-1D5A-4623-B232-617BA52BF955}" srcOrd="1" destOrd="0" presId="urn:microsoft.com/office/officeart/2005/8/layout/list1"/>
    <dgm:cxn modelId="{63B2BA06-A7E5-426E-AB1E-232CDBCA4F2E}" srcId="{13248D57-D082-4F0F-97C1-7AC4F74105FC}" destId="{90B27DE8-8535-4646-8CFC-148C1D36E732}" srcOrd="3" destOrd="0" parTransId="{3A074469-5D69-4271-AE22-7A62BFFE3515}" sibTransId="{BC695107-C2F9-4DA3-A3FB-E7F5F1A0DB23}"/>
    <dgm:cxn modelId="{5F2749B6-90EB-4045-AEF1-3CE36DCF9F15}" type="presOf" srcId="{13248D57-D082-4F0F-97C1-7AC4F74105FC}" destId="{B22A3511-D857-4624-89B8-7685C4204281}" srcOrd="0" destOrd="0" presId="urn:microsoft.com/office/officeart/2005/8/layout/list1"/>
    <dgm:cxn modelId="{D2566751-369C-446B-8F42-EF096F9D8BE0}" type="presOf" srcId="{6A97F9C1-79E1-4920-AE43-EA831B54C891}" destId="{2BE0B7C7-858D-496C-B2C1-99DD35846A59}" srcOrd="0" destOrd="0" presId="urn:microsoft.com/office/officeart/2005/8/layout/list1"/>
    <dgm:cxn modelId="{31E36C82-4334-4DB2-A010-A5850514A395}" type="presParOf" srcId="{B22A3511-D857-4624-89B8-7685C4204281}" destId="{55AF10EE-73F9-41FC-B250-6A482806E2E0}" srcOrd="0" destOrd="0" presId="urn:microsoft.com/office/officeart/2005/8/layout/list1"/>
    <dgm:cxn modelId="{FD1A3564-8087-41DB-AAA3-9CC922EF5E42}" type="presParOf" srcId="{55AF10EE-73F9-41FC-B250-6A482806E2E0}" destId="{E2F96B14-4BCC-453B-835D-63D3CB730F58}" srcOrd="0" destOrd="0" presId="urn:microsoft.com/office/officeart/2005/8/layout/list1"/>
    <dgm:cxn modelId="{134F8A97-C386-4212-A3EC-33FFBAE7BBF4}" type="presParOf" srcId="{55AF10EE-73F9-41FC-B250-6A482806E2E0}" destId="{89482185-0674-4787-8E37-80172DA30E26}" srcOrd="1" destOrd="0" presId="urn:microsoft.com/office/officeart/2005/8/layout/list1"/>
    <dgm:cxn modelId="{E6C3C196-DD55-4CC9-BFF0-654A3FCB34D5}" type="presParOf" srcId="{B22A3511-D857-4624-89B8-7685C4204281}" destId="{ABC3DDD5-3560-4CDD-9E6E-CA185D8ADD75}" srcOrd="1" destOrd="0" presId="urn:microsoft.com/office/officeart/2005/8/layout/list1"/>
    <dgm:cxn modelId="{89151E6E-FA29-4068-B4C0-3F445496FE31}" type="presParOf" srcId="{B22A3511-D857-4624-89B8-7685C4204281}" destId="{0FFC9E27-DC2E-4470-BD69-9C3AFB234656}" srcOrd="2" destOrd="0" presId="urn:microsoft.com/office/officeart/2005/8/layout/list1"/>
    <dgm:cxn modelId="{BC4AD3EC-A202-4383-9E7C-ABCC7B6EFAC0}" type="presParOf" srcId="{B22A3511-D857-4624-89B8-7685C4204281}" destId="{DFDD5900-53E5-48DE-A535-5285006C7984}" srcOrd="3" destOrd="0" presId="urn:microsoft.com/office/officeart/2005/8/layout/list1"/>
    <dgm:cxn modelId="{B936E7AC-C0B3-4BF3-AED3-642CFFBA8D8E}" type="presParOf" srcId="{B22A3511-D857-4624-89B8-7685C4204281}" destId="{268EF667-C55A-4903-BCCB-E8B7BDA2A3D2}" srcOrd="4" destOrd="0" presId="urn:microsoft.com/office/officeart/2005/8/layout/list1"/>
    <dgm:cxn modelId="{2B330848-E010-45C9-9439-03D15047F18E}" type="presParOf" srcId="{268EF667-C55A-4903-BCCB-E8B7BDA2A3D2}" destId="{7BE77137-A66B-4F88-B868-7EB297C5469B}" srcOrd="0" destOrd="0" presId="urn:microsoft.com/office/officeart/2005/8/layout/list1"/>
    <dgm:cxn modelId="{A19C2CC4-7DBB-4B19-9DB5-FA795DCC67A7}" type="presParOf" srcId="{268EF667-C55A-4903-BCCB-E8B7BDA2A3D2}" destId="{F343462D-1D5A-4623-B232-617BA52BF955}" srcOrd="1" destOrd="0" presId="urn:microsoft.com/office/officeart/2005/8/layout/list1"/>
    <dgm:cxn modelId="{86249F2F-E6D4-45CE-822A-D42D9CF07BEE}" type="presParOf" srcId="{B22A3511-D857-4624-89B8-7685C4204281}" destId="{681BF1EF-AA6D-4021-BB0E-810DA6EC3528}" srcOrd="5" destOrd="0" presId="urn:microsoft.com/office/officeart/2005/8/layout/list1"/>
    <dgm:cxn modelId="{0F2CCF13-AC9C-45B1-848C-11D343A48D11}" type="presParOf" srcId="{B22A3511-D857-4624-89B8-7685C4204281}" destId="{D70EE3C0-A514-4EB5-93E5-CC92F6119B29}" srcOrd="6" destOrd="0" presId="urn:microsoft.com/office/officeart/2005/8/layout/list1"/>
    <dgm:cxn modelId="{A738E2F1-80EA-4D1B-8D33-4F5687A65D93}" type="presParOf" srcId="{B22A3511-D857-4624-89B8-7685C4204281}" destId="{489EFB31-A9DB-4A0D-AC28-BC678F99DF50}" srcOrd="7" destOrd="0" presId="urn:microsoft.com/office/officeart/2005/8/layout/list1"/>
    <dgm:cxn modelId="{EEBC112B-C9E0-41B7-815B-2B11BBFADC85}" type="presParOf" srcId="{B22A3511-D857-4624-89B8-7685C4204281}" destId="{556DF9EA-F670-417B-BD78-900D97E22227}" srcOrd="8" destOrd="0" presId="urn:microsoft.com/office/officeart/2005/8/layout/list1"/>
    <dgm:cxn modelId="{33ACD1D8-6509-486B-B9E5-F54207E69EFF}" type="presParOf" srcId="{556DF9EA-F670-417B-BD78-900D97E22227}" destId="{2BE0B7C7-858D-496C-B2C1-99DD35846A59}" srcOrd="0" destOrd="0" presId="urn:microsoft.com/office/officeart/2005/8/layout/list1"/>
    <dgm:cxn modelId="{871714BC-8D1B-49C6-BF12-A0DE0FCE6A7C}" type="presParOf" srcId="{556DF9EA-F670-417B-BD78-900D97E22227}" destId="{C99D4B4F-4C64-481F-8D46-16276F6E379B}" srcOrd="1" destOrd="0" presId="urn:microsoft.com/office/officeart/2005/8/layout/list1"/>
    <dgm:cxn modelId="{B387100B-976D-4609-A94C-1DD32BF840D2}" type="presParOf" srcId="{B22A3511-D857-4624-89B8-7685C4204281}" destId="{91057892-12B7-43F9-AF98-3B33B62E0CC0}" srcOrd="9" destOrd="0" presId="urn:microsoft.com/office/officeart/2005/8/layout/list1"/>
    <dgm:cxn modelId="{D8516BCC-A821-48BA-B704-81E3E0FA8897}" type="presParOf" srcId="{B22A3511-D857-4624-89B8-7685C4204281}" destId="{FACCC39B-C2E3-4B0B-9366-D6771664E472}" srcOrd="10" destOrd="0" presId="urn:microsoft.com/office/officeart/2005/8/layout/list1"/>
    <dgm:cxn modelId="{922B9BE3-45CD-47C4-BB67-3D2A3FF85B87}" type="presParOf" srcId="{B22A3511-D857-4624-89B8-7685C4204281}" destId="{9BB113A9-B9ED-4CED-BA1F-211FBBBE50F7}" srcOrd="11" destOrd="0" presId="urn:microsoft.com/office/officeart/2005/8/layout/list1"/>
    <dgm:cxn modelId="{FB5A155F-D9C8-446F-BB89-F7BA7B40DF98}" type="presParOf" srcId="{B22A3511-D857-4624-89B8-7685C4204281}" destId="{A935E672-BE3B-4269-A2E0-90C950356AA9}" srcOrd="12" destOrd="0" presId="urn:microsoft.com/office/officeart/2005/8/layout/list1"/>
    <dgm:cxn modelId="{B05C5480-0ECF-49BB-89FF-D276EBE49736}" type="presParOf" srcId="{A935E672-BE3B-4269-A2E0-90C950356AA9}" destId="{1A7FF89F-4C36-44F4-8C8D-89A76BAB409A}" srcOrd="0" destOrd="0" presId="urn:microsoft.com/office/officeart/2005/8/layout/list1"/>
    <dgm:cxn modelId="{F871CB91-46A4-4852-8386-A523292340E2}" type="presParOf" srcId="{A935E672-BE3B-4269-A2E0-90C950356AA9}" destId="{A9FA189B-DF82-4FFF-89B3-EA7126AA8D8E}" srcOrd="1" destOrd="0" presId="urn:microsoft.com/office/officeart/2005/8/layout/list1"/>
    <dgm:cxn modelId="{F87D5E9D-4C15-4B63-BD6B-D179818CE00B}" type="presParOf" srcId="{B22A3511-D857-4624-89B8-7685C4204281}" destId="{F9A654AF-BF8A-4275-A08F-DBFFAB25BAA2}" srcOrd="13" destOrd="0" presId="urn:microsoft.com/office/officeart/2005/8/layout/list1"/>
    <dgm:cxn modelId="{1A9DDEC9-7A22-408C-BEA6-AEF084F4AED7}" type="presParOf" srcId="{B22A3511-D857-4624-89B8-7685C4204281}" destId="{6A6D1404-BD10-44B3-A579-E7CCB5EC445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00A3D-5317-41B2-9272-80FCFC103ED7}" type="doc">
      <dgm:prSet loTypeId="urn:microsoft.com/office/officeart/2005/8/layout/vList3#6" loCatId="list" qsTypeId="urn:microsoft.com/office/officeart/2005/8/quickstyle/simple1" qsCatId="simple" csTypeId="urn:microsoft.com/office/officeart/2005/8/colors/colorful1" csCatId="colorful" phldr="1"/>
      <dgm:spPr/>
    </dgm:pt>
    <dgm:pt modelId="{3A5DAAAC-37A6-41A3-9873-1E48947E73C5}">
      <dgm:prSet phldrT="[Text]"/>
      <dgm:spPr/>
      <dgm:t>
        <a:bodyPr/>
        <a:lstStyle/>
        <a:p>
          <a:r>
            <a:rPr lang="en-US" b="1" dirty="0" err="1" smtClean="0">
              <a:latin typeface="Century Gothic" panose="020B0502020202020204" pitchFamily="34" charset="0"/>
            </a:rPr>
            <a:t>LanTV</a:t>
          </a:r>
          <a:r>
            <a:rPr lang="en-US" b="1" dirty="0" smtClean="0">
              <a:latin typeface="Century Gothic" panose="020B0502020202020204" pitchFamily="34" charset="0"/>
            </a:rPr>
            <a:t> - Supervisor</a:t>
          </a:r>
          <a:endParaRPr lang="en-US" b="1" dirty="0"/>
        </a:p>
      </dgm:t>
    </dgm:pt>
    <dgm:pt modelId="{50CBD96C-AECD-428B-90F7-FF9E42F28F66}" type="parTrans" cxnId="{AC6F7B8B-2728-42C9-A989-737BECB3472F}">
      <dgm:prSet/>
      <dgm:spPr/>
      <dgm:t>
        <a:bodyPr/>
        <a:lstStyle/>
        <a:p>
          <a:endParaRPr lang="en-US"/>
        </a:p>
      </dgm:t>
    </dgm:pt>
    <dgm:pt modelId="{8B42D461-20E7-4AB6-B1ED-5248AD4FED1E}" type="sibTrans" cxnId="{AC6F7B8B-2728-42C9-A989-737BECB3472F}">
      <dgm:prSet/>
      <dgm:spPr/>
      <dgm:t>
        <a:bodyPr/>
        <a:lstStyle/>
        <a:p>
          <a:endParaRPr lang="en-US"/>
        </a:p>
      </dgm:t>
    </dgm:pt>
    <dgm:pt modelId="{266829FB-37BB-4FBC-AE61-B2FF811B2726}">
      <dgm:prSet phldrT="[Text]"/>
      <dgm:spPr/>
      <dgm:t>
        <a:bodyPr/>
        <a:lstStyle/>
        <a:p>
          <a:r>
            <a:rPr lang="en-US" b="1" dirty="0" err="1" smtClean="0">
              <a:latin typeface="Century Gothic" panose="020B0502020202020204" pitchFamily="34" charset="0"/>
            </a:rPr>
            <a:t>DucDV</a:t>
          </a:r>
          <a:r>
            <a:rPr lang="en-US" b="1" dirty="0" smtClean="0">
              <a:latin typeface="Century Gothic" panose="020B0502020202020204" pitchFamily="34" charset="0"/>
            </a:rPr>
            <a:t> – Project manager</a:t>
          </a:r>
          <a:endParaRPr lang="en-US" b="1" dirty="0"/>
        </a:p>
      </dgm:t>
    </dgm:pt>
    <dgm:pt modelId="{7D3C773E-6E80-4FEE-A4B9-17BBC615D879}" type="parTrans" cxnId="{2526C2A0-07C7-4BE7-890D-54380E86FA55}">
      <dgm:prSet/>
      <dgm:spPr/>
      <dgm:t>
        <a:bodyPr/>
        <a:lstStyle/>
        <a:p>
          <a:endParaRPr lang="en-US"/>
        </a:p>
      </dgm:t>
    </dgm:pt>
    <dgm:pt modelId="{3E527CD9-B688-4BC9-B791-3ABD9922F9EF}" type="sibTrans" cxnId="{2526C2A0-07C7-4BE7-890D-54380E86FA55}">
      <dgm:prSet/>
      <dgm:spPr/>
      <dgm:t>
        <a:bodyPr/>
        <a:lstStyle/>
        <a:p>
          <a:endParaRPr lang="en-US"/>
        </a:p>
      </dgm:t>
    </dgm:pt>
    <dgm:pt modelId="{77C9002D-D943-4801-B6D3-84885F30B596}">
      <dgm:prSet phldrT="[Text]"/>
      <dgm:spPr/>
      <dgm:t>
        <a:bodyPr/>
        <a:lstStyle/>
        <a:p>
          <a:r>
            <a:rPr lang="en-US" b="1" dirty="0" err="1" smtClean="0">
              <a:latin typeface="Century Gothic" panose="020B0502020202020204" pitchFamily="34" charset="0"/>
            </a:rPr>
            <a:t>NgocNV</a:t>
          </a:r>
          <a:r>
            <a:rPr lang="en-US" b="1" dirty="0" smtClean="0">
              <a:latin typeface="Century Gothic" panose="020B0502020202020204" pitchFamily="34" charset="0"/>
            </a:rPr>
            <a:t> - Developer</a:t>
          </a:r>
          <a:endParaRPr lang="en-US" b="1" dirty="0"/>
        </a:p>
      </dgm:t>
    </dgm:pt>
    <dgm:pt modelId="{B8DC88E4-2C73-49D4-833C-F1C1C4E20E3F}" type="parTrans" cxnId="{D1155412-A4D2-4492-B9F6-0E30496A7AB0}">
      <dgm:prSet/>
      <dgm:spPr/>
      <dgm:t>
        <a:bodyPr/>
        <a:lstStyle/>
        <a:p>
          <a:endParaRPr lang="en-US"/>
        </a:p>
      </dgm:t>
    </dgm:pt>
    <dgm:pt modelId="{1B6C2135-6ED3-4122-A30C-DD1780B6842D}" type="sibTrans" cxnId="{D1155412-A4D2-4492-B9F6-0E30496A7AB0}">
      <dgm:prSet/>
      <dgm:spPr/>
      <dgm:t>
        <a:bodyPr/>
        <a:lstStyle/>
        <a:p>
          <a:endParaRPr lang="en-US"/>
        </a:p>
      </dgm:t>
    </dgm:pt>
    <dgm:pt modelId="{1738AB81-E010-4419-B924-56CDB913E33E}">
      <dgm:prSet phldrT="[Text]"/>
      <dgm:spPr/>
      <dgm:t>
        <a:bodyPr/>
        <a:lstStyle/>
        <a:p>
          <a:r>
            <a:rPr lang="en-US" b="1" dirty="0" err="1" smtClean="0">
              <a:latin typeface="Century Gothic" panose="020B0502020202020204" pitchFamily="34" charset="0"/>
            </a:rPr>
            <a:t>MinhTN</a:t>
          </a:r>
          <a:r>
            <a:rPr lang="en-US" b="1" dirty="0" smtClean="0">
              <a:latin typeface="Century Gothic" panose="020B0502020202020204" pitchFamily="34" charset="0"/>
            </a:rPr>
            <a:t> - Developer</a:t>
          </a:r>
          <a:endParaRPr lang="en-US" b="1" dirty="0"/>
        </a:p>
      </dgm:t>
    </dgm:pt>
    <dgm:pt modelId="{75948F5F-5353-487B-BAAA-38225BC351A2}" type="parTrans" cxnId="{1AE629B4-87A0-40ED-A0B2-66EE692BAD8F}">
      <dgm:prSet/>
      <dgm:spPr/>
      <dgm:t>
        <a:bodyPr/>
        <a:lstStyle/>
        <a:p>
          <a:endParaRPr lang="en-US"/>
        </a:p>
      </dgm:t>
    </dgm:pt>
    <dgm:pt modelId="{A64A8956-D80A-413D-A18B-2CEE259C52FE}" type="sibTrans" cxnId="{1AE629B4-87A0-40ED-A0B2-66EE692BAD8F}">
      <dgm:prSet/>
      <dgm:spPr/>
      <dgm:t>
        <a:bodyPr/>
        <a:lstStyle/>
        <a:p>
          <a:endParaRPr lang="en-US"/>
        </a:p>
      </dgm:t>
    </dgm:pt>
    <dgm:pt modelId="{B62B68BC-D513-480A-BE01-DF215DED3A85}">
      <dgm:prSet phldrT="[Text]"/>
      <dgm:spPr/>
      <dgm:t>
        <a:bodyPr/>
        <a:lstStyle/>
        <a:p>
          <a:r>
            <a:rPr lang="en-US" b="1" dirty="0" err="1" smtClean="0">
              <a:latin typeface="Century Gothic" panose="020B0502020202020204" pitchFamily="34" charset="0"/>
            </a:rPr>
            <a:t>ThucNV</a:t>
          </a:r>
          <a:r>
            <a:rPr lang="en-US" b="1" dirty="0" smtClean="0">
              <a:latin typeface="Century Gothic" panose="020B0502020202020204" pitchFamily="34" charset="0"/>
            </a:rPr>
            <a:t> - Tester</a:t>
          </a:r>
          <a:endParaRPr lang="en-US" b="1" dirty="0"/>
        </a:p>
      </dgm:t>
    </dgm:pt>
    <dgm:pt modelId="{F973879C-5277-44B3-9BC4-71CB4A753058}" type="parTrans" cxnId="{884D62B4-555E-4EE2-B5D4-BE78ECCAABE8}">
      <dgm:prSet/>
      <dgm:spPr/>
      <dgm:t>
        <a:bodyPr/>
        <a:lstStyle/>
        <a:p>
          <a:endParaRPr lang="en-US"/>
        </a:p>
      </dgm:t>
    </dgm:pt>
    <dgm:pt modelId="{98F18A55-EB65-489E-9BA9-79E3FACB2605}" type="sibTrans" cxnId="{884D62B4-555E-4EE2-B5D4-BE78ECCAABE8}">
      <dgm:prSet/>
      <dgm:spPr/>
      <dgm:t>
        <a:bodyPr/>
        <a:lstStyle/>
        <a:p>
          <a:endParaRPr lang="en-US"/>
        </a:p>
      </dgm:t>
    </dgm:pt>
    <dgm:pt modelId="{4748E9FB-A42D-458E-B3BE-9DBFE2EC9B06}" type="pres">
      <dgm:prSet presAssocID="{6D200A3D-5317-41B2-9272-80FCFC103ED7}" presName="linearFlow" presStyleCnt="0">
        <dgm:presLayoutVars>
          <dgm:dir/>
          <dgm:resizeHandles val="exact"/>
        </dgm:presLayoutVars>
      </dgm:prSet>
      <dgm:spPr/>
    </dgm:pt>
    <dgm:pt modelId="{7B3140F3-87BB-463D-A39B-F5C5E07EEB11}" type="pres">
      <dgm:prSet presAssocID="{3A5DAAAC-37A6-41A3-9873-1E48947E73C5}" presName="composite" presStyleCnt="0"/>
      <dgm:spPr/>
    </dgm:pt>
    <dgm:pt modelId="{464E1D78-50EF-478C-93BE-7FF1B72D7B5F}" type="pres">
      <dgm:prSet presAssocID="{3A5DAAAC-37A6-41A3-9873-1E48947E73C5}" presName="imgShp" presStyleLbl="fgImgPlace1" presStyleIdx="0" presStyleCnt="5"/>
      <dgm:spPr/>
    </dgm:pt>
    <dgm:pt modelId="{E6008F5D-BADD-4433-9766-359F5E6176B1}" type="pres">
      <dgm:prSet presAssocID="{3A5DAAAC-37A6-41A3-9873-1E48947E73C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21645-EDD7-4EEC-B3F2-842F25683270}" type="pres">
      <dgm:prSet presAssocID="{8B42D461-20E7-4AB6-B1ED-5248AD4FED1E}" presName="spacing" presStyleCnt="0"/>
      <dgm:spPr/>
    </dgm:pt>
    <dgm:pt modelId="{7C1D153F-7C6D-421B-8F02-EC4D716505E0}" type="pres">
      <dgm:prSet presAssocID="{266829FB-37BB-4FBC-AE61-B2FF811B2726}" presName="composite" presStyleCnt="0"/>
      <dgm:spPr/>
    </dgm:pt>
    <dgm:pt modelId="{B5E80FF0-87A0-40D9-8122-13F7DEE8C74A}" type="pres">
      <dgm:prSet presAssocID="{266829FB-37BB-4FBC-AE61-B2FF811B2726}" presName="imgShp" presStyleLbl="fgImgPlace1" presStyleIdx="1" presStyleCnt="5"/>
      <dgm:spPr/>
    </dgm:pt>
    <dgm:pt modelId="{23E0CF46-94DD-41EE-B71D-57AA9C0EB99D}" type="pres">
      <dgm:prSet presAssocID="{266829FB-37BB-4FBC-AE61-B2FF811B272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A04EB-5E21-4697-885A-1FEE69F097A0}" type="pres">
      <dgm:prSet presAssocID="{3E527CD9-B688-4BC9-B791-3ABD9922F9EF}" presName="spacing" presStyleCnt="0"/>
      <dgm:spPr/>
    </dgm:pt>
    <dgm:pt modelId="{B3456E01-95A2-4E3A-A208-0C7CE77D74DE}" type="pres">
      <dgm:prSet presAssocID="{77C9002D-D943-4801-B6D3-84885F30B596}" presName="composite" presStyleCnt="0"/>
      <dgm:spPr/>
    </dgm:pt>
    <dgm:pt modelId="{41F6479A-9FA5-45C2-BA29-AD979F46E68B}" type="pres">
      <dgm:prSet presAssocID="{77C9002D-D943-4801-B6D3-84885F30B596}" presName="imgShp" presStyleLbl="fgImgPlace1" presStyleIdx="2" presStyleCnt="5"/>
      <dgm:spPr/>
    </dgm:pt>
    <dgm:pt modelId="{766DD6D8-3251-4148-9D37-E644662262EC}" type="pres">
      <dgm:prSet presAssocID="{77C9002D-D943-4801-B6D3-84885F30B59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F8F2F-5650-4BDC-BF78-F72B41CBBA46}" type="pres">
      <dgm:prSet presAssocID="{1B6C2135-6ED3-4122-A30C-DD1780B6842D}" presName="spacing" presStyleCnt="0"/>
      <dgm:spPr/>
    </dgm:pt>
    <dgm:pt modelId="{C4506A1E-C6C1-4414-9B66-0C66244A15CD}" type="pres">
      <dgm:prSet presAssocID="{1738AB81-E010-4419-B924-56CDB913E33E}" presName="composite" presStyleCnt="0"/>
      <dgm:spPr/>
    </dgm:pt>
    <dgm:pt modelId="{FFDA50AE-1AB5-4EA3-A954-58CA580FD812}" type="pres">
      <dgm:prSet presAssocID="{1738AB81-E010-4419-B924-56CDB913E33E}" presName="imgShp" presStyleLbl="fgImgPlace1" presStyleIdx="3" presStyleCnt="5"/>
      <dgm:spPr/>
    </dgm:pt>
    <dgm:pt modelId="{4E2C9371-DACD-479B-911C-9F4A87393FCB}" type="pres">
      <dgm:prSet presAssocID="{1738AB81-E010-4419-B924-56CDB913E33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14AA6-1268-4915-AD1F-4C85B139A398}" type="pres">
      <dgm:prSet presAssocID="{A64A8956-D80A-413D-A18B-2CEE259C52FE}" presName="spacing" presStyleCnt="0"/>
      <dgm:spPr/>
    </dgm:pt>
    <dgm:pt modelId="{D9A80497-5C50-46D3-A2FF-3B122477962A}" type="pres">
      <dgm:prSet presAssocID="{B62B68BC-D513-480A-BE01-DF215DED3A85}" presName="composite" presStyleCnt="0"/>
      <dgm:spPr/>
    </dgm:pt>
    <dgm:pt modelId="{40ACE8DC-D06E-4ED0-99E6-8016803E779A}" type="pres">
      <dgm:prSet presAssocID="{B62B68BC-D513-480A-BE01-DF215DED3A85}" presName="imgShp" presStyleLbl="fgImgPlace1" presStyleIdx="4" presStyleCnt="5"/>
      <dgm:spPr/>
    </dgm:pt>
    <dgm:pt modelId="{63D75CDC-C0E3-4E7C-B72F-46B866884FEB}" type="pres">
      <dgm:prSet presAssocID="{B62B68BC-D513-480A-BE01-DF215DED3A8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A8EF9-83AA-4D12-BC9C-F9DE5B8611EE}" type="presOf" srcId="{3A5DAAAC-37A6-41A3-9873-1E48947E73C5}" destId="{E6008F5D-BADD-4433-9766-359F5E6176B1}" srcOrd="0" destOrd="0" presId="urn:microsoft.com/office/officeart/2005/8/layout/vList3#6"/>
    <dgm:cxn modelId="{0AA115DE-D78F-4CD3-96DF-9BF4882B7E45}" type="presOf" srcId="{1738AB81-E010-4419-B924-56CDB913E33E}" destId="{4E2C9371-DACD-479B-911C-9F4A87393FCB}" srcOrd="0" destOrd="0" presId="urn:microsoft.com/office/officeart/2005/8/layout/vList3#6"/>
    <dgm:cxn modelId="{EB7C9D7A-7555-4B9C-98A0-DFDE71E5BC32}" type="presOf" srcId="{266829FB-37BB-4FBC-AE61-B2FF811B2726}" destId="{23E0CF46-94DD-41EE-B71D-57AA9C0EB99D}" srcOrd="0" destOrd="0" presId="urn:microsoft.com/office/officeart/2005/8/layout/vList3#6"/>
    <dgm:cxn modelId="{2526C2A0-07C7-4BE7-890D-54380E86FA55}" srcId="{6D200A3D-5317-41B2-9272-80FCFC103ED7}" destId="{266829FB-37BB-4FBC-AE61-B2FF811B2726}" srcOrd="1" destOrd="0" parTransId="{7D3C773E-6E80-4FEE-A4B9-17BBC615D879}" sibTransId="{3E527CD9-B688-4BC9-B791-3ABD9922F9EF}"/>
    <dgm:cxn modelId="{0619341B-0526-4292-9970-7F462579E175}" type="presOf" srcId="{77C9002D-D943-4801-B6D3-84885F30B596}" destId="{766DD6D8-3251-4148-9D37-E644662262EC}" srcOrd="0" destOrd="0" presId="urn:microsoft.com/office/officeart/2005/8/layout/vList3#6"/>
    <dgm:cxn modelId="{884D62B4-555E-4EE2-B5D4-BE78ECCAABE8}" srcId="{6D200A3D-5317-41B2-9272-80FCFC103ED7}" destId="{B62B68BC-D513-480A-BE01-DF215DED3A85}" srcOrd="4" destOrd="0" parTransId="{F973879C-5277-44B3-9BC4-71CB4A753058}" sibTransId="{98F18A55-EB65-489E-9BA9-79E3FACB2605}"/>
    <dgm:cxn modelId="{D1155412-A4D2-4492-B9F6-0E30496A7AB0}" srcId="{6D200A3D-5317-41B2-9272-80FCFC103ED7}" destId="{77C9002D-D943-4801-B6D3-84885F30B596}" srcOrd="2" destOrd="0" parTransId="{B8DC88E4-2C73-49D4-833C-F1C1C4E20E3F}" sibTransId="{1B6C2135-6ED3-4122-A30C-DD1780B6842D}"/>
    <dgm:cxn modelId="{4DBB9EA7-6762-4890-8829-CDE33CA1B608}" type="presOf" srcId="{B62B68BC-D513-480A-BE01-DF215DED3A85}" destId="{63D75CDC-C0E3-4E7C-B72F-46B866884FEB}" srcOrd="0" destOrd="0" presId="urn:microsoft.com/office/officeart/2005/8/layout/vList3#6"/>
    <dgm:cxn modelId="{1AE629B4-87A0-40ED-A0B2-66EE692BAD8F}" srcId="{6D200A3D-5317-41B2-9272-80FCFC103ED7}" destId="{1738AB81-E010-4419-B924-56CDB913E33E}" srcOrd="3" destOrd="0" parTransId="{75948F5F-5353-487B-BAAA-38225BC351A2}" sibTransId="{A64A8956-D80A-413D-A18B-2CEE259C52FE}"/>
    <dgm:cxn modelId="{AC6F7B8B-2728-42C9-A989-737BECB3472F}" srcId="{6D200A3D-5317-41B2-9272-80FCFC103ED7}" destId="{3A5DAAAC-37A6-41A3-9873-1E48947E73C5}" srcOrd="0" destOrd="0" parTransId="{50CBD96C-AECD-428B-90F7-FF9E42F28F66}" sibTransId="{8B42D461-20E7-4AB6-B1ED-5248AD4FED1E}"/>
    <dgm:cxn modelId="{00CCAA78-EC1C-4D65-930A-3F7DA763D987}" type="presOf" srcId="{6D200A3D-5317-41B2-9272-80FCFC103ED7}" destId="{4748E9FB-A42D-458E-B3BE-9DBFE2EC9B06}" srcOrd="0" destOrd="0" presId="urn:microsoft.com/office/officeart/2005/8/layout/vList3#6"/>
    <dgm:cxn modelId="{BC782E2E-B8CF-4EB0-B105-E7936E7F47ED}" type="presParOf" srcId="{4748E9FB-A42D-458E-B3BE-9DBFE2EC9B06}" destId="{7B3140F3-87BB-463D-A39B-F5C5E07EEB11}" srcOrd="0" destOrd="0" presId="urn:microsoft.com/office/officeart/2005/8/layout/vList3#6"/>
    <dgm:cxn modelId="{541B401F-0661-4B1A-B183-351AA0225DD0}" type="presParOf" srcId="{7B3140F3-87BB-463D-A39B-F5C5E07EEB11}" destId="{464E1D78-50EF-478C-93BE-7FF1B72D7B5F}" srcOrd="0" destOrd="0" presId="urn:microsoft.com/office/officeart/2005/8/layout/vList3#6"/>
    <dgm:cxn modelId="{E2FF5E60-C6E1-45AA-9CFC-7554941E24D9}" type="presParOf" srcId="{7B3140F3-87BB-463D-A39B-F5C5E07EEB11}" destId="{E6008F5D-BADD-4433-9766-359F5E6176B1}" srcOrd="1" destOrd="0" presId="urn:microsoft.com/office/officeart/2005/8/layout/vList3#6"/>
    <dgm:cxn modelId="{6F22847D-2E73-4887-982B-E18968CDFF22}" type="presParOf" srcId="{4748E9FB-A42D-458E-B3BE-9DBFE2EC9B06}" destId="{C1921645-EDD7-4EEC-B3F2-842F25683270}" srcOrd="1" destOrd="0" presId="urn:microsoft.com/office/officeart/2005/8/layout/vList3#6"/>
    <dgm:cxn modelId="{4B1D4D54-239E-4A0C-AA9E-E41BB2B0C0B2}" type="presParOf" srcId="{4748E9FB-A42D-458E-B3BE-9DBFE2EC9B06}" destId="{7C1D153F-7C6D-421B-8F02-EC4D716505E0}" srcOrd="2" destOrd="0" presId="urn:microsoft.com/office/officeart/2005/8/layout/vList3#6"/>
    <dgm:cxn modelId="{C393DDA5-D0B2-4748-AEAE-E7D8525387CB}" type="presParOf" srcId="{7C1D153F-7C6D-421B-8F02-EC4D716505E0}" destId="{B5E80FF0-87A0-40D9-8122-13F7DEE8C74A}" srcOrd="0" destOrd="0" presId="urn:microsoft.com/office/officeart/2005/8/layout/vList3#6"/>
    <dgm:cxn modelId="{E9DCA126-D4CF-4102-923C-B80407A05219}" type="presParOf" srcId="{7C1D153F-7C6D-421B-8F02-EC4D716505E0}" destId="{23E0CF46-94DD-41EE-B71D-57AA9C0EB99D}" srcOrd="1" destOrd="0" presId="urn:microsoft.com/office/officeart/2005/8/layout/vList3#6"/>
    <dgm:cxn modelId="{07247847-AEA8-429F-9719-0926130ACE88}" type="presParOf" srcId="{4748E9FB-A42D-458E-B3BE-9DBFE2EC9B06}" destId="{2D3A04EB-5E21-4697-885A-1FEE69F097A0}" srcOrd="3" destOrd="0" presId="urn:microsoft.com/office/officeart/2005/8/layout/vList3#6"/>
    <dgm:cxn modelId="{F0D92049-DC6B-4F66-9345-F35978D7B855}" type="presParOf" srcId="{4748E9FB-A42D-458E-B3BE-9DBFE2EC9B06}" destId="{B3456E01-95A2-4E3A-A208-0C7CE77D74DE}" srcOrd="4" destOrd="0" presId="urn:microsoft.com/office/officeart/2005/8/layout/vList3#6"/>
    <dgm:cxn modelId="{A5987D94-B70B-4E19-8648-8EB0AF0FCA96}" type="presParOf" srcId="{B3456E01-95A2-4E3A-A208-0C7CE77D74DE}" destId="{41F6479A-9FA5-45C2-BA29-AD979F46E68B}" srcOrd="0" destOrd="0" presId="urn:microsoft.com/office/officeart/2005/8/layout/vList3#6"/>
    <dgm:cxn modelId="{1E0FBD74-05AA-47A1-A800-CB8C7FBC4C0C}" type="presParOf" srcId="{B3456E01-95A2-4E3A-A208-0C7CE77D74DE}" destId="{766DD6D8-3251-4148-9D37-E644662262EC}" srcOrd="1" destOrd="0" presId="urn:microsoft.com/office/officeart/2005/8/layout/vList3#6"/>
    <dgm:cxn modelId="{2B6AC302-25A0-4BFB-99BD-A7BDF0E4218E}" type="presParOf" srcId="{4748E9FB-A42D-458E-B3BE-9DBFE2EC9B06}" destId="{7F3F8F2F-5650-4BDC-BF78-F72B41CBBA46}" srcOrd="5" destOrd="0" presId="urn:microsoft.com/office/officeart/2005/8/layout/vList3#6"/>
    <dgm:cxn modelId="{9761E88B-1BFA-4E6C-B1AF-A2C575B0CB32}" type="presParOf" srcId="{4748E9FB-A42D-458E-B3BE-9DBFE2EC9B06}" destId="{C4506A1E-C6C1-4414-9B66-0C66244A15CD}" srcOrd="6" destOrd="0" presId="urn:microsoft.com/office/officeart/2005/8/layout/vList3#6"/>
    <dgm:cxn modelId="{E5C58364-170C-487E-966E-4088F3A92B65}" type="presParOf" srcId="{C4506A1E-C6C1-4414-9B66-0C66244A15CD}" destId="{FFDA50AE-1AB5-4EA3-A954-58CA580FD812}" srcOrd="0" destOrd="0" presId="urn:microsoft.com/office/officeart/2005/8/layout/vList3#6"/>
    <dgm:cxn modelId="{31550068-E193-4710-BA0F-A6EC009FBDBB}" type="presParOf" srcId="{C4506A1E-C6C1-4414-9B66-0C66244A15CD}" destId="{4E2C9371-DACD-479B-911C-9F4A87393FCB}" srcOrd="1" destOrd="0" presId="urn:microsoft.com/office/officeart/2005/8/layout/vList3#6"/>
    <dgm:cxn modelId="{905EDC43-124C-45A6-8E44-BAC1BD62FE7F}" type="presParOf" srcId="{4748E9FB-A42D-458E-B3BE-9DBFE2EC9B06}" destId="{31F14AA6-1268-4915-AD1F-4C85B139A398}" srcOrd="7" destOrd="0" presId="urn:microsoft.com/office/officeart/2005/8/layout/vList3#6"/>
    <dgm:cxn modelId="{EC59921A-4F6C-45EC-A32F-C241394EFD89}" type="presParOf" srcId="{4748E9FB-A42D-458E-B3BE-9DBFE2EC9B06}" destId="{D9A80497-5C50-46D3-A2FF-3B122477962A}" srcOrd="8" destOrd="0" presId="urn:microsoft.com/office/officeart/2005/8/layout/vList3#6"/>
    <dgm:cxn modelId="{12D5C20C-2EC8-4331-BE1C-7CE9914D5469}" type="presParOf" srcId="{D9A80497-5C50-46D3-A2FF-3B122477962A}" destId="{40ACE8DC-D06E-4ED0-99E6-8016803E779A}" srcOrd="0" destOrd="0" presId="urn:microsoft.com/office/officeart/2005/8/layout/vList3#6"/>
    <dgm:cxn modelId="{00B0BAD7-CBA7-47CE-A140-56FB304F9BA5}" type="presParOf" srcId="{D9A80497-5C50-46D3-A2FF-3B122477962A}" destId="{63D75CDC-C0E3-4E7C-B72F-46B866884FEB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FDE3B-1DB3-493C-8007-1A8AC342EE07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70F41A-8F3C-4FF6-BD69-B1FC3F1B7CE9}">
      <dgm:prSet phldrT="[Text]"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Problem definition 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467D8DE0-C9F8-4E6D-AB74-1A8822F56C25}" type="parTrans" cxnId="{742EED89-E3B0-4BA9-B419-69370314A22E}">
      <dgm:prSet/>
      <dgm:spPr/>
      <dgm:t>
        <a:bodyPr/>
        <a:lstStyle/>
        <a:p>
          <a:endParaRPr lang="en-US"/>
        </a:p>
      </dgm:t>
    </dgm:pt>
    <dgm:pt modelId="{78BF2277-F860-4CCB-ADC2-401F98362B3F}" type="sibTrans" cxnId="{742EED89-E3B0-4BA9-B419-69370314A22E}">
      <dgm:prSet/>
      <dgm:spPr/>
      <dgm:t>
        <a:bodyPr/>
        <a:lstStyle/>
        <a:p>
          <a:endParaRPr lang="en-US"/>
        </a:p>
      </dgm:t>
    </dgm:pt>
    <dgm:pt modelId="{4578E918-36E5-4DF3-AF79-B2C18E7A452D}">
      <dgm:prSet phldrT="[Text]"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Project planning 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28DD600-118C-44E1-8ED9-377EB9023933}" type="parTrans" cxnId="{F5587353-B517-4ECA-BD99-EA80A0B94A00}">
      <dgm:prSet/>
      <dgm:spPr/>
      <dgm:t>
        <a:bodyPr/>
        <a:lstStyle/>
        <a:p>
          <a:endParaRPr lang="en-US"/>
        </a:p>
      </dgm:t>
    </dgm:pt>
    <dgm:pt modelId="{412D411E-2E72-4CE3-A39F-9EA3F3ADC5A5}" type="sibTrans" cxnId="{F5587353-B517-4ECA-BD99-EA80A0B94A00}">
      <dgm:prSet/>
      <dgm:spPr/>
      <dgm:t>
        <a:bodyPr/>
        <a:lstStyle/>
        <a:p>
          <a:endParaRPr lang="en-US"/>
        </a:p>
      </dgm:t>
    </dgm:pt>
    <dgm:pt modelId="{A66B99E1-6FA7-4DEE-98E8-D98FF2B53260}">
      <dgm:prSet phldrT="[Text]"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Project organization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31AD703B-017C-4E18-812B-7587BDA23773}" type="parTrans" cxnId="{77789325-E109-4BA9-B4F4-DF5DA01E1023}">
      <dgm:prSet/>
      <dgm:spPr/>
      <dgm:t>
        <a:bodyPr/>
        <a:lstStyle/>
        <a:p>
          <a:endParaRPr lang="en-US"/>
        </a:p>
      </dgm:t>
    </dgm:pt>
    <dgm:pt modelId="{6A9B7A76-F4EA-40EC-9BD6-2A36581524C0}" type="sibTrans" cxnId="{77789325-E109-4BA9-B4F4-DF5DA01E1023}">
      <dgm:prSet/>
      <dgm:spPr/>
      <dgm:t>
        <a:bodyPr/>
        <a:lstStyle/>
        <a:p>
          <a:endParaRPr lang="en-US"/>
        </a:p>
      </dgm:t>
    </dgm:pt>
    <dgm:pt modelId="{693774A4-47A9-4206-A60E-10A884EB5A89}">
      <dgm:prSet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Tracking, Reporting and Controlling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CAF80C3D-0872-4A2C-BC7E-1447E65542BC}" type="parTrans" cxnId="{9BEA506B-A225-4B3E-8703-8C8E2AC084B7}">
      <dgm:prSet/>
      <dgm:spPr/>
      <dgm:t>
        <a:bodyPr/>
        <a:lstStyle/>
        <a:p>
          <a:endParaRPr lang="en-US"/>
        </a:p>
      </dgm:t>
    </dgm:pt>
    <dgm:pt modelId="{4301B943-D965-4137-8CA3-B8BBDD9724E9}" type="sibTrans" cxnId="{9BEA506B-A225-4B3E-8703-8C8E2AC084B7}">
      <dgm:prSet/>
      <dgm:spPr/>
      <dgm:t>
        <a:bodyPr/>
        <a:lstStyle/>
        <a:p>
          <a:endParaRPr lang="en-US"/>
        </a:p>
      </dgm:t>
    </dgm:pt>
    <dgm:pt modelId="{94F8400E-383D-473E-8333-F211727DD47E}">
      <dgm:prSet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Risk management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6C5F8D9-9380-450C-8547-AF87167C8423}" type="parTrans" cxnId="{036B2F74-9EC7-44DF-9F9F-0705A907D6B1}">
      <dgm:prSet/>
      <dgm:spPr/>
      <dgm:t>
        <a:bodyPr/>
        <a:lstStyle/>
        <a:p>
          <a:endParaRPr lang="en-US"/>
        </a:p>
      </dgm:t>
    </dgm:pt>
    <dgm:pt modelId="{74CF93F8-48E6-4277-94EF-A4F014E5B284}" type="sibTrans" cxnId="{036B2F74-9EC7-44DF-9F9F-0705A907D6B1}">
      <dgm:prSet/>
      <dgm:spPr/>
      <dgm:t>
        <a:bodyPr/>
        <a:lstStyle/>
        <a:p>
          <a:endParaRPr lang="en-US"/>
        </a:p>
      </dgm:t>
    </dgm:pt>
    <dgm:pt modelId="{C74F2D13-240C-4943-98CE-A7388775FBBF}">
      <dgm:prSet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Communicate management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E6B8F04F-95F4-4982-90E3-6CF8EF5ED2A5}" type="parTrans" cxnId="{03B826EC-7E81-41E7-8184-6E9754FCAF24}">
      <dgm:prSet/>
      <dgm:spPr/>
      <dgm:t>
        <a:bodyPr/>
        <a:lstStyle/>
        <a:p>
          <a:endParaRPr lang="en-US"/>
        </a:p>
      </dgm:t>
    </dgm:pt>
    <dgm:pt modelId="{0A31EEA7-5D08-4492-BE9E-38C9C9D184DB}" type="sibTrans" cxnId="{03B826EC-7E81-41E7-8184-6E9754FCAF24}">
      <dgm:prSet/>
      <dgm:spPr/>
      <dgm:t>
        <a:bodyPr/>
        <a:lstStyle/>
        <a:p>
          <a:endParaRPr lang="en-US"/>
        </a:p>
      </dgm:t>
    </dgm:pt>
    <dgm:pt modelId="{7F4EB7E7-3543-459E-8D40-8E62032297A4}" type="pres">
      <dgm:prSet presAssocID="{061FDE3B-1DB3-493C-8007-1A8AC342EE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3F7D875-0B21-4644-8239-FD11CBE259CF}" type="pres">
      <dgm:prSet presAssocID="{061FDE3B-1DB3-493C-8007-1A8AC342EE07}" presName="Name1" presStyleCnt="0"/>
      <dgm:spPr/>
    </dgm:pt>
    <dgm:pt modelId="{29E6B94E-5F65-43C5-8E98-CBB4EDE496C5}" type="pres">
      <dgm:prSet presAssocID="{061FDE3B-1DB3-493C-8007-1A8AC342EE07}" presName="cycle" presStyleCnt="0"/>
      <dgm:spPr/>
    </dgm:pt>
    <dgm:pt modelId="{5241ACF7-9053-4147-89A1-D5EC708CAF31}" type="pres">
      <dgm:prSet presAssocID="{061FDE3B-1DB3-493C-8007-1A8AC342EE07}" presName="srcNode" presStyleLbl="node1" presStyleIdx="0" presStyleCnt="6"/>
      <dgm:spPr/>
    </dgm:pt>
    <dgm:pt modelId="{C2A76789-4A74-4D5C-BDDB-D24FF47686C5}" type="pres">
      <dgm:prSet presAssocID="{061FDE3B-1DB3-493C-8007-1A8AC342EE07}" presName="conn" presStyleLbl="parChTrans1D2" presStyleIdx="0" presStyleCnt="1"/>
      <dgm:spPr/>
      <dgm:t>
        <a:bodyPr/>
        <a:lstStyle/>
        <a:p>
          <a:endParaRPr lang="en-US"/>
        </a:p>
      </dgm:t>
    </dgm:pt>
    <dgm:pt modelId="{20C2EE6A-6DA2-4D45-AB3F-09445660A8B0}" type="pres">
      <dgm:prSet presAssocID="{061FDE3B-1DB3-493C-8007-1A8AC342EE07}" presName="extraNode" presStyleLbl="node1" presStyleIdx="0" presStyleCnt="6"/>
      <dgm:spPr/>
    </dgm:pt>
    <dgm:pt modelId="{6AFF9AC4-29E6-4384-B731-ECA10B622335}" type="pres">
      <dgm:prSet presAssocID="{061FDE3B-1DB3-493C-8007-1A8AC342EE07}" presName="dstNode" presStyleLbl="node1" presStyleIdx="0" presStyleCnt="6"/>
      <dgm:spPr/>
    </dgm:pt>
    <dgm:pt modelId="{5F53F887-1058-445E-BEE5-6181D2C24666}" type="pres">
      <dgm:prSet presAssocID="{2F70F41A-8F3C-4FF6-BD69-B1FC3F1B7CE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CD561-51EE-4363-9BBA-E6FB0B7A275D}" type="pres">
      <dgm:prSet presAssocID="{2F70F41A-8F3C-4FF6-BD69-B1FC3F1B7CE9}" presName="accent_1" presStyleCnt="0"/>
      <dgm:spPr/>
    </dgm:pt>
    <dgm:pt modelId="{80C19C46-AE21-4D4C-B16A-9A64F36A1FEF}" type="pres">
      <dgm:prSet presAssocID="{2F70F41A-8F3C-4FF6-BD69-B1FC3F1B7CE9}" presName="accentRepeatNode" presStyleLbl="solidFgAcc1" presStyleIdx="0" presStyleCnt="6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DDC96827-3AD8-4DDD-9727-2724DF3AF6BB}" type="pres">
      <dgm:prSet presAssocID="{4578E918-36E5-4DF3-AF79-B2C18E7A452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5649F-120F-453F-96F9-C0AD00C9F9C5}" type="pres">
      <dgm:prSet presAssocID="{4578E918-36E5-4DF3-AF79-B2C18E7A452D}" presName="accent_2" presStyleCnt="0"/>
      <dgm:spPr/>
    </dgm:pt>
    <dgm:pt modelId="{A4CE1990-2679-45D4-9733-001231F99E26}" type="pres">
      <dgm:prSet presAssocID="{4578E918-36E5-4DF3-AF79-B2C18E7A452D}" presName="accentRepeatNode" presStyleLbl="solidFgAcc1" presStyleIdx="1" presStyleCnt="6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84FE942B-197E-4A8F-80D9-4D461E48E1C8}" type="pres">
      <dgm:prSet presAssocID="{A66B99E1-6FA7-4DEE-98E8-D98FF2B5326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6C50B-C9DF-4622-B9C4-A5634C840507}" type="pres">
      <dgm:prSet presAssocID="{A66B99E1-6FA7-4DEE-98E8-D98FF2B53260}" presName="accent_3" presStyleCnt="0"/>
      <dgm:spPr/>
    </dgm:pt>
    <dgm:pt modelId="{7B35CBB2-9080-4EE8-889F-DD66CF16DD22}" type="pres">
      <dgm:prSet presAssocID="{A66B99E1-6FA7-4DEE-98E8-D98FF2B53260}" presName="accentRepeatNode" presStyleLbl="solidFgAcc1" presStyleIdx="2" presStyleCnt="6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  <dgm:pt modelId="{443BA287-3D98-4D8A-A378-21631AD00616}" type="pres">
      <dgm:prSet presAssocID="{693774A4-47A9-4206-A60E-10A884EB5A8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1EAA8-FF97-4862-9144-0D936B220226}" type="pres">
      <dgm:prSet presAssocID="{693774A4-47A9-4206-A60E-10A884EB5A89}" presName="accent_4" presStyleCnt="0"/>
      <dgm:spPr/>
    </dgm:pt>
    <dgm:pt modelId="{44ACDC78-8924-4D77-90A5-EA36320D31DF}" type="pres">
      <dgm:prSet presAssocID="{693774A4-47A9-4206-A60E-10A884EB5A89}" presName="accentRepeatNode" presStyleLbl="solidFgAcc1" presStyleIdx="3" presStyleCnt="6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</dgm:pt>
    <dgm:pt modelId="{548D04B6-26BB-46E9-B7B9-9FDF25DE9DB0}" type="pres">
      <dgm:prSet presAssocID="{94F8400E-383D-473E-8333-F211727DD47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F19F3-8825-4084-B117-7979C61C4B6A}" type="pres">
      <dgm:prSet presAssocID="{94F8400E-383D-473E-8333-F211727DD47E}" presName="accent_5" presStyleCnt="0"/>
      <dgm:spPr/>
    </dgm:pt>
    <dgm:pt modelId="{CFF26ECF-C028-4C8A-8218-50D4EC60F940}" type="pres">
      <dgm:prSet presAssocID="{94F8400E-383D-473E-8333-F211727DD47E}" presName="accentRepeatNode" presStyleLbl="solidFgAcc1" presStyleIdx="4" presStyleCnt="6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42E72A0E-43D5-4976-943F-522F0B8B99F6}" type="pres">
      <dgm:prSet presAssocID="{C74F2D13-240C-4943-98CE-A7388775FBB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DC213-625E-43DE-B23B-811389AAFE06}" type="pres">
      <dgm:prSet presAssocID="{C74F2D13-240C-4943-98CE-A7388775FBBF}" presName="accent_6" presStyleCnt="0"/>
      <dgm:spPr/>
    </dgm:pt>
    <dgm:pt modelId="{96AB887D-3B8D-4FCB-9B66-8E790DC6F5DC}" type="pres">
      <dgm:prSet presAssocID="{C74F2D13-240C-4943-98CE-A7388775FBBF}" presName="accentRepeatNode" presStyleLbl="solidFgAcc1" presStyleIdx="5" presStyleCnt="6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0CBB65B7-53CC-493B-AA83-0B0F77252CC8}" type="presOf" srcId="{A66B99E1-6FA7-4DEE-98E8-D98FF2B53260}" destId="{84FE942B-197E-4A8F-80D9-4D461E48E1C8}" srcOrd="0" destOrd="0" presId="urn:microsoft.com/office/officeart/2008/layout/VerticalCurvedList"/>
    <dgm:cxn modelId="{77789325-E109-4BA9-B4F4-DF5DA01E1023}" srcId="{061FDE3B-1DB3-493C-8007-1A8AC342EE07}" destId="{A66B99E1-6FA7-4DEE-98E8-D98FF2B53260}" srcOrd="2" destOrd="0" parTransId="{31AD703B-017C-4E18-812B-7587BDA23773}" sibTransId="{6A9B7A76-F4EA-40EC-9BD6-2A36581524C0}"/>
    <dgm:cxn modelId="{45C689CD-9F85-475F-9701-DA195FC1325B}" type="presOf" srcId="{693774A4-47A9-4206-A60E-10A884EB5A89}" destId="{443BA287-3D98-4D8A-A378-21631AD00616}" srcOrd="0" destOrd="0" presId="urn:microsoft.com/office/officeart/2008/layout/VerticalCurvedList"/>
    <dgm:cxn modelId="{17795999-E57A-48F8-951E-1573E1A8B813}" type="presOf" srcId="{4578E918-36E5-4DF3-AF79-B2C18E7A452D}" destId="{DDC96827-3AD8-4DDD-9727-2724DF3AF6BB}" srcOrd="0" destOrd="0" presId="urn:microsoft.com/office/officeart/2008/layout/VerticalCurvedList"/>
    <dgm:cxn modelId="{036B2F74-9EC7-44DF-9F9F-0705A907D6B1}" srcId="{061FDE3B-1DB3-493C-8007-1A8AC342EE07}" destId="{94F8400E-383D-473E-8333-F211727DD47E}" srcOrd="4" destOrd="0" parTransId="{76C5F8D9-9380-450C-8547-AF87167C8423}" sibTransId="{74CF93F8-48E6-4277-94EF-A4F014E5B284}"/>
    <dgm:cxn modelId="{742EED89-E3B0-4BA9-B419-69370314A22E}" srcId="{061FDE3B-1DB3-493C-8007-1A8AC342EE07}" destId="{2F70F41A-8F3C-4FF6-BD69-B1FC3F1B7CE9}" srcOrd="0" destOrd="0" parTransId="{467D8DE0-C9F8-4E6D-AB74-1A8822F56C25}" sibTransId="{78BF2277-F860-4CCB-ADC2-401F98362B3F}"/>
    <dgm:cxn modelId="{E701B64F-D270-4274-8779-D41B7D104A19}" type="presOf" srcId="{78BF2277-F860-4CCB-ADC2-401F98362B3F}" destId="{C2A76789-4A74-4D5C-BDDB-D24FF47686C5}" srcOrd="0" destOrd="0" presId="urn:microsoft.com/office/officeart/2008/layout/VerticalCurvedList"/>
    <dgm:cxn modelId="{03B826EC-7E81-41E7-8184-6E9754FCAF24}" srcId="{061FDE3B-1DB3-493C-8007-1A8AC342EE07}" destId="{C74F2D13-240C-4943-98CE-A7388775FBBF}" srcOrd="5" destOrd="0" parTransId="{E6B8F04F-95F4-4982-90E3-6CF8EF5ED2A5}" sibTransId="{0A31EEA7-5D08-4492-BE9E-38C9C9D184DB}"/>
    <dgm:cxn modelId="{9BEA506B-A225-4B3E-8703-8C8E2AC084B7}" srcId="{061FDE3B-1DB3-493C-8007-1A8AC342EE07}" destId="{693774A4-47A9-4206-A60E-10A884EB5A89}" srcOrd="3" destOrd="0" parTransId="{CAF80C3D-0872-4A2C-BC7E-1447E65542BC}" sibTransId="{4301B943-D965-4137-8CA3-B8BBDD9724E9}"/>
    <dgm:cxn modelId="{F5587353-B517-4ECA-BD99-EA80A0B94A00}" srcId="{061FDE3B-1DB3-493C-8007-1A8AC342EE07}" destId="{4578E918-36E5-4DF3-AF79-B2C18E7A452D}" srcOrd="1" destOrd="0" parTransId="{628DD600-118C-44E1-8ED9-377EB9023933}" sibTransId="{412D411E-2E72-4CE3-A39F-9EA3F3ADC5A5}"/>
    <dgm:cxn modelId="{E9F8AC07-9234-4324-8889-96DDA4AC9E25}" type="presOf" srcId="{2F70F41A-8F3C-4FF6-BD69-B1FC3F1B7CE9}" destId="{5F53F887-1058-445E-BEE5-6181D2C24666}" srcOrd="0" destOrd="0" presId="urn:microsoft.com/office/officeart/2008/layout/VerticalCurvedList"/>
    <dgm:cxn modelId="{52A1D695-8671-47FA-ADDD-1C2F7E897825}" type="presOf" srcId="{94F8400E-383D-473E-8333-F211727DD47E}" destId="{548D04B6-26BB-46E9-B7B9-9FDF25DE9DB0}" srcOrd="0" destOrd="0" presId="urn:microsoft.com/office/officeart/2008/layout/VerticalCurvedList"/>
    <dgm:cxn modelId="{793CD3AE-522C-496F-AA59-EDF12247F609}" type="presOf" srcId="{C74F2D13-240C-4943-98CE-A7388775FBBF}" destId="{42E72A0E-43D5-4976-943F-522F0B8B99F6}" srcOrd="0" destOrd="0" presId="urn:microsoft.com/office/officeart/2008/layout/VerticalCurvedList"/>
    <dgm:cxn modelId="{B40AACDF-877C-4694-845C-064CB1A3DBDA}" type="presOf" srcId="{061FDE3B-1DB3-493C-8007-1A8AC342EE07}" destId="{7F4EB7E7-3543-459E-8D40-8E62032297A4}" srcOrd="0" destOrd="0" presId="urn:microsoft.com/office/officeart/2008/layout/VerticalCurvedList"/>
    <dgm:cxn modelId="{B58B714C-6FC7-40A2-86D9-0FE40181B609}" type="presParOf" srcId="{7F4EB7E7-3543-459E-8D40-8E62032297A4}" destId="{C3F7D875-0B21-4644-8239-FD11CBE259CF}" srcOrd="0" destOrd="0" presId="urn:microsoft.com/office/officeart/2008/layout/VerticalCurvedList"/>
    <dgm:cxn modelId="{D936DC38-4178-4F2D-8601-50B8D7E90D38}" type="presParOf" srcId="{C3F7D875-0B21-4644-8239-FD11CBE259CF}" destId="{29E6B94E-5F65-43C5-8E98-CBB4EDE496C5}" srcOrd="0" destOrd="0" presId="urn:microsoft.com/office/officeart/2008/layout/VerticalCurvedList"/>
    <dgm:cxn modelId="{FDDA7492-642C-4F5B-854D-1932C0A244FC}" type="presParOf" srcId="{29E6B94E-5F65-43C5-8E98-CBB4EDE496C5}" destId="{5241ACF7-9053-4147-89A1-D5EC708CAF31}" srcOrd="0" destOrd="0" presId="urn:microsoft.com/office/officeart/2008/layout/VerticalCurvedList"/>
    <dgm:cxn modelId="{F23EE04A-17DB-4636-A618-6746B61DB194}" type="presParOf" srcId="{29E6B94E-5F65-43C5-8E98-CBB4EDE496C5}" destId="{C2A76789-4A74-4D5C-BDDB-D24FF47686C5}" srcOrd="1" destOrd="0" presId="urn:microsoft.com/office/officeart/2008/layout/VerticalCurvedList"/>
    <dgm:cxn modelId="{D453E80D-2059-4B8F-B6F5-7AB678F669A3}" type="presParOf" srcId="{29E6B94E-5F65-43C5-8E98-CBB4EDE496C5}" destId="{20C2EE6A-6DA2-4D45-AB3F-09445660A8B0}" srcOrd="2" destOrd="0" presId="urn:microsoft.com/office/officeart/2008/layout/VerticalCurvedList"/>
    <dgm:cxn modelId="{30BAA148-4039-489B-8AAE-B4CAD7BD2DFC}" type="presParOf" srcId="{29E6B94E-5F65-43C5-8E98-CBB4EDE496C5}" destId="{6AFF9AC4-29E6-4384-B731-ECA10B622335}" srcOrd="3" destOrd="0" presId="urn:microsoft.com/office/officeart/2008/layout/VerticalCurvedList"/>
    <dgm:cxn modelId="{7FC19C77-B025-4EDB-9406-5577D8C3D04A}" type="presParOf" srcId="{C3F7D875-0B21-4644-8239-FD11CBE259CF}" destId="{5F53F887-1058-445E-BEE5-6181D2C24666}" srcOrd="1" destOrd="0" presId="urn:microsoft.com/office/officeart/2008/layout/VerticalCurvedList"/>
    <dgm:cxn modelId="{CE89AF77-8CC4-4508-B82A-E6612FADA122}" type="presParOf" srcId="{C3F7D875-0B21-4644-8239-FD11CBE259CF}" destId="{3B4CD561-51EE-4363-9BBA-E6FB0B7A275D}" srcOrd="2" destOrd="0" presId="urn:microsoft.com/office/officeart/2008/layout/VerticalCurvedList"/>
    <dgm:cxn modelId="{A3217C12-6AE2-422F-A4A7-3EBA05F2F320}" type="presParOf" srcId="{3B4CD561-51EE-4363-9BBA-E6FB0B7A275D}" destId="{80C19C46-AE21-4D4C-B16A-9A64F36A1FEF}" srcOrd="0" destOrd="0" presId="urn:microsoft.com/office/officeart/2008/layout/VerticalCurvedList"/>
    <dgm:cxn modelId="{0264D8D7-9999-4362-802D-C9AD814C0933}" type="presParOf" srcId="{C3F7D875-0B21-4644-8239-FD11CBE259CF}" destId="{DDC96827-3AD8-4DDD-9727-2724DF3AF6BB}" srcOrd="3" destOrd="0" presId="urn:microsoft.com/office/officeart/2008/layout/VerticalCurvedList"/>
    <dgm:cxn modelId="{A9B32C62-8A9A-4B00-88CE-0DF48CED17BB}" type="presParOf" srcId="{C3F7D875-0B21-4644-8239-FD11CBE259CF}" destId="{F405649F-120F-453F-96F9-C0AD00C9F9C5}" srcOrd="4" destOrd="0" presId="urn:microsoft.com/office/officeart/2008/layout/VerticalCurvedList"/>
    <dgm:cxn modelId="{97D45695-258D-45A7-86F9-F0BB7936F7CF}" type="presParOf" srcId="{F405649F-120F-453F-96F9-C0AD00C9F9C5}" destId="{A4CE1990-2679-45D4-9733-001231F99E26}" srcOrd="0" destOrd="0" presId="urn:microsoft.com/office/officeart/2008/layout/VerticalCurvedList"/>
    <dgm:cxn modelId="{7B2E1163-BE20-4ECA-92C2-689FC5097009}" type="presParOf" srcId="{C3F7D875-0B21-4644-8239-FD11CBE259CF}" destId="{84FE942B-197E-4A8F-80D9-4D461E48E1C8}" srcOrd="5" destOrd="0" presId="urn:microsoft.com/office/officeart/2008/layout/VerticalCurvedList"/>
    <dgm:cxn modelId="{DA82A8C4-616A-47B8-B90C-AA93AF40965F}" type="presParOf" srcId="{C3F7D875-0B21-4644-8239-FD11CBE259CF}" destId="{CB56C50B-C9DF-4622-B9C4-A5634C840507}" srcOrd="6" destOrd="0" presId="urn:microsoft.com/office/officeart/2008/layout/VerticalCurvedList"/>
    <dgm:cxn modelId="{68A2DDE8-8016-4D7E-A311-77F5503F1265}" type="presParOf" srcId="{CB56C50B-C9DF-4622-B9C4-A5634C840507}" destId="{7B35CBB2-9080-4EE8-889F-DD66CF16DD22}" srcOrd="0" destOrd="0" presId="urn:microsoft.com/office/officeart/2008/layout/VerticalCurvedList"/>
    <dgm:cxn modelId="{31F62AA5-4A1E-4C1E-957D-AF9529D6FA97}" type="presParOf" srcId="{C3F7D875-0B21-4644-8239-FD11CBE259CF}" destId="{443BA287-3D98-4D8A-A378-21631AD00616}" srcOrd="7" destOrd="0" presId="urn:microsoft.com/office/officeart/2008/layout/VerticalCurvedList"/>
    <dgm:cxn modelId="{CAE9EC5B-8CFC-4173-AD58-E14C50256BBD}" type="presParOf" srcId="{C3F7D875-0B21-4644-8239-FD11CBE259CF}" destId="{3871EAA8-FF97-4862-9144-0D936B220226}" srcOrd="8" destOrd="0" presId="urn:microsoft.com/office/officeart/2008/layout/VerticalCurvedList"/>
    <dgm:cxn modelId="{B350B3D2-3A90-4F30-8E4C-5695855623FD}" type="presParOf" srcId="{3871EAA8-FF97-4862-9144-0D936B220226}" destId="{44ACDC78-8924-4D77-90A5-EA36320D31DF}" srcOrd="0" destOrd="0" presId="urn:microsoft.com/office/officeart/2008/layout/VerticalCurvedList"/>
    <dgm:cxn modelId="{F368F9EA-1AD3-4C2A-960E-341631FAD403}" type="presParOf" srcId="{C3F7D875-0B21-4644-8239-FD11CBE259CF}" destId="{548D04B6-26BB-46E9-B7B9-9FDF25DE9DB0}" srcOrd="9" destOrd="0" presId="urn:microsoft.com/office/officeart/2008/layout/VerticalCurvedList"/>
    <dgm:cxn modelId="{4BA89326-55E1-42AD-961A-A06FCF7927C7}" type="presParOf" srcId="{C3F7D875-0B21-4644-8239-FD11CBE259CF}" destId="{63AF19F3-8825-4084-B117-7979C61C4B6A}" srcOrd="10" destOrd="0" presId="urn:microsoft.com/office/officeart/2008/layout/VerticalCurvedList"/>
    <dgm:cxn modelId="{3A771687-657F-49A7-B65B-4A8DA0454906}" type="presParOf" srcId="{63AF19F3-8825-4084-B117-7979C61C4B6A}" destId="{CFF26ECF-C028-4C8A-8218-50D4EC60F940}" srcOrd="0" destOrd="0" presId="urn:microsoft.com/office/officeart/2008/layout/VerticalCurvedList"/>
    <dgm:cxn modelId="{3488994E-6A0B-44CF-B64B-594C46614F0A}" type="presParOf" srcId="{C3F7D875-0B21-4644-8239-FD11CBE259CF}" destId="{42E72A0E-43D5-4976-943F-522F0B8B99F6}" srcOrd="11" destOrd="0" presId="urn:microsoft.com/office/officeart/2008/layout/VerticalCurvedList"/>
    <dgm:cxn modelId="{11C5E387-2ABB-44AA-A64F-D7943C339B39}" type="presParOf" srcId="{C3F7D875-0B21-4644-8239-FD11CBE259CF}" destId="{A31DC213-625E-43DE-B23B-811389AAFE06}" srcOrd="12" destOrd="0" presId="urn:microsoft.com/office/officeart/2008/layout/VerticalCurvedList"/>
    <dgm:cxn modelId="{82E0DBFF-6F08-4B1F-BFC7-4EB2583C0F16}" type="presParOf" srcId="{A31DC213-625E-43DE-B23B-811389AAFE06}" destId="{96AB887D-3B8D-4FCB-9B66-8E790DC6F5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72871B-6A2A-44FF-9BB7-98BD6AAC051E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1220FDA-9070-41CE-A80A-34E541B02C4D}">
      <dgm:prSet phldrT="[Text]" custT="1"/>
      <dgm:spPr/>
      <dgm:t>
        <a:bodyPr/>
        <a:lstStyle/>
        <a:p>
          <a:r>
            <a:rPr lang="en-US" sz="2300" b="1" dirty="0" smtClean="0">
              <a:latin typeface="Century Gothic" panose="020B0502020202020204" pitchFamily="34" charset="0"/>
            </a:rPr>
            <a:t>User Requirement Specification</a:t>
          </a:r>
          <a:endParaRPr lang="en-US" sz="2300" b="1" dirty="0"/>
        </a:p>
      </dgm:t>
    </dgm:pt>
    <dgm:pt modelId="{7EE4A60E-31A3-480F-9FF3-C42FC86B61F1}" type="parTrans" cxnId="{D959334A-EAE3-4591-A6F7-08359AD0238E}">
      <dgm:prSet/>
      <dgm:spPr/>
      <dgm:t>
        <a:bodyPr/>
        <a:lstStyle/>
        <a:p>
          <a:endParaRPr lang="en-US"/>
        </a:p>
      </dgm:t>
    </dgm:pt>
    <dgm:pt modelId="{CB7E8C4D-901E-443E-8A59-1BDF13D11DDB}" type="sibTrans" cxnId="{D959334A-EAE3-4591-A6F7-08359AD0238E}">
      <dgm:prSet/>
      <dgm:spPr/>
      <dgm:t>
        <a:bodyPr/>
        <a:lstStyle/>
        <a:p>
          <a:endParaRPr lang="en-US"/>
        </a:p>
      </dgm:t>
    </dgm:pt>
    <dgm:pt modelId="{EA935F4A-9AB5-497C-84E4-15067780D1A4}">
      <dgm:prSet phldrT="[Text]"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Functional Requirements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FAB38FD-50FE-4B98-9537-1583EC043DAF}" type="parTrans" cxnId="{A77A050B-35D0-46E8-9B1B-3C908D70BE68}">
      <dgm:prSet/>
      <dgm:spPr/>
      <dgm:t>
        <a:bodyPr/>
        <a:lstStyle/>
        <a:p>
          <a:endParaRPr lang="en-US"/>
        </a:p>
      </dgm:t>
    </dgm:pt>
    <dgm:pt modelId="{A4ADAF62-6ADE-48E9-8DA8-10B7D278D79A}" type="sibTrans" cxnId="{A77A050B-35D0-46E8-9B1B-3C908D70BE68}">
      <dgm:prSet/>
      <dgm:spPr/>
      <dgm:t>
        <a:bodyPr/>
        <a:lstStyle/>
        <a:p>
          <a:endParaRPr lang="en-US"/>
        </a:p>
      </dgm:t>
    </dgm:pt>
    <dgm:pt modelId="{AF3CDEE1-BCB8-49E3-8B0B-77971ABB4F1F}">
      <dgm:prSet phldrT="[Text]" custT="1"/>
      <dgm:spPr/>
      <dgm:t>
        <a:bodyPr/>
        <a:lstStyle/>
        <a:p>
          <a:r>
            <a:rPr lang="en-US" sz="2300" b="1" dirty="0" smtClean="0">
              <a:latin typeface="Century Gothic" panose="020B0502020202020204" pitchFamily="34" charset="0"/>
            </a:rPr>
            <a:t>Non-functional Requirements</a:t>
          </a:r>
          <a:endParaRPr lang="en-US" sz="2300" b="1" dirty="0"/>
        </a:p>
      </dgm:t>
    </dgm:pt>
    <dgm:pt modelId="{D8048082-AB97-42BF-963A-72735D33534A}" type="parTrans" cxnId="{44F83EE5-66E9-440A-8915-16A90580CAD9}">
      <dgm:prSet/>
      <dgm:spPr/>
      <dgm:t>
        <a:bodyPr/>
        <a:lstStyle/>
        <a:p>
          <a:endParaRPr lang="en-US"/>
        </a:p>
      </dgm:t>
    </dgm:pt>
    <dgm:pt modelId="{124ADF53-B3B5-48D8-A998-332E82F48F0C}" type="sibTrans" cxnId="{44F83EE5-66E9-440A-8915-16A90580CAD9}">
      <dgm:prSet/>
      <dgm:spPr/>
      <dgm:t>
        <a:bodyPr/>
        <a:lstStyle/>
        <a:p>
          <a:endParaRPr lang="en-US"/>
        </a:p>
      </dgm:t>
    </dgm:pt>
    <dgm:pt modelId="{7F6D3E6E-161E-40D4-8A54-9CA49C0D8561}" type="pres">
      <dgm:prSet presAssocID="{1672871B-6A2A-44FF-9BB7-98BD6AAC05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056882-6D15-467A-A1B7-F94ACD7A75AD}" type="pres">
      <dgm:prSet presAssocID="{C1220FDA-9070-41CE-A80A-34E541B02C4D}" presName="parentLin" presStyleCnt="0"/>
      <dgm:spPr/>
      <dgm:t>
        <a:bodyPr/>
        <a:lstStyle/>
        <a:p>
          <a:endParaRPr lang="en-US"/>
        </a:p>
      </dgm:t>
    </dgm:pt>
    <dgm:pt modelId="{72C9FA34-1F09-4BDC-99F3-BEB9B69DC994}" type="pres">
      <dgm:prSet presAssocID="{C1220FDA-9070-41CE-A80A-34E541B02C4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0EB8CCF-41A0-4313-BD5F-C6C5B47FE54D}" type="pres">
      <dgm:prSet presAssocID="{C1220FDA-9070-41CE-A80A-34E541B02C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D6A5F-30AE-475B-819A-3FE4EEAE0981}" type="pres">
      <dgm:prSet presAssocID="{C1220FDA-9070-41CE-A80A-34E541B02C4D}" presName="negativeSpace" presStyleCnt="0"/>
      <dgm:spPr/>
      <dgm:t>
        <a:bodyPr/>
        <a:lstStyle/>
        <a:p>
          <a:endParaRPr lang="en-US"/>
        </a:p>
      </dgm:t>
    </dgm:pt>
    <dgm:pt modelId="{6E30C842-65D8-4AB9-B1D9-0876918B30CD}" type="pres">
      <dgm:prSet presAssocID="{C1220FDA-9070-41CE-A80A-34E541B02C4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878AD-31CF-40BD-AB49-74D12E91A431}" type="pres">
      <dgm:prSet presAssocID="{CB7E8C4D-901E-443E-8A59-1BDF13D11DDB}" presName="spaceBetweenRectangles" presStyleCnt="0"/>
      <dgm:spPr/>
      <dgm:t>
        <a:bodyPr/>
        <a:lstStyle/>
        <a:p>
          <a:endParaRPr lang="en-US"/>
        </a:p>
      </dgm:t>
    </dgm:pt>
    <dgm:pt modelId="{66A86ED8-DE59-4497-BB4B-F45A4FEEFADC}" type="pres">
      <dgm:prSet presAssocID="{EA935F4A-9AB5-497C-84E4-15067780D1A4}" presName="parentLin" presStyleCnt="0"/>
      <dgm:spPr/>
      <dgm:t>
        <a:bodyPr/>
        <a:lstStyle/>
        <a:p>
          <a:endParaRPr lang="en-US"/>
        </a:p>
      </dgm:t>
    </dgm:pt>
    <dgm:pt modelId="{EA9FBD8A-0697-43A4-9E59-9BE5E009588A}" type="pres">
      <dgm:prSet presAssocID="{EA935F4A-9AB5-497C-84E4-15067780D1A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D00B19-59B8-4DBC-BA2C-4321B65F4670}" type="pres">
      <dgm:prSet presAssocID="{EA935F4A-9AB5-497C-84E4-15067780D1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6A307-0276-4804-8AE3-0307960943C5}" type="pres">
      <dgm:prSet presAssocID="{EA935F4A-9AB5-497C-84E4-15067780D1A4}" presName="negativeSpace" presStyleCnt="0"/>
      <dgm:spPr/>
      <dgm:t>
        <a:bodyPr/>
        <a:lstStyle/>
        <a:p>
          <a:endParaRPr lang="en-US"/>
        </a:p>
      </dgm:t>
    </dgm:pt>
    <dgm:pt modelId="{2F9C8BBC-E85E-4A1D-B85E-E06E9CED6D1C}" type="pres">
      <dgm:prSet presAssocID="{EA935F4A-9AB5-497C-84E4-15067780D1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358FC-9663-4EB6-9FE8-2EB031A31A89}" type="pres">
      <dgm:prSet presAssocID="{A4ADAF62-6ADE-48E9-8DA8-10B7D278D79A}" presName="spaceBetweenRectangles" presStyleCnt="0"/>
      <dgm:spPr/>
      <dgm:t>
        <a:bodyPr/>
        <a:lstStyle/>
        <a:p>
          <a:endParaRPr lang="en-US"/>
        </a:p>
      </dgm:t>
    </dgm:pt>
    <dgm:pt modelId="{A87A0B3A-AE30-454A-9F60-1DE18AE379E9}" type="pres">
      <dgm:prSet presAssocID="{AF3CDEE1-BCB8-49E3-8B0B-77971ABB4F1F}" presName="parentLin" presStyleCnt="0"/>
      <dgm:spPr/>
      <dgm:t>
        <a:bodyPr/>
        <a:lstStyle/>
        <a:p>
          <a:endParaRPr lang="en-US"/>
        </a:p>
      </dgm:t>
    </dgm:pt>
    <dgm:pt modelId="{7F446745-B09C-4956-9C24-CA8903CE6942}" type="pres">
      <dgm:prSet presAssocID="{AF3CDEE1-BCB8-49E3-8B0B-77971ABB4F1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EAF9D0F-41BC-4FAF-ABCE-7A5B51B4207E}" type="pres">
      <dgm:prSet presAssocID="{AF3CDEE1-BCB8-49E3-8B0B-77971ABB4F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79F14-4255-4E09-974E-B864FAC60FD3}" type="pres">
      <dgm:prSet presAssocID="{AF3CDEE1-BCB8-49E3-8B0B-77971ABB4F1F}" presName="negativeSpace" presStyleCnt="0"/>
      <dgm:spPr/>
      <dgm:t>
        <a:bodyPr/>
        <a:lstStyle/>
        <a:p>
          <a:endParaRPr lang="en-US"/>
        </a:p>
      </dgm:t>
    </dgm:pt>
    <dgm:pt modelId="{08DEA40C-17B1-46A5-B41E-8D92A27FE59D}" type="pres">
      <dgm:prSet presAssocID="{AF3CDEE1-BCB8-49E3-8B0B-77971ABB4F1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F7285-A2E0-42DD-8C1B-E17F640C5012}" type="presOf" srcId="{EA935F4A-9AB5-497C-84E4-15067780D1A4}" destId="{A5D00B19-59B8-4DBC-BA2C-4321B65F4670}" srcOrd="1" destOrd="0" presId="urn:microsoft.com/office/officeart/2005/8/layout/list1"/>
    <dgm:cxn modelId="{D959334A-EAE3-4591-A6F7-08359AD0238E}" srcId="{1672871B-6A2A-44FF-9BB7-98BD6AAC051E}" destId="{C1220FDA-9070-41CE-A80A-34E541B02C4D}" srcOrd="0" destOrd="0" parTransId="{7EE4A60E-31A3-480F-9FF3-C42FC86B61F1}" sibTransId="{CB7E8C4D-901E-443E-8A59-1BDF13D11DDB}"/>
    <dgm:cxn modelId="{A77A050B-35D0-46E8-9B1B-3C908D70BE68}" srcId="{1672871B-6A2A-44FF-9BB7-98BD6AAC051E}" destId="{EA935F4A-9AB5-497C-84E4-15067780D1A4}" srcOrd="1" destOrd="0" parTransId="{9FAB38FD-50FE-4B98-9537-1583EC043DAF}" sibTransId="{A4ADAF62-6ADE-48E9-8DA8-10B7D278D79A}"/>
    <dgm:cxn modelId="{CA4D02D1-4E50-4D46-8555-CEF1E7044A78}" type="presOf" srcId="{1672871B-6A2A-44FF-9BB7-98BD6AAC051E}" destId="{7F6D3E6E-161E-40D4-8A54-9CA49C0D8561}" srcOrd="0" destOrd="0" presId="urn:microsoft.com/office/officeart/2005/8/layout/list1"/>
    <dgm:cxn modelId="{F522D4C7-4BA8-49E0-9777-2D74B434B87D}" type="presOf" srcId="{EA935F4A-9AB5-497C-84E4-15067780D1A4}" destId="{EA9FBD8A-0697-43A4-9E59-9BE5E009588A}" srcOrd="0" destOrd="0" presId="urn:microsoft.com/office/officeart/2005/8/layout/list1"/>
    <dgm:cxn modelId="{78601B82-1E46-42FE-959D-680A2DF3C926}" type="presOf" srcId="{C1220FDA-9070-41CE-A80A-34E541B02C4D}" destId="{80EB8CCF-41A0-4313-BD5F-C6C5B47FE54D}" srcOrd="1" destOrd="0" presId="urn:microsoft.com/office/officeart/2005/8/layout/list1"/>
    <dgm:cxn modelId="{63486BC4-A5CD-411E-AF44-32925BB94A25}" type="presOf" srcId="{AF3CDEE1-BCB8-49E3-8B0B-77971ABB4F1F}" destId="{7F446745-B09C-4956-9C24-CA8903CE6942}" srcOrd="0" destOrd="0" presId="urn:microsoft.com/office/officeart/2005/8/layout/list1"/>
    <dgm:cxn modelId="{44F83EE5-66E9-440A-8915-16A90580CAD9}" srcId="{1672871B-6A2A-44FF-9BB7-98BD6AAC051E}" destId="{AF3CDEE1-BCB8-49E3-8B0B-77971ABB4F1F}" srcOrd="2" destOrd="0" parTransId="{D8048082-AB97-42BF-963A-72735D33534A}" sibTransId="{124ADF53-B3B5-48D8-A998-332E82F48F0C}"/>
    <dgm:cxn modelId="{DE77F495-587D-4890-880D-274AED881E46}" type="presOf" srcId="{AF3CDEE1-BCB8-49E3-8B0B-77971ABB4F1F}" destId="{5EAF9D0F-41BC-4FAF-ABCE-7A5B51B4207E}" srcOrd="1" destOrd="0" presId="urn:microsoft.com/office/officeart/2005/8/layout/list1"/>
    <dgm:cxn modelId="{63E2C3E7-4B89-46D8-8643-A9E2209757D4}" type="presOf" srcId="{C1220FDA-9070-41CE-A80A-34E541B02C4D}" destId="{72C9FA34-1F09-4BDC-99F3-BEB9B69DC994}" srcOrd="0" destOrd="0" presId="urn:microsoft.com/office/officeart/2005/8/layout/list1"/>
    <dgm:cxn modelId="{CF47279F-BE2A-4D63-BA38-DF6289EEB498}" type="presParOf" srcId="{7F6D3E6E-161E-40D4-8A54-9CA49C0D8561}" destId="{0B056882-6D15-467A-A1B7-F94ACD7A75AD}" srcOrd="0" destOrd="0" presId="urn:microsoft.com/office/officeart/2005/8/layout/list1"/>
    <dgm:cxn modelId="{E21A62F6-B69D-4939-88FA-F68424699161}" type="presParOf" srcId="{0B056882-6D15-467A-A1B7-F94ACD7A75AD}" destId="{72C9FA34-1F09-4BDC-99F3-BEB9B69DC994}" srcOrd="0" destOrd="0" presId="urn:microsoft.com/office/officeart/2005/8/layout/list1"/>
    <dgm:cxn modelId="{5192B6E9-C174-470C-923D-C3093692BEE9}" type="presParOf" srcId="{0B056882-6D15-467A-A1B7-F94ACD7A75AD}" destId="{80EB8CCF-41A0-4313-BD5F-C6C5B47FE54D}" srcOrd="1" destOrd="0" presId="urn:microsoft.com/office/officeart/2005/8/layout/list1"/>
    <dgm:cxn modelId="{C375C2DA-4BB9-4A2B-BBF6-A0902D4EF890}" type="presParOf" srcId="{7F6D3E6E-161E-40D4-8A54-9CA49C0D8561}" destId="{69AD6A5F-30AE-475B-819A-3FE4EEAE0981}" srcOrd="1" destOrd="0" presId="urn:microsoft.com/office/officeart/2005/8/layout/list1"/>
    <dgm:cxn modelId="{83166B7D-EC6D-4610-B154-DBC16D020932}" type="presParOf" srcId="{7F6D3E6E-161E-40D4-8A54-9CA49C0D8561}" destId="{6E30C842-65D8-4AB9-B1D9-0876918B30CD}" srcOrd="2" destOrd="0" presId="urn:microsoft.com/office/officeart/2005/8/layout/list1"/>
    <dgm:cxn modelId="{914F6B4C-FF3F-4911-9929-5F2770CC64A7}" type="presParOf" srcId="{7F6D3E6E-161E-40D4-8A54-9CA49C0D8561}" destId="{F56878AD-31CF-40BD-AB49-74D12E91A431}" srcOrd="3" destOrd="0" presId="urn:microsoft.com/office/officeart/2005/8/layout/list1"/>
    <dgm:cxn modelId="{0CAEA7F7-F229-46B0-ABD1-26CC8664FE02}" type="presParOf" srcId="{7F6D3E6E-161E-40D4-8A54-9CA49C0D8561}" destId="{66A86ED8-DE59-4497-BB4B-F45A4FEEFADC}" srcOrd="4" destOrd="0" presId="urn:microsoft.com/office/officeart/2005/8/layout/list1"/>
    <dgm:cxn modelId="{48066D1C-F7FC-48D9-8BBB-B2B2F98E391F}" type="presParOf" srcId="{66A86ED8-DE59-4497-BB4B-F45A4FEEFADC}" destId="{EA9FBD8A-0697-43A4-9E59-9BE5E009588A}" srcOrd="0" destOrd="0" presId="urn:microsoft.com/office/officeart/2005/8/layout/list1"/>
    <dgm:cxn modelId="{798F7DE3-6337-43FA-894C-A6067A723601}" type="presParOf" srcId="{66A86ED8-DE59-4497-BB4B-F45A4FEEFADC}" destId="{A5D00B19-59B8-4DBC-BA2C-4321B65F4670}" srcOrd="1" destOrd="0" presId="urn:microsoft.com/office/officeart/2005/8/layout/list1"/>
    <dgm:cxn modelId="{2E602A90-6280-495D-917B-065F2E3269E7}" type="presParOf" srcId="{7F6D3E6E-161E-40D4-8A54-9CA49C0D8561}" destId="{F146A307-0276-4804-8AE3-0307960943C5}" srcOrd="5" destOrd="0" presId="urn:microsoft.com/office/officeart/2005/8/layout/list1"/>
    <dgm:cxn modelId="{E8382029-BD88-4F33-8D1D-FC5FE2613EDF}" type="presParOf" srcId="{7F6D3E6E-161E-40D4-8A54-9CA49C0D8561}" destId="{2F9C8BBC-E85E-4A1D-B85E-E06E9CED6D1C}" srcOrd="6" destOrd="0" presId="urn:microsoft.com/office/officeart/2005/8/layout/list1"/>
    <dgm:cxn modelId="{975648AF-D573-460F-BFBD-924CA916188E}" type="presParOf" srcId="{7F6D3E6E-161E-40D4-8A54-9CA49C0D8561}" destId="{3B8358FC-9663-4EB6-9FE8-2EB031A31A89}" srcOrd="7" destOrd="0" presId="urn:microsoft.com/office/officeart/2005/8/layout/list1"/>
    <dgm:cxn modelId="{8E084EA1-E3A6-4888-87AB-349DDFE1396E}" type="presParOf" srcId="{7F6D3E6E-161E-40D4-8A54-9CA49C0D8561}" destId="{A87A0B3A-AE30-454A-9F60-1DE18AE379E9}" srcOrd="8" destOrd="0" presId="urn:microsoft.com/office/officeart/2005/8/layout/list1"/>
    <dgm:cxn modelId="{A82EAA85-AA07-4A39-9176-F92ABA71A35F}" type="presParOf" srcId="{A87A0B3A-AE30-454A-9F60-1DE18AE379E9}" destId="{7F446745-B09C-4956-9C24-CA8903CE6942}" srcOrd="0" destOrd="0" presId="urn:microsoft.com/office/officeart/2005/8/layout/list1"/>
    <dgm:cxn modelId="{3CBDAD74-9846-4727-8287-DE89419830D6}" type="presParOf" srcId="{A87A0B3A-AE30-454A-9F60-1DE18AE379E9}" destId="{5EAF9D0F-41BC-4FAF-ABCE-7A5B51B4207E}" srcOrd="1" destOrd="0" presId="urn:microsoft.com/office/officeart/2005/8/layout/list1"/>
    <dgm:cxn modelId="{04E1336C-4AE3-4CBD-8696-7813FD80166D}" type="presParOf" srcId="{7F6D3E6E-161E-40D4-8A54-9CA49C0D8561}" destId="{00679F14-4255-4E09-974E-B864FAC60FD3}" srcOrd="9" destOrd="0" presId="urn:microsoft.com/office/officeart/2005/8/layout/list1"/>
    <dgm:cxn modelId="{0EB90F93-B520-41C5-97A7-31146B4B1870}" type="presParOf" srcId="{7F6D3E6E-161E-40D4-8A54-9CA49C0D8561}" destId="{08DEA40C-17B1-46A5-B41E-8D92A27FE5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FDE3B-1DB3-493C-8007-1A8AC342EE07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70F41A-8F3C-4FF6-BD69-B1FC3F1B7CE9}">
      <dgm:prSet phldrT="[Text]"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System Architectural Design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467D8DE0-C9F8-4E6D-AB74-1A8822F56C25}" type="parTrans" cxnId="{742EED89-E3B0-4BA9-B419-69370314A22E}">
      <dgm:prSet/>
      <dgm:spPr/>
      <dgm:t>
        <a:bodyPr/>
        <a:lstStyle/>
        <a:p>
          <a:endParaRPr lang="en-US"/>
        </a:p>
      </dgm:t>
    </dgm:pt>
    <dgm:pt modelId="{78BF2277-F860-4CCB-ADC2-401F98362B3F}" type="sibTrans" cxnId="{742EED89-E3B0-4BA9-B419-69370314A22E}">
      <dgm:prSet/>
      <dgm:spPr/>
      <dgm:t>
        <a:bodyPr/>
        <a:lstStyle/>
        <a:p>
          <a:endParaRPr lang="en-US"/>
        </a:p>
      </dgm:t>
    </dgm:pt>
    <dgm:pt modelId="{4578E918-36E5-4DF3-AF79-B2C18E7A452D}">
      <dgm:prSet phldrT="[Text]"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Component Diagram 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28DD600-118C-44E1-8ED9-377EB9023933}" type="parTrans" cxnId="{F5587353-B517-4ECA-BD99-EA80A0B94A00}">
      <dgm:prSet/>
      <dgm:spPr/>
      <dgm:t>
        <a:bodyPr/>
        <a:lstStyle/>
        <a:p>
          <a:endParaRPr lang="en-US"/>
        </a:p>
      </dgm:t>
    </dgm:pt>
    <dgm:pt modelId="{412D411E-2E72-4CE3-A39F-9EA3F3ADC5A5}" type="sibTrans" cxnId="{F5587353-B517-4ECA-BD99-EA80A0B94A00}">
      <dgm:prSet/>
      <dgm:spPr/>
      <dgm:t>
        <a:bodyPr/>
        <a:lstStyle/>
        <a:p>
          <a:endParaRPr lang="en-US"/>
        </a:p>
      </dgm:t>
    </dgm:pt>
    <dgm:pt modelId="{A66B99E1-6FA7-4DEE-98E8-D98FF2B53260}">
      <dgm:prSet phldrT="[Text]"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Class Diagram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31AD703B-017C-4E18-812B-7587BDA23773}" type="parTrans" cxnId="{77789325-E109-4BA9-B4F4-DF5DA01E1023}">
      <dgm:prSet/>
      <dgm:spPr/>
      <dgm:t>
        <a:bodyPr/>
        <a:lstStyle/>
        <a:p>
          <a:endParaRPr lang="en-US"/>
        </a:p>
      </dgm:t>
    </dgm:pt>
    <dgm:pt modelId="{6A9B7A76-F4EA-40EC-9BD6-2A36581524C0}" type="sibTrans" cxnId="{77789325-E109-4BA9-B4F4-DF5DA01E1023}">
      <dgm:prSet/>
      <dgm:spPr/>
      <dgm:t>
        <a:bodyPr/>
        <a:lstStyle/>
        <a:p>
          <a:endParaRPr lang="en-US"/>
        </a:p>
      </dgm:t>
    </dgm:pt>
    <dgm:pt modelId="{693774A4-47A9-4206-A60E-10A884EB5A89}">
      <dgm:prSet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Class Diagram Explanation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CAF80C3D-0872-4A2C-BC7E-1447E65542BC}" type="parTrans" cxnId="{9BEA506B-A225-4B3E-8703-8C8E2AC084B7}">
      <dgm:prSet/>
      <dgm:spPr/>
      <dgm:t>
        <a:bodyPr/>
        <a:lstStyle/>
        <a:p>
          <a:endParaRPr lang="en-US"/>
        </a:p>
      </dgm:t>
    </dgm:pt>
    <dgm:pt modelId="{4301B943-D965-4137-8CA3-B8BBDD9724E9}" type="sibTrans" cxnId="{9BEA506B-A225-4B3E-8703-8C8E2AC084B7}">
      <dgm:prSet/>
      <dgm:spPr/>
      <dgm:t>
        <a:bodyPr/>
        <a:lstStyle/>
        <a:p>
          <a:endParaRPr lang="en-US"/>
        </a:p>
      </dgm:t>
    </dgm:pt>
    <dgm:pt modelId="{94F8400E-383D-473E-8333-F211727DD47E}">
      <dgm:prSet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Sequence Diagram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6C5F8D9-9380-450C-8547-AF87167C8423}" type="parTrans" cxnId="{036B2F74-9EC7-44DF-9F9F-0705A907D6B1}">
      <dgm:prSet/>
      <dgm:spPr/>
      <dgm:t>
        <a:bodyPr/>
        <a:lstStyle/>
        <a:p>
          <a:endParaRPr lang="en-US"/>
        </a:p>
      </dgm:t>
    </dgm:pt>
    <dgm:pt modelId="{74CF93F8-48E6-4277-94EF-A4F014E5B284}" type="sibTrans" cxnId="{036B2F74-9EC7-44DF-9F9F-0705A907D6B1}">
      <dgm:prSet/>
      <dgm:spPr/>
      <dgm:t>
        <a:bodyPr/>
        <a:lstStyle/>
        <a:p>
          <a:endParaRPr lang="en-US"/>
        </a:p>
      </dgm:t>
    </dgm:pt>
    <dgm:pt modelId="{C74F2D13-240C-4943-98CE-A7388775FBBF}">
      <dgm:prSet custT="1"/>
      <dgm:spPr/>
      <dgm:t>
        <a:bodyPr/>
        <a:lstStyle/>
        <a:p>
          <a:r>
            <a:rPr lang="en-US" sz="2300" b="1" dirty="0" smtClean="0">
              <a:latin typeface="Century Gothic" charset="0"/>
              <a:ea typeface="Century Gothic" charset="0"/>
              <a:cs typeface="Century Gothic" charset="0"/>
            </a:rPr>
            <a:t>Database design</a:t>
          </a:r>
          <a:endParaRPr lang="en-US" sz="2300" b="1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E6B8F04F-95F4-4982-90E3-6CF8EF5ED2A5}" type="parTrans" cxnId="{03B826EC-7E81-41E7-8184-6E9754FCAF24}">
      <dgm:prSet/>
      <dgm:spPr/>
      <dgm:t>
        <a:bodyPr/>
        <a:lstStyle/>
        <a:p>
          <a:endParaRPr lang="en-US"/>
        </a:p>
      </dgm:t>
    </dgm:pt>
    <dgm:pt modelId="{0A31EEA7-5D08-4492-BE9E-38C9C9D184DB}" type="sibTrans" cxnId="{03B826EC-7E81-41E7-8184-6E9754FCAF24}">
      <dgm:prSet/>
      <dgm:spPr/>
      <dgm:t>
        <a:bodyPr/>
        <a:lstStyle/>
        <a:p>
          <a:endParaRPr lang="en-US"/>
        </a:p>
      </dgm:t>
    </dgm:pt>
    <dgm:pt modelId="{7F4EB7E7-3543-459E-8D40-8E62032297A4}" type="pres">
      <dgm:prSet presAssocID="{061FDE3B-1DB3-493C-8007-1A8AC342EE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3F7D875-0B21-4644-8239-FD11CBE259CF}" type="pres">
      <dgm:prSet presAssocID="{061FDE3B-1DB3-493C-8007-1A8AC342EE07}" presName="Name1" presStyleCnt="0"/>
      <dgm:spPr/>
    </dgm:pt>
    <dgm:pt modelId="{29E6B94E-5F65-43C5-8E98-CBB4EDE496C5}" type="pres">
      <dgm:prSet presAssocID="{061FDE3B-1DB3-493C-8007-1A8AC342EE07}" presName="cycle" presStyleCnt="0"/>
      <dgm:spPr/>
    </dgm:pt>
    <dgm:pt modelId="{5241ACF7-9053-4147-89A1-D5EC708CAF31}" type="pres">
      <dgm:prSet presAssocID="{061FDE3B-1DB3-493C-8007-1A8AC342EE07}" presName="srcNode" presStyleLbl="node1" presStyleIdx="0" presStyleCnt="6"/>
      <dgm:spPr/>
    </dgm:pt>
    <dgm:pt modelId="{C2A76789-4A74-4D5C-BDDB-D24FF47686C5}" type="pres">
      <dgm:prSet presAssocID="{061FDE3B-1DB3-493C-8007-1A8AC342EE07}" presName="conn" presStyleLbl="parChTrans1D2" presStyleIdx="0" presStyleCnt="1"/>
      <dgm:spPr/>
      <dgm:t>
        <a:bodyPr/>
        <a:lstStyle/>
        <a:p>
          <a:endParaRPr lang="en-US"/>
        </a:p>
      </dgm:t>
    </dgm:pt>
    <dgm:pt modelId="{20C2EE6A-6DA2-4D45-AB3F-09445660A8B0}" type="pres">
      <dgm:prSet presAssocID="{061FDE3B-1DB3-493C-8007-1A8AC342EE07}" presName="extraNode" presStyleLbl="node1" presStyleIdx="0" presStyleCnt="6"/>
      <dgm:spPr/>
    </dgm:pt>
    <dgm:pt modelId="{6AFF9AC4-29E6-4384-B731-ECA10B622335}" type="pres">
      <dgm:prSet presAssocID="{061FDE3B-1DB3-493C-8007-1A8AC342EE07}" presName="dstNode" presStyleLbl="node1" presStyleIdx="0" presStyleCnt="6"/>
      <dgm:spPr/>
    </dgm:pt>
    <dgm:pt modelId="{5F53F887-1058-445E-BEE5-6181D2C24666}" type="pres">
      <dgm:prSet presAssocID="{2F70F41A-8F3C-4FF6-BD69-B1FC3F1B7CE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CD561-51EE-4363-9BBA-E6FB0B7A275D}" type="pres">
      <dgm:prSet presAssocID="{2F70F41A-8F3C-4FF6-BD69-B1FC3F1B7CE9}" presName="accent_1" presStyleCnt="0"/>
      <dgm:spPr/>
    </dgm:pt>
    <dgm:pt modelId="{80C19C46-AE21-4D4C-B16A-9A64F36A1FEF}" type="pres">
      <dgm:prSet presAssocID="{2F70F41A-8F3C-4FF6-BD69-B1FC3F1B7CE9}" presName="accentRepeatNode" presStyleLbl="solidFgAcc1" presStyleIdx="0" presStyleCnt="6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DDC96827-3AD8-4DDD-9727-2724DF3AF6BB}" type="pres">
      <dgm:prSet presAssocID="{4578E918-36E5-4DF3-AF79-B2C18E7A452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5649F-120F-453F-96F9-C0AD00C9F9C5}" type="pres">
      <dgm:prSet presAssocID="{4578E918-36E5-4DF3-AF79-B2C18E7A452D}" presName="accent_2" presStyleCnt="0"/>
      <dgm:spPr/>
    </dgm:pt>
    <dgm:pt modelId="{A4CE1990-2679-45D4-9733-001231F99E26}" type="pres">
      <dgm:prSet presAssocID="{4578E918-36E5-4DF3-AF79-B2C18E7A452D}" presName="accentRepeatNode" presStyleLbl="solidFgAcc1" presStyleIdx="1" presStyleCnt="6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84FE942B-197E-4A8F-80D9-4D461E48E1C8}" type="pres">
      <dgm:prSet presAssocID="{A66B99E1-6FA7-4DEE-98E8-D98FF2B5326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6C50B-C9DF-4622-B9C4-A5634C840507}" type="pres">
      <dgm:prSet presAssocID="{A66B99E1-6FA7-4DEE-98E8-D98FF2B53260}" presName="accent_3" presStyleCnt="0"/>
      <dgm:spPr/>
    </dgm:pt>
    <dgm:pt modelId="{7B35CBB2-9080-4EE8-889F-DD66CF16DD22}" type="pres">
      <dgm:prSet presAssocID="{A66B99E1-6FA7-4DEE-98E8-D98FF2B53260}" presName="accentRepeatNode" presStyleLbl="solidFgAcc1" presStyleIdx="2" presStyleCnt="6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  <dgm:pt modelId="{443BA287-3D98-4D8A-A378-21631AD00616}" type="pres">
      <dgm:prSet presAssocID="{693774A4-47A9-4206-A60E-10A884EB5A8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1EAA8-FF97-4862-9144-0D936B220226}" type="pres">
      <dgm:prSet presAssocID="{693774A4-47A9-4206-A60E-10A884EB5A89}" presName="accent_4" presStyleCnt="0"/>
      <dgm:spPr/>
    </dgm:pt>
    <dgm:pt modelId="{44ACDC78-8924-4D77-90A5-EA36320D31DF}" type="pres">
      <dgm:prSet presAssocID="{693774A4-47A9-4206-A60E-10A884EB5A89}" presName="accentRepeatNode" presStyleLbl="solidFgAcc1" presStyleIdx="3" presStyleCnt="6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</dgm:pt>
    <dgm:pt modelId="{548D04B6-26BB-46E9-B7B9-9FDF25DE9DB0}" type="pres">
      <dgm:prSet presAssocID="{94F8400E-383D-473E-8333-F211727DD47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F19F3-8825-4084-B117-7979C61C4B6A}" type="pres">
      <dgm:prSet presAssocID="{94F8400E-383D-473E-8333-F211727DD47E}" presName="accent_5" presStyleCnt="0"/>
      <dgm:spPr/>
    </dgm:pt>
    <dgm:pt modelId="{CFF26ECF-C028-4C8A-8218-50D4EC60F940}" type="pres">
      <dgm:prSet presAssocID="{94F8400E-383D-473E-8333-F211727DD47E}" presName="accentRepeatNode" presStyleLbl="solidFgAcc1" presStyleIdx="4" presStyleCnt="6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42E72A0E-43D5-4976-943F-522F0B8B99F6}" type="pres">
      <dgm:prSet presAssocID="{C74F2D13-240C-4943-98CE-A7388775FBB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DC213-625E-43DE-B23B-811389AAFE06}" type="pres">
      <dgm:prSet presAssocID="{C74F2D13-240C-4943-98CE-A7388775FBBF}" presName="accent_6" presStyleCnt="0"/>
      <dgm:spPr/>
    </dgm:pt>
    <dgm:pt modelId="{96AB887D-3B8D-4FCB-9B66-8E790DC6F5DC}" type="pres">
      <dgm:prSet presAssocID="{C74F2D13-240C-4943-98CE-A7388775FBBF}" presName="accentRepeatNode" presStyleLbl="solidFgAcc1" presStyleIdx="5" presStyleCnt="6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D392A5DB-30F6-4E23-BE47-4E8034965D31}" type="presOf" srcId="{78BF2277-F860-4CCB-ADC2-401F98362B3F}" destId="{C2A76789-4A74-4D5C-BDDB-D24FF47686C5}" srcOrd="0" destOrd="0" presId="urn:microsoft.com/office/officeart/2008/layout/VerticalCurvedList"/>
    <dgm:cxn modelId="{D93FF3C9-525B-494D-9E7B-DA2D19908637}" type="presOf" srcId="{693774A4-47A9-4206-A60E-10A884EB5A89}" destId="{443BA287-3D98-4D8A-A378-21631AD00616}" srcOrd="0" destOrd="0" presId="urn:microsoft.com/office/officeart/2008/layout/VerticalCurvedList"/>
    <dgm:cxn modelId="{16A2B032-B5FB-4292-AC9D-4FC1269D58A9}" type="presOf" srcId="{061FDE3B-1DB3-493C-8007-1A8AC342EE07}" destId="{7F4EB7E7-3543-459E-8D40-8E62032297A4}" srcOrd="0" destOrd="0" presId="urn:microsoft.com/office/officeart/2008/layout/VerticalCurvedList"/>
    <dgm:cxn modelId="{9BEA506B-A225-4B3E-8703-8C8E2AC084B7}" srcId="{061FDE3B-1DB3-493C-8007-1A8AC342EE07}" destId="{693774A4-47A9-4206-A60E-10A884EB5A89}" srcOrd="3" destOrd="0" parTransId="{CAF80C3D-0872-4A2C-BC7E-1447E65542BC}" sibTransId="{4301B943-D965-4137-8CA3-B8BBDD9724E9}"/>
    <dgm:cxn modelId="{742EED89-E3B0-4BA9-B419-69370314A22E}" srcId="{061FDE3B-1DB3-493C-8007-1A8AC342EE07}" destId="{2F70F41A-8F3C-4FF6-BD69-B1FC3F1B7CE9}" srcOrd="0" destOrd="0" parTransId="{467D8DE0-C9F8-4E6D-AB74-1A8822F56C25}" sibTransId="{78BF2277-F860-4CCB-ADC2-401F98362B3F}"/>
    <dgm:cxn modelId="{E1425160-5246-46A6-A2A5-1944AA4C7BA2}" type="presOf" srcId="{C74F2D13-240C-4943-98CE-A7388775FBBF}" destId="{42E72A0E-43D5-4976-943F-522F0B8B99F6}" srcOrd="0" destOrd="0" presId="urn:microsoft.com/office/officeart/2008/layout/VerticalCurvedList"/>
    <dgm:cxn modelId="{DC06826E-CFE6-4A6D-BE82-ACE2FA0395C5}" type="presOf" srcId="{A66B99E1-6FA7-4DEE-98E8-D98FF2B53260}" destId="{84FE942B-197E-4A8F-80D9-4D461E48E1C8}" srcOrd="0" destOrd="0" presId="urn:microsoft.com/office/officeart/2008/layout/VerticalCurvedList"/>
    <dgm:cxn modelId="{508335B7-FA2E-423F-8CDF-6D51526C158B}" type="presOf" srcId="{4578E918-36E5-4DF3-AF79-B2C18E7A452D}" destId="{DDC96827-3AD8-4DDD-9727-2724DF3AF6BB}" srcOrd="0" destOrd="0" presId="urn:microsoft.com/office/officeart/2008/layout/VerticalCurvedList"/>
    <dgm:cxn modelId="{77789325-E109-4BA9-B4F4-DF5DA01E1023}" srcId="{061FDE3B-1DB3-493C-8007-1A8AC342EE07}" destId="{A66B99E1-6FA7-4DEE-98E8-D98FF2B53260}" srcOrd="2" destOrd="0" parTransId="{31AD703B-017C-4E18-812B-7587BDA23773}" sibTransId="{6A9B7A76-F4EA-40EC-9BD6-2A36581524C0}"/>
    <dgm:cxn modelId="{036B2F74-9EC7-44DF-9F9F-0705A907D6B1}" srcId="{061FDE3B-1DB3-493C-8007-1A8AC342EE07}" destId="{94F8400E-383D-473E-8333-F211727DD47E}" srcOrd="4" destOrd="0" parTransId="{76C5F8D9-9380-450C-8547-AF87167C8423}" sibTransId="{74CF93F8-48E6-4277-94EF-A4F014E5B284}"/>
    <dgm:cxn modelId="{9371A2AD-EEBB-4506-8B0E-83167032101A}" type="presOf" srcId="{2F70F41A-8F3C-4FF6-BD69-B1FC3F1B7CE9}" destId="{5F53F887-1058-445E-BEE5-6181D2C24666}" srcOrd="0" destOrd="0" presId="urn:microsoft.com/office/officeart/2008/layout/VerticalCurvedList"/>
    <dgm:cxn modelId="{F5587353-B517-4ECA-BD99-EA80A0B94A00}" srcId="{061FDE3B-1DB3-493C-8007-1A8AC342EE07}" destId="{4578E918-36E5-4DF3-AF79-B2C18E7A452D}" srcOrd="1" destOrd="0" parTransId="{628DD600-118C-44E1-8ED9-377EB9023933}" sibTransId="{412D411E-2E72-4CE3-A39F-9EA3F3ADC5A5}"/>
    <dgm:cxn modelId="{751B0DA3-C662-434D-BFAD-2097C6EBB9B0}" type="presOf" srcId="{94F8400E-383D-473E-8333-F211727DD47E}" destId="{548D04B6-26BB-46E9-B7B9-9FDF25DE9DB0}" srcOrd="0" destOrd="0" presId="urn:microsoft.com/office/officeart/2008/layout/VerticalCurvedList"/>
    <dgm:cxn modelId="{03B826EC-7E81-41E7-8184-6E9754FCAF24}" srcId="{061FDE3B-1DB3-493C-8007-1A8AC342EE07}" destId="{C74F2D13-240C-4943-98CE-A7388775FBBF}" srcOrd="5" destOrd="0" parTransId="{E6B8F04F-95F4-4982-90E3-6CF8EF5ED2A5}" sibTransId="{0A31EEA7-5D08-4492-BE9E-38C9C9D184DB}"/>
    <dgm:cxn modelId="{22399F47-37F2-4F1F-9E82-5C9886F124C2}" type="presParOf" srcId="{7F4EB7E7-3543-459E-8D40-8E62032297A4}" destId="{C3F7D875-0B21-4644-8239-FD11CBE259CF}" srcOrd="0" destOrd="0" presId="urn:microsoft.com/office/officeart/2008/layout/VerticalCurvedList"/>
    <dgm:cxn modelId="{68040356-A3CE-45A5-B4D2-358481599592}" type="presParOf" srcId="{C3F7D875-0B21-4644-8239-FD11CBE259CF}" destId="{29E6B94E-5F65-43C5-8E98-CBB4EDE496C5}" srcOrd="0" destOrd="0" presId="urn:microsoft.com/office/officeart/2008/layout/VerticalCurvedList"/>
    <dgm:cxn modelId="{22B43568-14FE-4AAA-8D0F-BDB1E81C42C9}" type="presParOf" srcId="{29E6B94E-5F65-43C5-8E98-CBB4EDE496C5}" destId="{5241ACF7-9053-4147-89A1-D5EC708CAF31}" srcOrd="0" destOrd="0" presId="urn:microsoft.com/office/officeart/2008/layout/VerticalCurvedList"/>
    <dgm:cxn modelId="{268218D9-1439-4B26-9B12-0F786F0E2299}" type="presParOf" srcId="{29E6B94E-5F65-43C5-8E98-CBB4EDE496C5}" destId="{C2A76789-4A74-4D5C-BDDB-D24FF47686C5}" srcOrd="1" destOrd="0" presId="urn:microsoft.com/office/officeart/2008/layout/VerticalCurvedList"/>
    <dgm:cxn modelId="{AB195557-B70E-47F2-BF9B-E242FA74E574}" type="presParOf" srcId="{29E6B94E-5F65-43C5-8E98-CBB4EDE496C5}" destId="{20C2EE6A-6DA2-4D45-AB3F-09445660A8B0}" srcOrd="2" destOrd="0" presId="urn:microsoft.com/office/officeart/2008/layout/VerticalCurvedList"/>
    <dgm:cxn modelId="{421FE911-A577-4F8B-B773-427319143333}" type="presParOf" srcId="{29E6B94E-5F65-43C5-8E98-CBB4EDE496C5}" destId="{6AFF9AC4-29E6-4384-B731-ECA10B622335}" srcOrd="3" destOrd="0" presId="urn:microsoft.com/office/officeart/2008/layout/VerticalCurvedList"/>
    <dgm:cxn modelId="{348A762F-650D-4FE0-A46B-50F31F3B8E6C}" type="presParOf" srcId="{C3F7D875-0B21-4644-8239-FD11CBE259CF}" destId="{5F53F887-1058-445E-BEE5-6181D2C24666}" srcOrd="1" destOrd="0" presId="urn:microsoft.com/office/officeart/2008/layout/VerticalCurvedList"/>
    <dgm:cxn modelId="{5E9E13B1-D508-43B3-9759-EF999CD6332A}" type="presParOf" srcId="{C3F7D875-0B21-4644-8239-FD11CBE259CF}" destId="{3B4CD561-51EE-4363-9BBA-E6FB0B7A275D}" srcOrd="2" destOrd="0" presId="urn:microsoft.com/office/officeart/2008/layout/VerticalCurvedList"/>
    <dgm:cxn modelId="{DCEB07A3-1DE5-4C27-8F0F-81300AD76FA8}" type="presParOf" srcId="{3B4CD561-51EE-4363-9BBA-E6FB0B7A275D}" destId="{80C19C46-AE21-4D4C-B16A-9A64F36A1FEF}" srcOrd="0" destOrd="0" presId="urn:microsoft.com/office/officeart/2008/layout/VerticalCurvedList"/>
    <dgm:cxn modelId="{4D0BF04F-036D-443A-A47E-441C344F07C3}" type="presParOf" srcId="{C3F7D875-0B21-4644-8239-FD11CBE259CF}" destId="{DDC96827-3AD8-4DDD-9727-2724DF3AF6BB}" srcOrd="3" destOrd="0" presId="urn:microsoft.com/office/officeart/2008/layout/VerticalCurvedList"/>
    <dgm:cxn modelId="{19C5486A-F2BA-4694-94A4-82FA335AB518}" type="presParOf" srcId="{C3F7D875-0B21-4644-8239-FD11CBE259CF}" destId="{F405649F-120F-453F-96F9-C0AD00C9F9C5}" srcOrd="4" destOrd="0" presId="urn:microsoft.com/office/officeart/2008/layout/VerticalCurvedList"/>
    <dgm:cxn modelId="{5D984A76-407B-47B7-93F3-C4D4E733A8DD}" type="presParOf" srcId="{F405649F-120F-453F-96F9-C0AD00C9F9C5}" destId="{A4CE1990-2679-45D4-9733-001231F99E26}" srcOrd="0" destOrd="0" presId="urn:microsoft.com/office/officeart/2008/layout/VerticalCurvedList"/>
    <dgm:cxn modelId="{66B3EA54-8435-41C6-8629-E6D6FA6C5763}" type="presParOf" srcId="{C3F7D875-0B21-4644-8239-FD11CBE259CF}" destId="{84FE942B-197E-4A8F-80D9-4D461E48E1C8}" srcOrd="5" destOrd="0" presId="urn:microsoft.com/office/officeart/2008/layout/VerticalCurvedList"/>
    <dgm:cxn modelId="{44190FA2-C714-46A9-B585-F45275B47263}" type="presParOf" srcId="{C3F7D875-0B21-4644-8239-FD11CBE259CF}" destId="{CB56C50B-C9DF-4622-B9C4-A5634C840507}" srcOrd="6" destOrd="0" presId="urn:microsoft.com/office/officeart/2008/layout/VerticalCurvedList"/>
    <dgm:cxn modelId="{5E9F2B38-7C3B-4F3F-B8F5-09CB7FCB9409}" type="presParOf" srcId="{CB56C50B-C9DF-4622-B9C4-A5634C840507}" destId="{7B35CBB2-9080-4EE8-889F-DD66CF16DD22}" srcOrd="0" destOrd="0" presId="urn:microsoft.com/office/officeart/2008/layout/VerticalCurvedList"/>
    <dgm:cxn modelId="{99546906-38C4-4628-A3AF-7AF76AC5BF9F}" type="presParOf" srcId="{C3F7D875-0B21-4644-8239-FD11CBE259CF}" destId="{443BA287-3D98-4D8A-A378-21631AD00616}" srcOrd="7" destOrd="0" presId="urn:microsoft.com/office/officeart/2008/layout/VerticalCurvedList"/>
    <dgm:cxn modelId="{F3C0784B-71A5-4446-A24F-C98C7A2EBC81}" type="presParOf" srcId="{C3F7D875-0B21-4644-8239-FD11CBE259CF}" destId="{3871EAA8-FF97-4862-9144-0D936B220226}" srcOrd="8" destOrd="0" presId="urn:microsoft.com/office/officeart/2008/layout/VerticalCurvedList"/>
    <dgm:cxn modelId="{76A617FE-3C6E-4EFA-8848-3BD12D24937D}" type="presParOf" srcId="{3871EAA8-FF97-4862-9144-0D936B220226}" destId="{44ACDC78-8924-4D77-90A5-EA36320D31DF}" srcOrd="0" destOrd="0" presId="urn:microsoft.com/office/officeart/2008/layout/VerticalCurvedList"/>
    <dgm:cxn modelId="{5CFE198A-1BAF-43C7-916A-D4517BAC312A}" type="presParOf" srcId="{C3F7D875-0B21-4644-8239-FD11CBE259CF}" destId="{548D04B6-26BB-46E9-B7B9-9FDF25DE9DB0}" srcOrd="9" destOrd="0" presId="urn:microsoft.com/office/officeart/2008/layout/VerticalCurvedList"/>
    <dgm:cxn modelId="{4D7511D8-C2AC-4980-AABD-E608452878F7}" type="presParOf" srcId="{C3F7D875-0B21-4644-8239-FD11CBE259CF}" destId="{63AF19F3-8825-4084-B117-7979C61C4B6A}" srcOrd="10" destOrd="0" presId="urn:microsoft.com/office/officeart/2008/layout/VerticalCurvedList"/>
    <dgm:cxn modelId="{2868E254-A664-4BBD-9F48-D1E81B57F774}" type="presParOf" srcId="{63AF19F3-8825-4084-B117-7979C61C4B6A}" destId="{CFF26ECF-C028-4C8A-8218-50D4EC60F940}" srcOrd="0" destOrd="0" presId="urn:microsoft.com/office/officeart/2008/layout/VerticalCurvedList"/>
    <dgm:cxn modelId="{F1CA6479-B26B-4DC3-A86A-613263C377A4}" type="presParOf" srcId="{C3F7D875-0B21-4644-8239-FD11CBE259CF}" destId="{42E72A0E-43D5-4976-943F-522F0B8B99F6}" srcOrd="11" destOrd="0" presId="urn:microsoft.com/office/officeart/2008/layout/VerticalCurvedList"/>
    <dgm:cxn modelId="{1D198FF8-5023-412A-A415-625C35A0AD13}" type="presParOf" srcId="{C3F7D875-0B21-4644-8239-FD11CBE259CF}" destId="{A31DC213-625E-43DE-B23B-811389AAFE06}" srcOrd="12" destOrd="0" presId="urn:microsoft.com/office/officeart/2008/layout/VerticalCurvedList"/>
    <dgm:cxn modelId="{8756BC1B-9BC9-4848-9DD2-7FAA5D006110}" type="presParOf" srcId="{A31DC213-625E-43DE-B23B-811389AAFE06}" destId="{96AB887D-3B8D-4FCB-9B66-8E790DC6F5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C9E27-DC2E-4470-BD69-9C3AFB234656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82185-0674-4787-8E37-80172DA30E26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entury Gothic" charset="0"/>
              <a:ea typeface="Century Gothic" charset="0"/>
              <a:cs typeface="Century Gothic" charset="0"/>
            </a:rPr>
            <a:t>Team member</a:t>
          </a:r>
          <a:endParaRPr lang="en-US" sz="25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47506" y="98507"/>
        <a:ext cx="5688668" cy="665948"/>
      </dsp:txXfrm>
    </dsp:sp>
    <dsp:sp modelId="{D70EE3C0-A514-4EB5-93E5-CC92F6119B29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3462D-1D5A-4623-B232-617BA52BF955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entury Gothic" charset="0"/>
              <a:ea typeface="Century Gothic" charset="0"/>
              <a:cs typeface="Century Gothic" charset="0"/>
            </a:rPr>
            <a:t>Problems</a:t>
          </a:r>
          <a:endParaRPr lang="en-US" sz="25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47506" y="1232507"/>
        <a:ext cx="5688668" cy="665948"/>
      </dsp:txXfrm>
    </dsp:sp>
    <dsp:sp modelId="{FACCC39B-C2E3-4B0B-9366-D6771664E472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D4B4F-4C64-481F-8D46-16276F6E379B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entury Gothic" charset="0"/>
              <a:ea typeface="Century Gothic" charset="0"/>
              <a:cs typeface="Century Gothic" charset="0"/>
            </a:rPr>
            <a:t>Exist system</a:t>
          </a:r>
          <a:endParaRPr lang="en-US" sz="25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47506" y="2366507"/>
        <a:ext cx="5688668" cy="665948"/>
      </dsp:txXfrm>
    </dsp:sp>
    <dsp:sp modelId="{6A6D1404-BD10-44B3-A579-E7CCB5EC4455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A189B-DF82-4FFF-89B3-EA7126AA8D8E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entury Gothic" charset="0"/>
              <a:ea typeface="Century Gothic" charset="0"/>
              <a:cs typeface="Century Gothic" charset="0"/>
            </a:rPr>
            <a:t>Our Purpose</a:t>
          </a:r>
          <a:endParaRPr lang="en-US" sz="25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47506" y="3500507"/>
        <a:ext cx="56886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08F5D-BADD-4433-9766-359F5E6176B1}">
      <dsp:nvSpPr>
        <dsp:cNvPr id="0" name=""/>
        <dsp:cNvSpPr/>
      </dsp:nvSpPr>
      <dsp:spPr>
        <a:xfrm rot="10800000">
          <a:off x="1361163" y="892"/>
          <a:ext cx="4763262" cy="64557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8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Century Gothic" panose="020B0502020202020204" pitchFamily="34" charset="0"/>
            </a:rPr>
            <a:t>LanTV</a:t>
          </a:r>
          <a:r>
            <a:rPr lang="en-US" sz="2500" b="1" kern="1200" dirty="0" smtClean="0">
              <a:latin typeface="Century Gothic" panose="020B0502020202020204" pitchFamily="34" charset="0"/>
            </a:rPr>
            <a:t> - Supervisor</a:t>
          </a:r>
          <a:endParaRPr lang="en-US" sz="2500" b="1" kern="1200" dirty="0"/>
        </a:p>
      </dsp:txBody>
      <dsp:txXfrm rot="10800000">
        <a:off x="1522557" y="892"/>
        <a:ext cx="4601868" cy="645578"/>
      </dsp:txXfrm>
    </dsp:sp>
    <dsp:sp modelId="{464E1D78-50EF-478C-93BE-7FF1B72D7B5F}">
      <dsp:nvSpPr>
        <dsp:cNvPr id="0" name=""/>
        <dsp:cNvSpPr/>
      </dsp:nvSpPr>
      <dsp:spPr>
        <a:xfrm>
          <a:off x="1038374" y="892"/>
          <a:ext cx="645578" cy="64557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0CF46-94DD-41EE-B71D-57AA9C0EB99D}">
      <dsp:nvSpPr>
        <dsp:cNvPr id="0" name=""/>
        <dsp:cNvSpPr/>
      </dsp:nvSpPr>
      <dsp:spPr>
        <a:xfrm rot="10800000">
          <a:off x="1361163" y="839181"/>
          <a:ext cx="4763262" cy="64557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8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Century Gothic" panose="020B0502020202020204" pitchFamily="34" charset="0"/>
            </a:rPr>
            <a:t>DucDV</a:t>
          </a:r>
          <a:r>
            <a:rPr lang="en-US" sz="2500" b="1" kern="1200" dirty="0" smtClean="0">
              <a:latin typeface="Century Gothic" panose="020B0502020202020204" pitchFamily="34" charset="0"/>
            </a:rPr>
            <a:t> – Project manager</a:t>
          </a:r>
          <a:endParaRPr lang="en-US" sz="2500" b="1" kern="1200" dirty="0"/>
        </a:p>
      </dsp:txBody>
      <dsp:txXfrm rot="10800000">
        <a:off x="1522557" y="839181"/>
        <a:ext cx="4601868" cy="645578"/>
      </dsp:txXfrm>
    </dsp:sp>
    <dsp:sp modelId="{B5E80FF0-87A0-40D9-8122-13F7DEE8C74A}">
      <dsp:nvSpPr>
        <dsp:cNvPr id="0" name=""/>
        <dsp:cNvSpPr/>
      </dsp:nvSpPr>
      <dsp:spPr>
        <a:xfrm>
          <a:off x="1038374" y="839181"/>
          <a:ext cx="645578" cy="64557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DD6D8-3251-4148-9D37-E644662262EC}">
      <dsp:nvSpPr>
        <dsp:cNvPr id="0" name=""/>
        <dsp:cNvSpPr/>
      </dsp:nvSpPr>
      <dsp:spPr>
        <a:xfrm rot="10800000">
          <a:off x="1361163" y="1677470"/>
          <a:ext cx="4763262" cy="64557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8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Century Gothic" panose="020B0502020202020204" pitchFamily="34" charset="0"/>
            </a:rPr>
            <a:t>NgocNV</a:t>
          </a:r>
          <a:r>
            <a:rPr lang="en-US" sz="2500" b="1" kern="1200" dirty="0" smtClean="0">
              <a:latin typeface="Century Gothic" panose="020B0502020202020204" pitchFamily="34" charset="0"/>
            </a:rPr>
            <a:t> - Developer</a:t>
          </a:r>
          <a:endParaRPr lang="en-US" sz="2500" b="1" kern="1200" dirty="0"/>
        </a:p>
      </dsp:txBody>
      <dsp:txXfrm rot="10800000">
        <a:off x="1522557" y="1677470"/>
        <a:ext cx="4601868" cy="645578"/>
      </dsp:txXfrm>
    </dsp:sp>
    <dsp:sp modelId="{41F6479A-9FA5-45C2-BA29-AD979F46E68B}">
      <dsp:nvSpPr>
        <dsp:cNvPr id="0" name=""/>
        <dsp:cNvSpPr/>
      </dsp:nvSpPr>
      <dsp:spPr>
        <a:xfrm>
          <a:off x="1038374" y="1677470"/>
          <a:ext cx="645578" cy="64557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C9371-DACD-479B-911C-9F4A87393FCB}">
      <dsp:nvSpPr>
        <dsp:cNvPr id="0" name=""/>
        <dsp:cNvSpPr/>
      </dsp:nvSpPr>
      <dsp:spPr>
        <a:xfrm rot="10800000">
          <a:off x="1361163" y="2515759"/>
          <a:ext cx="4763262" cy="64557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8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Century Gothic" panose="020B0502020202020204" pitchFamily="34" charset="0"/>
            </a:rPr>
            <a:t>MinhTN</a:t>
          </a:r>
          <a:r>
            <a:rPr lang="en-US" sz="2500" b="1" kern="1200" dirty="0" smtClean="0">
              <a:latin typeface="Century Gothic" panose="020B0502020202020204" pitchFamily="34" charset="0"/>
            </a:rPr>
            <a:t> - Developer</a:t>
          </a:r>
          <a:endParaRPr lang="en-US" sz="2500" b="1" kern="1200" dirty="0"/>
        </a:p>
      </dsp:txBody>
      <dsp:txXfrm rot="10800000">
        <a:off x="1522557" y="2515759"/>
        <a:ext cx="4601868" cy="645578"/>
      </dsp:txXfrm>
    </dsp:sp>
    <dsp:sp modelId="{FFDA50AE-1AB5-4EA3-A954-58CA580FD812}">
      <dsp:nvSpPr>
        <dsp:cNvPr id="0" name=""/>
        <dsp:cNvSpPr/>
      </dsp:nvSpPr>
      <dsp:spPr>
        <a:xfrm>
          <a:off x="1038374" y="2515759"/>
          <a:ext cx="645578" cy="64557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75CDC-C0E3-4E7C-B72F-46B866884FEB}">
      <dsp:nvSpPr>
        <dsp:cNvPr id="0" name=""/>
        <dsp:cNvSpPr/>
      </dsp:nvSpPr>
      <dsp:spPr>
        <a:xfrm rot="10800000">
          <a:off x="1361163" y="3354048"/>
          <a:ext cx="4763262" cy="64557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8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Century Gothic" panose="020B0502020202020204" pitchFamily="34" charset="0"/>
            </a:rPr>
            <a:t>ThucNV</a:t>
          </a:r>
          <a:r>
            <a:rPr lang="en-US" sz="2500" b="1" kern="1200" dirty="0" smtClean="0">
              <a:latin typeface="Century Gothic" panose="020B0502020202020204" pitchFamily="34" charset="0"/>
            </a:rPr>
            <a:t> - Tester</a:t>
          </a:r>
          <a:endParaRPr lang="en-US" sz="2500" b="1" kern="1200" dirty="0"/>
        </a:p>
      </dsp:txBody>
      <dsp:txXfrm rot="10800000">
        <a:off x="1522557" y="3354048"/>
        <a:ext cx="4601868" cy="645578"/>
      </dsp:txXfrm>
    </dsp:sp>
    <dsp:sp modelId="{40ACE8DC-D06E-4ED0-99E6-8016803E779A}">
      <dsp:nvSpPr>
        <dsp:cNvPr id="0" name=""/>
        <dsp:cNvSpPr/>
      </dsp:nvSpPr>
      <dsp:spPr>
        <a:xfrm>
          <a:off x="1038374" y="3354048"/>
          <a:ext cx="645578" cy="645578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76789-4A74-4D5C-BDDB-D24FF47686C5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3F887-1058-445E-BEE5-6181D2C24666}">
      <dsp:nvSpPr>
        <dsp:cNvPr id="0" name=""/>
        <dsp:cNvSpPr/>
      </dsp:nvSpPr>
      <dsp:spPr>
        <a:xfrm>
          <a:off x="379894" y="248786"/>
          <a:ext cx="6564889" cy="497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Problem definition 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79894" y="248786"/>
        <a:ext cx="6564889" cy="497384"/>
      </dsp:txXfrm>
    </dsp:sp>
    <dsp:sp modelId="{80C19C46-AE21-4D4C-B16A-9A64F36A1FEF}">
      <dsp:nvSpPr>
        <dsp:cNvPr id="0" name=""/>
        <dsp:cNvSpPr/>
      </dsp:nvSpPr>
      <dsp:spPr>
        <a:xfrm>
          <a:off x="69028" y="186613"/>
          <a:ext cx="621731" cy="621731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DDC96827-3AD8-4DDD-9727-2724DF3AF6BB}">
      <dsp:nvSpPr>
        <dsp:cNvPr id="0" name=""/>
        <dsp:cNvSpPr/>
      </dsp:nvSpPr>
      <dsp:spPr>
        <a:xfrm>
          <a:off x="789027" y="994769"/>
          <a:ext cx="6155756" cy="4973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Project planning 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789027" y="994769"/>
        <a:ext cx="6155756" cy="497384"/>
      </dsp:txXfrm>
    </dsp:sp>
    <dsp:sp modelId="{A4CE1990-2679-45D4-9733-001231F99E26}">
      <dsp:nvSpPr>
        <dsp:cNvPr id="0" name=""/>
        <dsp:cNvSpPr/>
      </dsp:nvSpPr>
      <dsp:spPr>
        <a:xfrm>
          <a:off x="478161" y="932596"/>
          <a:ext cx="621731" cy="621731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84FE942B-197E-4A8F-80D9-4D461E48E1C8}">
      <dsp:nvSpPr>
        <dsp:cNvPr id="0" name=""/>
        <dsp:cNvSpPr/>
      </dsp:nvSpPr>
      <dsp:spPr>
        <a:xfrm>
          <a:off x="976113" y="1740752"/>
          <a:ext cx="5968669" cy="4973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Project organization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976113" y="1740752"/>
        <a:ext cx="5968669" cy="497384"/>
      </dsp:txXfrm>
    </dsp:sp>
    <dsp:sp modelId="{7B35CBB2-9080-4EE8-889F-DD66CF16DD22}">
      <dsp:nvSpPr>
        <dsp:cNvPr id="0" name=""/>
        <dsp:cNvSpPr/>
      </dsp:nvSpPr>
      <dsp:spPr>
        <a:xfrm>
          <a:off x="665247" y="1678579"/>
          <a:ext cx="621731" cy="621731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443BA287-3D98-4D8A-A378-21631AD00616}">
      <dsp:nvSpPr>
        <dsp:cNvPr id="0" name=""/>
        <dsp:cNvSpPr/>
      </dsp:nvSpPr>
      <dsp:spPr>
        <a:xfrm>
          <a:off x="976113" y="2486262"/>
          <a:ext cx="5968669" cy="497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Tracking, Reporting and Controlling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976113" y="2486262"/>
        <a:ext cx="5968669" cy="497384"/>
      </dsp:txXfrm>
    </dsp:sp>
    <dsp:sp modelId="{44ACDC78-8924-4D77-90A5-EA36320D31DF}">
      <dsp:nvSpPr>
        <dsp:cNvPr id="0" name=""/>
        <dsp:cNvSpPr/>
      </dsp:nvSpPr>
      <dsp:spPr>
        <a:xfrm>
          <a:off x="665247" y="2424089"/>
          <a:ext cx="621731" cy="621731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548D04B6-26BB-46E9-B7B9-9FDF25DE9DB0}">
      <dsp:nvSpPr>
        <dsp:cNvPr id="0" name=""/>
        <dsp:cNvSpPr/>
      </dsp:nvSpPr>
      <dsp:spPr>
        <a:xfrm>
          <a:off x="789027" y="3232245"/>
          <a:ext cx="6155756" cy="4973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Risk management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789027" y="3232245"/>
        <a:ext cx="6155756" cy="497384"/>
      </dsp:txXfrm>
    </dsp:sp>
    <dsp:sp modelId="{CFF26ECF-C028-4C8A-8218-50D4EC60F940}">
      <dsp:nvSpPr>
        <dsp:cNvPr id="0" name=""/>
        <dsp:cNvSpPr/>
      </dsp:nvSpPr>
      <dsp:spPr>
        <a:xfrm>
          <a:off x="478161" y="3170072"/>
          <a:ext cx="621731" cy="621731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42E72A0E-43D5-4976-943F-522F0B8B99F6}">
      <dsp:nvSpPr>
        <dsp:cNvPr id="0" name=""/>
        <dsp:cNvSpPr/>
      </dsp:nvSpPr>
      <dsp:spPr>
        <a:xfrm>
          <a:off x="379894" y="3978228"/>
          <a:ext cx="6564889" cy="497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Communicate management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79894" y="3978228"/>
        <a:ext cx="6564889" cy="497384"/>
      </dsp:txXfrm>
    </dsp:sp>
    <dsp:sp modelId="{96AB887D-3B8D-4FCB-9B66-8E790DC6F5DC}">
      <dsp:nvSpPr>
        <dsp:cNvPr id="0" name=""/>
        <dsp:cNvSpPr/>
      </dsp:nvSpPr>
      <dsp:spPr>
        <a:xfrm>
          <a:off x="69028" y="3916055"/>
          <a:ext cx="621731" cy="621731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0C842-65D8-4AB9-B1D9-0876918B30CD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EB8CCF-41A0-4313-BD5F-C6C5B47FE54D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panose="020B0502020202020204" pitchFamily="34" charset="0"/>
            </a:rPr>
            <a:t>User Requirement Specification</a:t>
          </a:r>
          <a:endParaRPr lang="en-US" sz="2300" b="1" kern="1200" dirty="0"/>
        </a:p>
      </dsp:txBody>
      <dsp:txXfrm>
        <a:off x="460476" y="90417"/>
        <a:ext cx="5662728" cy="905688"/>
      </dsp:txXfrm>
    </dsp:sp>
    <dsp:sp modelId="{2F9C8BBC-E85E-4A1D-B85E-E06E9CED6D1C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D00B19-59B8-4DBC-BA2C-4321B65F4670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Functional Requirements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60476" y="1632657"/>
        <a:ext cx="5662728" cy="905688"/>
      </dsp:txXfrm>
    </dsp:sp>
    <dsp:sp modelId="{08DEA40C-17B1-46A5-B41E-8D92A27FE59D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AF9D0F-41BC-4FAF-ABCE-7A5B51B4207E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panose="020B0502020202020204" pitchFamily="34" charset="0"/>
            </a:rPr>
            <a:t>Non-functional Requirements</a:t>
          </a:r>
          <a:endParaRPr lang="en-US" sz="2300" b="1" kern="1200" dirty="0"/>
        </a:p>
      </dsp:txBody>
      <dsp:txXfrm>
        <a:off x="460476" y="3174897"/>
        <a:ext cx="5662728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76789-4A74-4D5C-BDDB-D24FF47686C5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3F887-1058-445E-BEE5-6181D2C24666}">
      <dsp:nvSpPr>
        <dsp:cNvPr id="0" name=""/>
        <dsp:cNvSpPr/>
      </dsp:nvSpPr>
      <dsp:spPr>
        <a:xfrm>
          <a:off x="379894" y="248786"/>
          <a:ext cx="6564889" cy="497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System Architectural Design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79894" y="248786"/>
        <a:ext cx="6564889" cy="497384"/>
      </dsp:txXfrm>
    </dsp:sp>
    <dsp:sp modelId="{80C19C46-AE21-4D4C-B16A-9A64F36A1FEF}">
      <dsp:nvSpPr>
        <dsp:cNvPr id="0" name=""/>
        <dsp:cNvSpPr/>
      </dsp:nvSpPr>
      <dsp:spPr>
        <a:xfrm>
          <a:off x="69028" y="186613"/>
          <a:ext cx="621731" cy="621731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DDC96827-3AD8-4DDD-9727-2724DF3AF6BB}">
      <dsp:nvSpPr>
        <dsp:cNvPr id="0" name=""/>
        <dsp:cNvSpPr/>
      </dsp:nvSpPr>
      <dsp:spPr>
        <a:xfrm>
          <a:off x="789027" y="994769"/>
          <a:ext cx="6155756" cy="4973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Component Diagram 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789027" y="994769"/>
        <a:ext cx="6155756" cy="497384"/>
      </dsp:txXfrm>
    </dsp:sp>
    <dsp:sp modelId="{A4CE1990-2679-45D4-9733-001231F99E26}">
      <dsp:nvSpPr>
        <dsp:cNvPr id="0" name=""/>
        <dsp:cNvSpPr/>
      </dsp:nvSpPr>
      <dsp:spPr>
        <a:xfrm>
          <a:off x="478161" y="932596"/>
          <a:ext cx="621731" cy="621731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84FE942B-197E-4A8F-80D9-4D461E48E1C8}">
      <dsp:nvSpPr>
        <dsp:cNvPr id="0" name=""/>
        <dsp:cNvSpPr/>
      </dsp:nvSpPr>
      <dsp:spPr>
        <a:xfrm>
          <a:off x="976113" y="1740752"/>
          <a:ext cx="5968669" cy="4973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Class Diagram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976113" y="1740752"/>
        <a:ext cx="5968669" cy="497384"/>
      </dsp:txXfrm>
    </dsp:sp>
    <dsp:sp modelId="{7B35CBB2-9080-4EE8-889F-DD66CF16DD22}">
      <dsp:nvSpPr>
        <dsp:cNvPr id="0" name=""/>
        <dsp:cNvSpPr/>
      </dsp:nvSpPr>
      <dsp:spPr>
        <a:xfrm>
          <a:off x="665247" y="1678579"/>
          <a:ext cx="621731" cy="621731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443BA287-3D98-4D8A-A378-21631AD00616}">
      <dsp:nvSpPr>
        <dsp:cNvPr id="0" name=""/>
        <dsp:cNvSpPr/>
      </dsp:nvSpPr>
      <dsp:spPr>
        <a:xfrm>
          <a:off x="976113" y="2486262"/>
          <a:ext cx="5968669" cy="497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Class Diagram Explanation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976113" y="2486262"/>
        <a:ext cx="5968669" cy="497384"/>
      </dsp:txXfrm>
    </dsp:sp>
    <dsp:sp modelId="{44ACDC78-8924-4D77-90A5-EA36320D31DF}">
      <dsp:nvSpPr>
        <dsp:cNvPr id="0" name=""/>
        <dsp:cNvSpPr/>
      </dsp:nvSpPr>
      <dsp:spPr>
        <a:xfrm>
          <a:off x="665247" y="2424089"/>
          <a:ext cx="621731" cy="621731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548D04B6-26BB-46E9-B7B9-9FDF25DE9DB0}">
      <dsp:nvSpPr>
        <dsp:cNvPr id="0" name=""/>
        <dsp:cNvSpPr/>
      </dsp:nvSpPr>
      <dsp:spPr>
        <a:xfrm>
          <a:off x="789027" y="3232245"/>
          <a:ext cx="6155756" cy="4973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Sequence Diagram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789027" y="3232245"/>
        <a:ext cx="6155756" cy="497384"/>
      </dsp:txXfrm>
    </dsp:sp>
    <dsp:sp modelId="{CFF26ECF-C028-4C8A-8218-50D4EC60F940}">
      <dsp:nvSpPr>
        <dsp:cNvPr id="0" name=""/>
        <dsp:cNvSpPr/>
      </dsp:nvSpPr>
      <dsp:spPr>
        <a:xfrm>
          <a:off x="478161" y="3170072"/>
          <a:ext cx="621731" cy="621731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42E72A0E-43D5-4976-943F-522F0B8B99F6}">
      <dsp:nvSpPr>
        <dsp:cNvPr id="0" name=""/>
        <dsp:cNvSpPr/>
      </dsp:nvSpPr>
      <dsp:spPr>
        <a:xfrm>
          <a:off x="379894" y="3978228"/>
          <a:ext cx="6564889" cy="497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entury Gothic" charset="0"/>
              <a:ea typeface="Century Gothic" charset="0"/>
              <a:cs typeface="Century Gothic" charset="0"/>
            </a:rPr>
            <a:t>Database design</a:t>
          </a:r>
          <a:endParaRPr lang="en-US" sz="23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79894" y="3978228"/>
        <a:ext cx="6564889" cy="497384"/>
      </dsp:txXfrm>
    </dsp:sp>
    <dsp:sp modelId="{96AB887D-3B8D-4FCB-9B66-8E790DC6F5DC}">
      <dsp:nvSpPr>
        <dsp:cNvPr id="0" name=""/>
        <dsp:cNvSpPr/>
      </dsp:nvSpPr>
      <dsp:spPr>
        <a:xfrm>
          <a:off x="69028" y="3916055"/>
          <a:ext cx="621731" cy="621731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00364" y="2500306"/>
            <a:ext cx="4714908" cy="135732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567118" y="4191000"/>
            <a:ext cx="3581400" cy="581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Capstone Project</a:t>
            </a:r>
            <a:endParaRPr lang="en-US" sz="3000" b="1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36651" y="2500306"/>
            <a:ext cx="4678622" cy="135732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Franklin Gothic Medium Cond" pitchFamily="34" charset="0"/>
              </a:rPr>
              <a:t>Chatting secure on Android</a:t>
            </a:r>
            <a:br>
              <a:rPr lang="en-US" sz="3200" dirty="0" smtClean="0">
                <a:latin typeface="Franklin Gothic Medium Cond" pitchFamily="34" charset="0"/>
              </a:rPr>
            </a:br>
            <a:endParaRPr lang="en-US" sz="3200" dirty="0">
              <a:latin typeface="Franklin Gothic Medium Cond" pitchFamily="34" charset="0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428868"/>
            <a:ext cx="1500198" cy="15001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2209800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6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327400"/>
            <a:ext cx="8229600" cy="939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.VnArial" panose="020B7200000000000000" pitchFamily="34" charset="0"/>
              </a:rPr>
              <a:t>Proposed System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48000" y="3917043"/>
            <a:ext cx="8229600" cy="7311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3"/>
                </a:solidFill>
                <a:latin typeface=".VnArial" panose="020B7200000000000000" pitchFamily="34" charset="0"/>
              </a:rPr>
              <a:t>Working method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1007411"/>
            <a:ext cx="6400800" cy="14230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36498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Problem definition 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81000" y="3733800"/>
            <a:ext cx="3142513" cy="163966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263" y="4368969"/>
            <a:ext cx="246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 application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93333" y="3182034"/>
            <a:ext cx="4141067" cy="64633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7937" y="3162501"/>
            <a:ext cx="392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provided functions as normal SMS app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93331" y="4091969"/>
            <a:ext cx="4141067" cy="92333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7937" y="4091969"/>
            <a:ext cx="3937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can decide secret key and encryption method for each conversation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93332" y="5373469"/>
            <a:ext cx="4141067" cy="72253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7937" y="5445204"/>
            <a:ext cx="396283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data must be encrypted before save to database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>
            <a:stCxn id="13" idx="3"/>
          </p:cNvCxnSpPr>
          <p:nvPr/>
        </p:nvCxnSpPr>
        <p:spPr>
          <a:xfrm>
            <a:off x="3523513" y="4553635"/>
            <a:ext cx="434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58422" y="3505199"/>
            <a:ext cx="0" cy="2229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5" idx="1"/>
          </p:cNvCxnSpPr>
          <p:nvPr/>
        </p:nvCxnSpPr>
        <p:spPr>
          <a:xfrm>
            <a:off x="3958422" y="3505199"/>
            <a:ext cx="4349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0" idx="1"/>
          </p:cNvCxnSpPr>
          <p:nvPr/>
        </p:nvCxnSpPr>
        <p:spPr>
          <a:xfrm>
            <a:off x="3958422" y="5734735"/>
            <a:ext cx="434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3958422" y="4553634"/>
            <a:ext cx="434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Stored Data 44"/>
          <p:cNvSpPr/>
          <p:nvPr/>
        </p:nvSpPr>
        <p:spPr>
          <a:xfrm>
            <a:off x="0" y="954666"/>
            <a:ext cx="3581400" cy="14478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81000" y="1170734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Problem definition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76600" y="1398144"/>
            <a:ext cx="55662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Proposed System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20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215908"/>
            <a:ext cx="8229600" cy="832924"/>
          </a:xfrm>
        </p:spPr>
        <p:txBody>
          <a:bodyPr>
            <a:normAutofit/>
          </a:bodyPr>
          <a:lstStyle/>
          <a:p>
            <a:pPr lvl="0"/>
            <a:r>
              <a:rPr lang="en-US" sz="4000" b="1" dirty="0"/>
              <a:t>Working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2296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Project rule</a:t>
            </a:r>
          </a:p>
        </p:txBody>
      </p:sp>
      <p:sp>
        <p:nvSpPr>
          <p:cNvPr id="5" name="Flowchart: Stored Data 4"/>
          <p:cNvSpPr/>
          <p:nvPr/>
        </p:nvSpPr>
        <p:spPr>
          <a:xfrm>
            <a:off x="0" y="1021611"/>
            <a:ext cx="3581400" cy="14478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237679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Problem definition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483429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3"/>
                </a:solidFill>
              </a:rPr>
              <a:t>Building workflow</a:t>
            </a:r>
          </a:p>
        </p:txBody>
      </p:sp>
    </p:spTree>
    <p:extLst>
      <p:ext uri="{BB962C8B-B14F-4D97-AF65-F5344CB8AC3E}">
        <p14:creationId xmlns:p14="http://schemas.microsoft.com/office/powerpoint/2010/main" val="5906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2051788"/>
            <a:ext cx="63722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Stored Data 7"/>
          <p:cNvSpPr/>
          <p:nvPr/>
        </p:nvSpPr>
        <p:spPr>
          <a:xfrm>
            <a:off x="0" y="1074964"/>
            <a:ext cx="2133599" cy="7239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Problem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definition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Flowchart: Stored Data 13"/>
          <p:cNvSpPr/>
          <p:nvPr/>
        </p:nvSpPr>
        <p:spPr>
          <a:xfrm>
            <a:off x="2097313" y="1074964"/>
            <a:ext cx="2133599" cy="7239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Working methods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19600" y="1122970"/>
            <a:ext cx="3657600" cy="62788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Project rule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523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153431"/>
            <a:ext cx="8229600" cy="566965"/>
          </a:xfrm>
        </p:spPr>
        <p:txBody>
          <a:bodyPr>
            <a:noAutofit/>
          </a:bodyPr>
          <a:lstStyle/>
          <a:p>
            <a:r>
              <a:rPr lang="en-US" sz="4000" b="1" dirty="0"/>
              <a:t>Building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832345"/>
            <a:ext cx="1981200" cy="380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/>
              <a:t>Coding convention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C:\Users\SONY\Desktop\Final Report\copies\FE B2 SU15\galley_fishbon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199"/>
            <a:ext cx="4081462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24600" y="4933944"/>
            <a:ext cx="16891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Fishbone</a:t>
            </a:r>
          </a:p>
        </p:txBody>
      </p:sp>
      <p:pic>
        <p:nvPicPr>
          <p:cNvPr id="2051" name="Picture 3" descr="C:\Users\SONY\Desktop\Final Report\copies\FE B2 SU15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32122"/>
            <a:ext cx="359887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Stored Data 6"/>
          <p:cNvSpPr/>
          <p:nvPr/>
        </p:nvSpPr>
        <p:spPr>
          <a:xfrm>
            <a:off x="0" y="1074964"/>
            <a:ext cx="2133599" cy="7239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Problem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definition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Flowchart: Stored Data 7"/>
          <p:cNvSpPr/>
          <p:nvPr/>
        </p:nvSpPr>
        <p:spPr>
          <a:xfrm>
            <a:off x="2097313" y="1074964"/>
            <a:ext cx="2133599" cy="7239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Working methods</a:t>
            </a:r>
          </a:p>
        </p:txBody>
      </p:sp>
    </p:spTree>
    <p:extLst>
      <p:ext uri="{BB962C8B-B14F-4D97-AF65-F5344CB8AC3E}">
        <p14:creationId xmlns:p14="http://schemas.microsoft.com/office/powerpoint/2010/main" val="3460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9006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Project planning 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609600"/>
          </a:xfrm>
        </p:spPr>
        <p:txBody>
          <a:bodyPr/>
          <a:lstStyle/>
          <a:p>
            <a:r>
              <a:rPr lang="en-US" dirty="0" smtClean="0"/>
              <a:t>Task sheet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07664"/>
            <a:ext cx="6486525" cy="505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Project organization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accent3"/>
                </a:solidFill>
              </a:rPr>
              <a:t>Software Process Model</a:t>
            </a:r>
          </a:p>
          <a:p>
            <a:pPr lvl="0"/>
            <a:r>
              <a:rPr lang="en-US" b="1" dirty="0">
                <a:solidFill>
                  <a:schemeClr val="accent3"/>
                </a:solidFill>
              </a:rPr>
              <a:t>Role and Responsibilities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219200"/>
            <a:ext cx="6477000" cy="1143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/>
              <a:t>Software Process Model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5" name="Flowchart: Stored Data 4"/>
          <p:cNvSpPr/>
          <p:nvPr/>
        </p:nvSpPr>
        <p:spPr>
          <a:xfrm>
            <a:off x="0" y="1066800"/>
            <a:ext cx="2667000" cy="8382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Project organization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209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765" y="1219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/>
              <a:t>Role and Responsibilities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581400" y="2129835"/>
            <a:ext cx="1569085" cy="818515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Supervisor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Mr. </a:t>
            </a:r>
            <a:r>
              <a:rPr lang="en-US" sz="1100" dirty="0" err="1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Trương</a:t>
            </a:r>
            <a:r>
              <a:rPr lang="en-US" sz="11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r>
              <a:rPr lang="en-US" sz="1100" dirty="0" err="1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Vĩnh</a:t>
            </a:r>
            <a:r>
              <a:rPr lang="en-US" sz="11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r>
              <a:rPr lang="en-US" sz="1100" dirty="0" err="1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Lân</a:t>
            </a:r>
            <a:endParaRPr lang="en-US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3281725"/>
            <a:ext cx="1569085" cy="838835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ea typeface="Times New Roman"/>
                <a:cs typeface="Times New Roman"/>
              </a:rPr>
              <a:t>Project manager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err="1">
                <a:effectLst/>
                <a:ea typeface="Times New Roman"/>
                <a:cs typeface="Times New Roman"/>
              </a:rPr>
              <a:t>Đỗ</a:t>
            </a:r>
            <a:r>
              <a:rPr lang="en-US" sz="1100" dirty="0">
                <a:effectLst/>
                <a:ea typeface="Times New Roman"/>
                <a:cs typeface="Times New Roman"/>
              </a:rPr>
              <a:t> </a:t>
            </a:r>
            <a:r>
              <a:rPr lang="en-US" sz="1100" dirty="0" err="1">
                <a:effectLst/>
                <a:ea typeface="Times New Roman"/>
                <a:cs typeface="Times New Roman"/>
              </a:rPr>
              <a:t>Việt</a:t>
            </a:r>
            <a:r>
              <a:rPr lang="en-US" sz="1100" dirty="0">
                <a:effectLst/>
                <a:ea typeface="Times New Roman"/>
                <a:cs typeface="Times New Roman"/>
              </a:rPr>
              <a:t> </a:t>
            </a:r>
            <a:r>
              <a:rPr lang="en-US" sz="1100" dirty="0" err="1">
                <a:effectLst/>
                <a:ea typeface="Times New Roman"/>
                <a:cs typeface="Times New Roman"/>
              </a:rPr>
              <a:t>Đức</a:t>
            </a:r>
            <a:endParaRPr lang="en-US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710" y="4511720"/>
            <a:ext cx="1583055" cy="2332990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Times New Roman"/>
                <a:cs typeface="Times New Roman"/>
              </a:rPr>
              <a:t>Business analysis 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effectLst/>
                <a:ea typeface="Times New Roman"/>
                <a:cs typeface="Times New Roman"/>
              </a:rPr>
              <a:t>Đỗ</a:t>
            </a:r>
            <a:r>
              <a:rPr lang="en-US" sz="1200" b="1" dirty="0">
                <a:effectLst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effectLst/>
                <a:ea typeface="Times New Roman"/>
                <a:cs typeface="Times New Roman"/>
              </a:rPr>
              <a:t>Việt</a:t>
            </a:r>
            <a:r>
              <a:rPr lang="en-US" sz="1200" b="1" dirty="0">
                <a:effectLst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effectLst/>
                <a:ea typeface="Times New Roman"/>
                <a:cs typeface="Times New Roman"/>
              </a:rPr>
              <a:t>Đức</a:t>
            </a:r>
            <a:r>
              <a:rPr lang="en-US" sz="1200" b="1" dirty="0">
                <a:effectLst/>
                <a:ea typeface="Times New Roman"/>
                <a:cs typeface="Times New Roman"/>
              </a:rPr>
              <a:t> (Leader)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err="1">
                <a:effectLst/>
                <a:ea typeface="Times New Roman"/>
                <a:cs typeface="Times New Roman"/>
              </a:rPr>
              <a:t>Nguyễn</a:t>
            </a:r>
            <a:r>
              <a:rPr lang="en-US" sz="1200" dirty="0">
                <a:effectLst/>
                <a:ea typeface="Times New Roman"/>
                <a:cs typeface="Times New Roman"/>
              </a:rPr>
              <a:t> </a:t>
            </a:r>
            <a:r>
              <a:rPr lang="en-US" sz="1200" dirty="0" err="1">
                <a:effectLst/>
                <a:ea typeface="Times New Roman"/>
                <a:cs typeface="Times New Roman"/>
              </a:rPr>
              <a:t>Văn</a:t>
            </a:r>
            <a:r>
              <a:rPr lang="en-US" sz="1200" dirty="0">
                <a:effectLst/>
                <a:ea typeface="Times New Roman"/>
                <a:cs typeface="Times New Roman"/>
              </a:rPr>
              <a:t> </a:t>
            </a:r>
            <a:r>
              <a:rPr lang="en-US" sz="1200" dirty="0" err="1">
                <a:effectLst/>
                <a:ea typeface="Times New Roman"/>
                <a:cs typeface="Times New Roman"/>
              </a:rPr>
              <a:t>Ngọc</a:t>
            </a:r>
            <a:r>
              <a:rPr lang="en-US" sz="1200" dirty="0">
                <a:effectLst/>
                <a:ea typeface="Times New Roman"/>
                <a:cs typeface="Times New Roman"/>
              </a:rPr>
              <a:t> (</a:t>
            </a:r>
            <a:r>
              <a:rPr lang="en-US" sz="1100" dirty="0">
                <a:effectLst/>
                <a:ea typeface="Times New Roman"/>
                <a:cs typeface="Times New Roman"/>
              </a:rPr>
              <a:t>S</a:t>
            </a:r>
            <a:r>
              <a:rPr lang="en-US" sz="1200" dirty="0">
                <a:effectLst/>
                <a:ea typeface="Times New Roman"/>
                <a:cs typeface="Times New Roman"/>
              </a:rPr>
              <a:t>upport)</a:t>
            </a:r>
            <a:endParaRPr lang="en-US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2615" y="4511720"/>
            <a:ext cx="1657985" cy="2332990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Times New Roman"/>
                <a:cs typeface="Times New Roman"/>
              </a:rPr>
              <a:t>Coding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effectLst/>
                <a:ea typeface="Times New Roman"/>
                <a:cs typeface="Times New Roman"/>
              </a:rPr>
              <a:t>Nguyễn</a:t>
            </a:r>
            <a:r>
              <a:rPr lang="en-US" sz="1200" b="1" dirty="0">
                <a:effectLst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effectLst/>
                <a:ea typeface="Times New Roman"/>
                <a:cs typeface="Times New Roman"/>
              </a:rPr>
              <a:t>Văn</a:t>
            </a:r>
            <a:r>
              <a:rPr lang="en-US" sz="1200" b="1" dirty="0">
                <a:effectLst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effectLst/>
                <a:ea typeface="Times New Roman"/>
                <a:cs typeface="Times New Roman"/>
              </a:rPr>
              <a:t>Ngọc</a:t>
            </a:r>
            <a:r>
              <a:rPr lang="en-US" sz="1200" b="1" dirty="0">
                <a:effectLst/>
                <a:ea typeface="Times New Roman"/>
                <a:cs typeface="Times New Roman"/>
              </a:rPr>
              <a:t> (Leader)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err="1">
                <a:effectLst/>
                <a:ea typeface="Times New Roman"/>
                <a:cs typeface="Times New Roman"/>
              </a:rPr>
              <a:t>Trần</a:t>
            </a:r>
            <a:r>
              <a:rPr lang="en-US" sz="1200" dirty="0">
                <a:effectLst/>
                <a:ea typeface="Times New Roman"/>
                <a:cs typeface="Times New Roman"/>
              </a:rPr>
              <a:t> </a:t>
            </a:r>
            <a:r>
              <a:rPr lang="en-US" sz="1200" dirty="0" err="1">
                <a:effectLst/>
                <a:ea typeface="Times New Roman"/>
                <a:cs typeface="Times New Roman"/>
              </a:rPr>
              <a:t>Nhật</a:t>
            </a:r>
            <a:r>
              <a:rPr lang="en-US" sz="1200" dirty="0">
                <a:effectLst/>
                <a:ea typeface="Times New Roman"/>
                <a:cs typeface="Times New Roman"/>
              </a:rPr>
              <a:t> Minh </a:t>
            </a:r>
            <a:r>
              <a:rPr lang="en-US" sz="1200" dirty="0" err="1">
                <a:effectLst/>
                <a:ea typeface="Times New Roman"/>
                <a:cs typeface="Times New Roman"/>
              </a:rPr>
              <a:t>Nguyễn</a:t>
            </a:r>
            <a:r>
              <a:rPr lang="en-US" sz="1200" dirty="0">
                <a:effectLst/>
                <a:ea typeface="Times New Roman"/>
                <a:cs typeface="Times New Roman"/>
              </a:rPr>
              <a:t> </a:t>
            </a:r>
            <a:r>
              <a:rPr lang="en-US" sz="1200" dirty="0" err="1">
                <a:effectLst/>
                <a:ea typeface="Times New Roman"/>
                <a:cs typeface="Times New Roman"/>
              </a:rPr>
              <a:t>Văn</a:t>
            </a:r>
            <a:r>
              <a:rPr lang="en-US" sz="1200" dirty="0">
                <a:effectLst/>
                <a:ea typeface="Times New Roman"/>
                <a:cs typeface="Times New Roman"/>
              </a:rPr>
              <a:t> </a:t>
            </a:r>
            <a:r>
              <a:rPr lang="en-US" sz="1200" dirty="0" err="1">
                <a:effectLst/>
                <a:ea typeface="Times New Roman"/>
                <a:cs typeface="Times New Roman"/>
              </a:rPr>
              <a:t>Thức</a:t>
            </a:r>
            <a:r>
              <a:rPr lang="en-US" sz="1200" dirty="0">
                <a:effectLst/>
                <a:ea typeface="Times New Roman"/>
                <a:cs typeface="Times New Roman"/>
              </a:rPr>
              <a:t> (Support) 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err="1">
                <a:effectLst/>
                <a:ea typeface="Times New Roman"/>
                <a:cs typeface="Times New Roman"/>
              </a:rPr>
              <a:t>Đỗ</a:t>
            </a:r>
            <a:r>
              <a:rPr lang="en-US" sz="1200" dirty="0">
                <a:effectLst/>
                <a:ea typeface="Times New Roman"/>
                <a:cs typeface="Times New Roman"/>
              </a:rPr>
              <a:t> </a:t>
            </a:r>
            <a:r>
              <a:rPr lang="en-US" sz="1200" dirty="0" err="1">
                <a:effectLst/>
                <a:ea typeface="Times New Roman"/>
                <a:cs typeface="Times New Roman"/>
              </a:rPr>
              <a:t>Việt</a:t>
            </a:r>
            <a:r>
              <a:rPr lang="en-US" sz="1200" dirty="0">
                <a:effectLst/>
                <a:ea typeface="Times New Roman"/>
                <a:cs typeface="Times New Roman"/>
              </a:rPr>
              <a:t> </a:t>
            </a:r>
            <a:r>
              <a:rPr lang="en-US" sz="1200" dirty="0" err="1">
                <a:effectLst/>
                <a:ea typeface="Times New Roman"/>
                <a:cs typeface="Times New Roman"/>
              </a:rPr>
              <a:t>Đức</a:t>
            </a:r>
            <a:r>
              <a:rPr lang="en-US" sz="1200" dirty="0">
                <a:effectLst/>
                <a:ea typeface="Times New Roman"/>
                <a:cs typeface="Times New Roman"/>
              </a:rPr>
              <a:t> (Review)</a:t>
            </a:r>
            <a:endParaRPr lang="en-US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04585" y="4511720"/>
            <a:ext cx="1623695" cy="2332990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ea typeface="Times New Roman"/>
                <a:cs typeface="Times New Roman"/>
              </a:rPr>
              <a:t>Testing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err="1">
                <a:effectLst/>
                <a:ea typeface="Times New Roman"/>
                <a:cs typeface="Times New Roman"/>
              </a:rPr>
              <a:t>Nguyễn</a:t>
            </a:r>
            <a:r>
              <a:rPr lang="en-US" sz="1200" b="1" dirty="0">
                <a:effectLst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effectLst/>
                <a:ea typeface="Times New Roman"/>
                <a:cs typeface="Times New Roman"/>
              </a:rPr>
              <a:t>Văn</a:t>
            </a:r>
            <a:r>
              <a:rPr lang="en-US" sz="1200" b="1" dirty="0">
                <a:effectLst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effectLst/>
                <a:ea typeface="Times New Roman"/>
                <a:cs typeface="Times New Roman"/>
              </a:rPr>
              <a:t>Thức</a:t>
            </a:r>
            <a:r>
              <a:rPr lang="en-US" sz="1200" b="1" dirty="0">
                <a:effectLst/>
                <a:ea typeface="Times New Roman"/>
                <a:cs typeface="Times New Roman"/>
              </a:rPr>
              <a:t> (Leader)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err="1">
                <a:effectLst/>
                <a:ea typeface="Times New Roman"/>
                <a:cs typeface="Times New Roman"/>
              </a:rPr>
              <a:t>Đỗ</a:t>
            </a:r>
            <a:r>
              <a:rPr lang="en-US" sz="1100" dirty="0">
                <a:effectLst/>
                <a:ea typeface="Times New Roman"/>
                <a:cs typeface="Times New Roman"/>
              </a:rPr>
              <a:t> </a:t>
            </a:r>
            <a:r>
              <a:rPr lang="en-US" sz="1100" dirty="0" err="1">
                <a:effectLst/>
                <a:ea typeface="Times New Roman"/>
                <a:cs typeface="Times New Roman"/>
              </a:rPr>
              <a:t>Việt</a:t>
            </a:r>
            <a:r>
              <a:rPr lang="en-US" sz="1100" dirty="0">
                <a:effectLst/>
                <a:ea typeface="Times New Roman"/>
                <a:cs typeface="Times New Roman"/>
              </a:rPr>
              <a:t> </a:t>
            </a:r>
            <a:r>
              <a:rPr lang="en-US" sz="1100" dirty="0" err="1">
                <a:effectLst/>
                <a:ea typeface="Times New Roman"/>
                <a:cs typeface="Times New Roman"/>
              </a:rPr>
              <a:t>Đức</a:t>
            </a:r>
            <a:r>
              <a:rPr lang="en-US" sz="1200" dirty="0">
                <a:effectLst/>
                <a:ea typeface="Times New Roman"/>
                <a:cs typeface="Times New Roman"/>
              </a:rPr>
              <a:t> (</a:t>
            </a:r>
            <a:r>
              <a:rPr lang="en-US" sz="1100" dirty="0">
                <a:effectLst/>
                <a:ea typeface="Times New Roman"/>
                <a:cs typeface="Times New Roman"/>
              </a:rPr>
              <a:t>S</a:t>
            </a:r>
            <a:r>
              <a:rPr lang="en-US" sz="1200" dirty="0">
                <a:effectLst/>
                <a:ea typeface="Times New Roman"/>
                <a:cs typeface="Times New Roman"/>
              </a:rPr>
              <a:t>upport)</a:t>
            </a:r>
            <a:endParaRPr lang="en-US" sz="1100" dirty="0">
              <a:effectLst/>
              <a:ea typeface="Times New Roman"/>
              <a:cs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60545" y="2947715"/>
            <a:ext cx="0" cy="3346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60545" y="4120560"/>
            <a:ext cx="0" cy="1447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15465" y="4265340"/>
            <a:ext cx="52133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15465" y="4264705"/>
            <a:ext cx="0" cy="293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93770" y="4264705"/>
            <a:ext cx="0" cy="293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49545" y="4266610"/>
            <a:ext cx="0" cy="293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30720" y="4266610"/>
            <a:ext cx="0" cy="293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714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lowchart: Stored Data 29"/>
          <p:cNvSpPr/>
          <p:nvPr/>
        </p:nvSpPr>
        <p:spPr>
          <a:xfrm>
            <a:off x="0" y="1066800"/>
            <a:ext cx="2667000" cy="8382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Project organization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02242" y="4525010"/>
            <a:ext cx="1583055" cy="2332990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/>
              <a:t>Design</a:t>
            </a:r>
          </a:p>
          <a:p>
            <a:pPr algn="ctr"/>
            <a:endParaRPr lang="en-US" sz="1200" dirty="0"/>
          </a:p>
          <a:p>
            <a:pPr algn="ctr"/>
            <a:r>
              <a:rPr lang="en-US" sz="1200" b="1" dirty="0"/>
              <a:t> </a:t>
            </a:r>
            <a:r>
              <a:rPr lang="en-US" sz="1200" b="1" dirty="0" err="1"/>
              <a:t>Trần</a:t>
            </a:r>
            <a:r>
              <a:rPr lang="en-US" sz="1200" b="1" dirty="0"/>
              <a:t> </a:t>
            </a:r>
            <a:r>
              <a:rPr lang="en-US" sz="1200" b="1" dirty="0" err="1"/>
              <a:t>Nhật</a:t>
            </a:r>
            <a:r>
              <a:rPr lang="en-US" sz="1200" b="1" dirty="0"/>
              <a:t> Minh (Leader</a:t>
            </a:r>
            <a:r>
              <a:rPr lang="en-US" sz="1200" b="1" dirty="0" smtClean="0"/>
              <a:t>)</a:t>
            </a:r>
          </a:p>
          <a:p>
            <a:pPr algn="ctr"/>
            <a:endParaRPr lang="en-US" sz="1200" dirty="0"/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err="1" smtClean="0">
                <a:effectLst/>
                <a:ea typeface="Times New Roman"/>
                <a:cs typeface="Times New Roman"/>
              </a:rPr>
              <a:t>Nguyễn</a:t>
            </a:r>
            <a:r>
              <a:rPr lang="en-US" sz="1200" dirty="0" smtClean="0">
                <a:effectLst/>
                <a:ea typeface="Times New Roman"/>
                <a:cs typeface="Times New Roman"/>
              </a:rPr>
              <a:t> </a:t>
            </a:r>
            <a:r>
              <a:rPr lang="en-US" sz="1200" dirty="0" err="1">
                <a:effectLst/>
                <a:ea typeface="Times New Roman"/>
                <a:cs typeface="Times New Roman"/>
              </a:rPr>
              <a:t>Văn</a:t>
            </a:r>
            <a:r>
              <a:rPr lang="en-US" sz="1200" dirty="0">
                <a:effectLst/>
                <a:ea typeface="Times New Roman"/>
                <a:cs typeface="Times New Roman"/>
              </a:rPr>
              <a:t> </a:t>
            </a:r>
            <a:r>
              <a:rPr lang="en-US" sz="1200" dirty="0" err="1">
                <a:effectLst/>
                <a:ea typeface="Times New Roman"/>
                <a:cs typeface="Times New Roman"/>
              </a:rPr>
              <a:t>Ngọc</a:t>
            </a:r>
            <a:r>
              <a:rPr lang="en-US" sz="1200" dirty="0">
                <a:effectLst/>
                <a:ea typeface="Times New Roman"/>
                <a:cs typeface="Times New Roman"/>
              </a:rPr>
              <a:t> (</a:t>
            </a:r>
            <a:r>
              <a:rPr lang="en-US" sz="1100" dirty="0">
                <a:effectLst/>
                <a:ea typeface="Times New Roman"/>
                <a:cs typeface="Times New Roman"/>
              </a:rPr>
              <a:t>S</a:t>
            </a:r>
            <a:r>
              <a:rPr lang="en-US" sz="1200" dirty="0">
                <a:effectLst/>
                <a:ea typeface="Times New Roman"/>
                <a:cs typeface="Times New Roman"/>
              </a:rPr>
              <a:t>upport)</a:t>
            </a:r>
            <a:endParaRPr lang="en-US" sz="1100" dirty="0"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76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71325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Tracking, Reporting and Controlling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" y="1284754"/>
            <a:ext cx="7162800" cy="55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8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71600" y="812484"/>
            <a:ext cx="6400800" cy="14230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824" y="2667004"/>
            <a:ext cx="5102352" cy="4114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20824" y="3267072"/>
            <a:ext cx="5102352" cy="4114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Project Management Plan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20824" y="3892866"/>
            <a:ext cx="5102352" cy="4114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Requirement Specification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20824" y="4495804"/>
            <a:ext cx="5102352" cy="4114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Software Design Specification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20824" y="5107312"/>
            <a:ext cx="5102352" cy="4114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Testing &amp; Evaluation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20824" y="5695964"/>
            <a:ext cx="5102352" cy="4114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Demo &amp; QA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350" y="1170057"/>
            <a:ext cx="278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CONTENTS</a:t>
            </a:r>
            <a:endParaRPr lang="en-US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Risk management</a:t>
            </a:r>
            <a:endParaRPr lang="en-US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666458"/>
              </p:ext>
            </p:extLst>
          </p:nvPr>
        </p:nvGraphicFramePr>
        <p:xfrm>
          <a:off x="533400" y="1600200"/>
          <a:ext cx="8077199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628"/>
                <a:gridCol w="1679950"/>
                <a:gridCol w="2065965"/>
                <a:gridCol w="957945"/>
                <a:gridCol w="806375"/>
                <a:gridCol w="2150336"/>
              </a:tblGrid>
              <a:tr h="4026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Risk name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Risk Description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Probability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Effect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Strategy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</a:tr>
              <a:tr h="2013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People risk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</a:tr>
              <a:tr h="6039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Lack of  skill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Team member are lack of coding skill, technical knowledge skill…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SERIOUS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Provide a short training course before applying new technique.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</a:tr>
              <a:tr h="8052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Lack of people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Team member are sick, accident…They cannot complete task under deadline.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SERIOUS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Additional resources to support.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Working over time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</a:tr>
              <a:tr h="10065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Conflict between team member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Team member are dissent, argument… make working ineffective 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SERIOUS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 Setup an open-talk to find the root cause and resolve problem.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 Organize team building more often 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</a:tr>
              <a:tr h="8052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Special person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Team member are lazy, don’t spend enough time to working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SERIOUS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Warning and reminding member.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Report to supervisor to find solution. 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</a:tr>
              <a:tr h="414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Technical Risk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</a:tr>
              <a:tr h="6039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technologies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Encounter technique problem in Android development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TOLERABLE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Discuss to supervisor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Discuss forums on internet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</a:tr>
              <a:tr h="414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Lack of device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Impossible to test all Android device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TOLERABLE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Try to provide device as much as possible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83" marR="649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0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891" y="7239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Communicate management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1300" y="1562100"/>
            <a:ext cx="4495800" cy="1752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Time: </a:t>
            </a:r>
            <a:r>
              <a:rPr lang="en-US" sz="1800" i="1" dirty="0" smtClean="0">
                <a:solidFill>
                  <a:schemeClr val="tx1"/>
                </a:solidFill>
              </a:rPr>
              <a:t>5 hours/day, 5 days/week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Location:  </a:t>
            </a:r>
            <a:r>
              <a:rPr lang="en-US" sz="1800" i="1" dirty="0" err="1" smtClean="0">
                <a:solidFill>
                  <a:schemeClr val="tx1"/>
                </a:solidFill>
              </a:rPr>
              <a:t>Hòa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Lạc</a:t>
            </a:r>
            <a:r>
              <a:rPr lang="en-US" sz="1800" i="1" dirty="0" smtClean="0">
                <a:solidFill>
                  <a:schemeClr val="tx1"/>
                </a:solidFill>
              </a:rPr>
              <a:t> campus, Home.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Meeting supervisor: </a:t>
            </a:r>
            <a:r>
              <a:rPr lang="en-US" sz="1800" i="1" dirty="0" smtClean="0">
                <a:solidFill>
                  <a:schemeClr val="tx1"/>
                </a:solidFill>
              </a:rPr>
              <a:t>once a week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Team building: </a:t>
            </a:r>
            <a:r>
              <a:rPr lang="en-US" sz="1800" i="1" dirty="0" smtClean="0">
                <a:solidFill>
                  <a:schemeClr val="tx1"/>
                </a:solidFill>
              </a:rPr>
              <a:t>once a month</a:t>
            </a:r>
          </a:p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6" y="3379458"/>
            <a:ext cx="1826706" cy="1826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00" y="4648200"/>
            <a:ext cx="16002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41810"/>
            <a:ext cx="1524000" cy="1524000"/>
          </a:xfrm>
          <a:prstGeom prst="rect">
            <a:avLst/>
          </a:prstGeom>
        </p:spPr>
      </p:pic>
      <p:pic>
        <p:nvPicPr>
          <p:cNvPr id="7174" name="Picture 6" descr="C:\Users\SONY\Desktop\Final Report\copies\FE B2 SU15\google_drive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482"/>
            <a:ext cx="1981490" cy="154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SONY\Desktop\Final Report\copies\FE B2 SU15\TortoiseSVN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03" y="5252819"/>
            <a:ext cx="2142999" cy="160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739299"/>
              </p:ext>
            </p:extLst>
          </p:nvPr>
        </p:nvGraphicFramePr>
        <p:xfrm>
          <a:off x="914400" y="2057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nip Diagonal Corner Rectangle 4"/>
          <p:cNvSpPr/>
          <p:nvPr/>
        </p:nvSpPr>
        <p:spPr>
          <a:xfrm rot="5400000">
            <a:off x="2305050" y="-2305050"/>
            <a:ext cx="1257300" cy="5867400"/>
          </a:xfrm>
          <a:prstGeom prst="snip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>
                  <a:tint val="73000"/>
                  <a:satMod val="150000"/>
                </a:schemeClr>
              </a:gs>
              <a:gs pos="25000">
                <a:schemeClr val="accent2">
                  <a:tint val="96000"/>
                  <a:shade val="80000"/>
                  <a:satMod val="105000"/>
                </a:schemeClr>
              </a:gs>
              <a:gs pos="38000">
                <a:schemeClr val="accent2">
                  <a:tint val="96000"/>
                  <a:shade val="59000"/>
                  <a:satMod val="120000"/>
                </a:schemeClr>
              </a:gs>
              <a:gs pos="55000">
                <a:schemeClr val="accent2">
                  <a:shade val="57000"/>
                  <a:satMod val="120000"/>
                </a:schemeClr>
              </a:gs>
              <a:gs pos="80000">
                <a:schemeClr val="accent2">
                  <a:shade val="56000"/>
                  <a:satMod val="145000"/>
                </a:schemeClr>
              </a:gs>
              <a:gs pos="88000">
                <a:schemeClr val="accent2">
                  <a:shade val="63000"/>
                  <a:satMod val="160000"/>
                </a:schemeClr>
              </a:gs>
              <a:gs pos="100000">
                <a:schemeClr val="accent2">
                  <a:tint val="99555"/>
                  <a:satMod val="155000"/>
                </a:schemeClr>
              </a:gs>
            </a:gsLst>
            <a:lin ang="5400000" scaled="1"/>
          </a:gra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lIns="91440" tIns="4572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/>
              <a:t>Requirement Specification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 pitchFamily="34" charset="0"/>
              <a:ea typeface="Helvetica-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857113" lvl="2" indent="0">
              <a:buNone/>
            </a:pPr>
            <a:r>
              <a:rPr lang="en-US" sz="3600" b="1" dirty="0" smtClean="0">
                <a:latin typeface="Century Gothic" panose="020B0502020202020204" pitchFamily="34" charset="0"/>
              </a:rPr>
              <a:t>Client:</a:t>
            </a:r>
            <a:endParaRPr lang="en-US" sz="2800" b="1" dirty="0" smtClean="0">
              <a:latin typeface="Century Gothic" panose="020B0502020202020204" pitchFamily="34" charset="0"/>
            </a:endParaRPr>
          </a:p>
          <a:p>
            <a:pPr marL="1714500" lvl="3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entury Gothic" panose="020B0502020202020204" pitchFamily="34" charset="0"/>
              </a:rPr>
              <a:t>User</a:t>
            </a:r>
          </a:p>
          <a:p>
            <a:pPr marL="2171700" lvl="4" indent="-342900">
              <a:buClr>
                <a:srgbClr val="C00000"/>
              </a:buClr>
            </a:pPr>
            <a:r>
              <a:rPr lang="en-US" sz="3200" dirty="0" smtClean="0"/>
              <a:t>Mobile device : Android 4.0 or later</a:t>
            </a:r>
            <a:endParaRPr lang="en-US" sz="3200" dirty="0" smtClean="0">
              <a:latin typeface="Century Gothic" panose="020B0502020202020204" pitchFamily="34" charset="0"/>
            </a:endParaRPr>
          </a:p>
          <a:p>
            <a:pPr marL="857113" lvl="2" indent="0">
              <a:buNone/>
            </a:pPr>
            <a:r>
              <a:rPr lang="en-US" sz="3600" b="1" dirty="0" smtClean="0">
                <a:latin typeface="Century Gothic" panose="020B0502020202020204" pitchFamily="34" charset="0"/>
              </a:rPr>
              <a:t>Server:</a:t>
            </a:r>
            <a:endParaRPr lang="en-US" sz="2800" b="1" dirty="0" smtClean="0">
              <a:latin typeface="Century Gothic" panose="020B0502020202020204" pitchFamily="34" charset="0"/>
            </a:endParaRPr>
          </a:p>
          <a:p>
            <a:pPr marL="1714500" lvl="3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entury Gothic" panose="020B0502020202020204" pitchFamily="34" charset="0"/>
              </a:rPr>
              <a:t>SMS provider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838200"/>
            <a:ext cx="8229600" cy="780288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User Requirement Specification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118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852" y="1600200"/>
            <a:ext cx="4554295" cy="49720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33400"/>
            <a:ext cx="8229600" cy="856488"/>
          </a:xfrm>
        </p:spPr>
        <p:txBody>
          <a:bodyPr>
            <a:normAutofit/>
          </a:bodyPr>
          <a:lstStyle/>
          <a:p>
            <a:r>
              <a:rPr lang="en-US" sz="4000" b="1" dirty="0"/>
              <a:t>Functional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855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lvl="5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Availability</a:t>
            </a:r>
          </a:p>
          <a:p>
            <a:pPr lvl="5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Usability</a:t>
            </a:r>
          </a:p>
          <a:p>
            <a:pPr lvl="5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Security</a:t>
            </a:r>
          </a:p>
          <a:p>
            <a:pPr lvl="5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Compatibility</a:t>
            </a:r>
          </a:p>
          <a:p>
            <a:pPr lvl="5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Performance</a:t>
            </a:r>
          </a:p>
          <a:p>
            <a:pPr lvl="5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Maintainability</a:t>
            </a:r>
          </a:p>
          <a:p>
            <a:pPr lvl="5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Portability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856488"/>
          </a:xfrm>
        </p:spPr>
        <p:txBody>
          <a:bodyPr>
            <a:normAutofit/>
          </a:bodyPr>
          <a:lstStyle/>
          <a:p>
            <a:r>
              <a:rPr lang="en-US" sz="4000" b="1" dirty="0"/>
              <a:t>Non-functional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651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rot="5400000">
            <a:off x="2305050" y="-2305050"/>
            <a:ext cx="1257300" cy="5867400"/>
          </a:xfrm>
          <a:prstGeom prst="snip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>
                  <a:tint val="73000"/>
                  <a:satMod val="150000"/>
                </a:schemeClr>
              </a:gs>
              <a:gs pos="25000">
                <a:schemeClr val="accent2">
                  <a:tint val="96000"/>
                  <a:shade val="80000"/>
                  <a:satMod val="105000"/>
                </a:schemeClr>
              </a:gs>
              <a:gs pos="38000">
                <a:schemeClr val="accent2">
                  <a:tint val="96000"/>
                  <a:shade val="59000"/>
                  <a:satMod val="120000"/>
                </a:schemeClr>
              </a:gs>
              <a:gs pos="55000">
                <a:schemeClr val="accent2">
                  <a:shade val="57000"/>
                  <a:satMod val="120000"/>
                </a:schemeClr>
              </a:gs>
              <a:gs pos="80000">
                <a:schemeClr val="accent2">
                  <a:shade val="56000"/>
                  <a:satMod val="145000"/>
                </a:schemeClr>
              </a:gs>
              <a:gs pos="88000">
                <a:schemeClr val="accent2">
                  <a:shade val="63000"/>
                  <a:satMod val="160000"/>
                </a:schemeClr>
              </a:gs>
              <a:gs pos="100000">
                <a:schemeClr val="accent2">
                  <a:tint val="99555"/>
                  <a:satMod val="155000"/>
                </a:schemeClr>
              </a:gs>
            </a:gsLst>
            <a:lin ang="5400000" scaled="1"/>
          </a:gra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lIns="91440" tIns="4572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atin typeface="Century Gothic" charset="0"/>
                <a:ea typeface="Century Gothic" charset="0"/>
                <a:cs typeface="Century Gothic" charset="0"/>
              </a:rPr>
              <a:t>System design </a:t>
            </a:r>
            <a:r>
              <a:rPr lang="en-US" sz="3200" b="1" dirty="0" smtClean="0">
                <a:latin typeface="Century Gothic" charset="0"/>
                <a:ea typeface="Century Gothic" charset="0"/>
                <a:cs typeface="Century Gothic" charset="0"/>
              </a:rPr>
              <a:t>description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28202"/>
              </p:ext>
            </p:extLst>
          </p:nvPr>
        </p:nvGraphicFramePr>
        <p:xfrm>
          <a:off x="1600200" y="2146300"/>
          <a:ext cx="7010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Stored Data 5"/>
          <p:cNvSpPr/>
          <p:nvPr/>
        </p:nvSpPr>
        <p:spPr>
          <a:xfrm>
            <a:off x="76200" y="2286000"/>
            <a:ext cx="1574800" cy="4495800"/>
          </a:xfrm>
          <a:prstGeom prst="flowChartOnlineStorag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896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System Architectural Design</a:t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6" name="Content Placeholder 5" descr="D:\Đồ Án\Report\image\17003_1176389539043982_9196261340297076762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0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Component Diagram </a:t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4" name="Content Placeholder 3" descr="../../../Desktop/Screen%20Shot%202015-08-17%20at%2001.19.2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5587"/>
            <a:ext cx="3506550" cy="533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2801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Class Diagram</a:t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4" name="Picture 3" descr="\\psf\Share to Win\New\Class Diagrams\CD_OpenCSO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5629275" cy="4572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754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Introduction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608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71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Class Diagram Explanation</a:t>
            </a:r>
            <a:br>
              <a:rPr lang="en-US" sz="4000" b="1" dirty="0" smtClean="0"/>
            </a:b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109156"/>
              </p:ext>
            </p:extLst>
          </p:nvPr>
        </p:nvGraphicFramePr>
        <p:xfrm>
          <a:off x="1066800" y="2438400"/>
          <a:ext cx="5622847" cy="1023937"/>
        </p:xfrm>
        <a:graphic>
          <a:graphicData uri="http://schemas.openxmlformats.org/drawingml/2006/table">
            <a:tbl>
              <a:tblPr firstRow="1" firstCol="1" bandRow="1"/>
              <a:tblGrid>
                <a:gridCol w="1443980"/>
                <a:gridCol w="1366310"/>
                <a:gridCol w="761392"/>
                <a:gridCol w="2051165"/>
              </a:tblGrid>
              <a:tr h="519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Attribute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Type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Visibility</a:t>
                      </a:r>
                      <a:endParaRPr lang="en-US" sz="120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Description</a:t>
                      </a:r>
                      <a:endParaRPr lang="en-US" sz="120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504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r>
                        <a:rPr lang="vi-VN" sz="120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name of</a:t>
                      </a:r>
                      <a:r>
                        <a:rPr lang="vi-VN" sz="1200" baseline="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attribute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T</a:t>
                      </a:r>
                      <a:r>
                        <a:rPr lang="vi-VN" sz="120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ype of</a:t>
                      </a:r>
                      <a:r>
                        <a:rPr lang="vi-VN" sz="1200" baseline="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attribute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víibility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description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48767"/>
              </p:ext>
            </p:extLst>
          </p:nvPr>
        </p:nvGraphicFramePr>
        <p:xfrm>
          <a:off x="1075372" y="4062095"/>
          <a:ext cx="5614275" cy="1629090"/>
        </p:xfrm>
        <a:graphic>
          <a:graphicData uri="http://schemas.openxmlformats.org/drawingml/2006/table">
            <a:tbl>
              <a:tblPr firstRow="1" bandRow="1"/>
              <a:tblGrid>
                <a:gridCol w="312817"/>
                <a:gridCol w="1365742"/>
                <a:gridCol w="963386"/>
                <a:gridCol w="562164"/>
                <a:gridCol w="2410166"/>
              </a:tblGrid>
              <a:tr h="23272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200" b="1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Name: </a:t>
                      </a:r>
                      <a:r>
                        <a:rPr lang="vi-VN" sz="1200" b="1" dirty="0" smtClean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Method name()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45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Purpose: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vi-VN" sz="12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r>
                        <a:rPr lang="vi-VN" sz="120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the</a:t>
                      </a:r>
                      <a:r>
                        <a:rPr lang="vi-VN" sz="1200" baseline="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 purpose of this method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2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Parameters and return: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No</a:t>
                      </a:r>
                      <a:endParaRPr lang="en-US" sz="120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Parameter</a:t>
                      </a:r>
                      <a:endParaRPr lang="en-US" sz="120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Type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In/Out</a:t>
                      </a:r>
                      <a:endParaRPr lang="en-US" sz="120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Description</a:t>
                      </a:r>
                      <a:endParaRPr lang="en-US" sz="120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32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lang="en-US" sz="120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r>
                        <a:rPr lang="vi-VN" sz="120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N/A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N/A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N/A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N/A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2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Sequence Diagram</a:t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5" name="Picture 4" descr="\\psf\Share to Win\New\Sequence Diagrams\SD_SendMess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7818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5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Database design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4" name="Content Placeholder 3" descr="\\psf\Share to Win\New\Databas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0010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6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Security </a:t>
            </a:r>
            <a:endParaRPr lang="en-US" sz="4000" b="1" dirty="0"/>
          </a:p>
        </p:txBody>
      </p:sp>
      <p:sp>
        <p:nvSpPr>
          <p:cNvPr id="7" name="Right Arrow 6"/>
          <p:cNvSpPr/>
          <p:nvPr/>
        </p:nvSpPr>
        <p:spPr>
          <a:xfrm>
            <a:off x="4307681" y="1928813"/>
            <a:ext cx="760809" cy="3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307681" y="2806304"/>
            <a:ext cx="760809" cy="3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307681" y="3683795"/>
            <a:ext cx="760809" cy="3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07681" y="4561286"/>
            <a:ext cx="760809" cy="3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307681" y="5438777"/>
            <a:ext cx="760809" cy="3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0" y="1672280"/>
            <a:ext cx="3148475" cy="4351338"/>
          </a:xfrm>
        </p:spPr>
      </p:pic>
      <p:sp>
        <p:nvSpPr>
          <p:cNvPr id="3" name="Rounded Rectangle 2"/>
          <p:cNvSpPr/>
          <p:nvPr/>
        </p:nvSpPr>
        <p:spPr>
          <a:xfrm>
            <a:off x="5486400" y="1771576"/>
            <a:ext cx="3276600" cy="64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Shift Encode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0" y="4404049"/>
            <a:ext cx="3276600" cy="64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RC4 Encode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486400" y="3526558"/>
            <a:ext cx="3276600" cy="64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AES Encode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486400" y="2649067"/>
            <a:ext cx="3276600" cy="64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Vigenere</a:t>
            </a:r>
            <a:r>
              <a:rPr lang="en-US" b="1" dirty="0" smtClean="0"/>
              <a:t> Encode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5486400" y="5281540"/>
            <a:ext cx="3276600" cy="64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AES Encode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17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6"/>
          <p:cNvSpPr/>
          <p:nvPr/>
        </p:nvSpPr>
        <p:spPr>
          <a:xfrm>
            <a:off x="0" y="914400"/>
            <a:ext cx="2133599" cy="7239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Algorithm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definition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914400"/>
            <a:ext cx="8229600" cy="7239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Shift Encode</a:t>
            </a:r>
            <a:endParaRPr lang="en-US" sz="4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741222"/>
              </p:ext>
            </p:extLst>
          </p:nvPr>
        </p:nvGraphicFramePr>
        <p:xfrm>
          <a:off x="1912227" y="2358747"/>
          <a:ext cx="548640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9299"/>
              </p:ext>
            </p:extLst>
          </p:nvPr>
        </p:nvGraphicFramePr>
        <p:xfrm>
          <a:off x="1912227" y="3415387"/>
          <a:ext cx="548640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06640"/>
              </p:ext>
            </p:extLst>
          </p:nvPr>
        </p:nvGraphicFramePr>
        <p:xfrm>
          <a:off x="1912227" y="4441547"/>
          <a:ext cx="548640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290" y="2434233"/>
            <a:ext cx="14640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Plain </a:t>
            </a:r>
            <a:r>
              <a:rPr lang="en-US" sz="2200" b="1" dirty="0"/>
              <a:t>text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316" y="3487420"/>
            <a:ext cx="6823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Key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71" y="4540607"/>
            <a:ext cx="1665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Cipher text</a:t>
            </a:r>
            <a:endParaRPr lang="en-US" sz="2200" dirty="0"/>
          </a:p>
        </p:txBody>
      </p:sp>
      <p:sp>
        <p:nvSpPr>
          <p:cNvPr id="16" name="Plus 15"/>
          <p:cNvSpPr/>
          <p:nvPr/>
        </p:nvSpPr>
        <p:spPr>
          <a:xfrm>
            <a:off x="888999" y="2994660"/>
            <a:ext cx="381000" cy="3632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qual 16"/>
          <p:cNvSpPr/>
          <p:nvPr/>
        </p:nvSpPr>
        <p:spPr>
          <a:xfrm>
            <a:off x="902557" y="3995876"/>
            <a:ext cx="353884" cy="46716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28160"/>
            <a:ext cx="736600" cy="7366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7612526" y="4582973"/>
            <a:ext cx="457200" cy="220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65708" y="5593794"/>
            <a:ext cx="2063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b="1" dirty="0" smtClean="0"/>
              <a:t>Complexity</a:t>
            </a:r>
            <a:endParaRPr lang="en-US" sz="22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84" y="5593794"/>
            <a:ext cx="478536" cy="4724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9" y="5569969"/>
            <a:ext cx="478536" cy="478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09" y="5593794"/>
            <a:ext cx="478536" cy="4724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34" y="5593794"/>
            <a:ext cx="478536" cy="4724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59" y="5593794"/>
            <a:ext cx="478536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7" grpId="0" animBg="1"/>
      <p:bldP spid="19" grpId="0" animBg="1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87898"/>
            <a:ext cx="4191000" cy="1388701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“Move </a:t>
            </a:r>
            <a:r>
              <a:rPr lang="en-US" sz="2000" dirty="0"/>
              <a:t>each character in </a:t>
            </a:r>
            <a:r>
              <a:rPr lang="en-US" sz="2000" dirty="0" smtClean="0"/>
              <a:t>plain text to </a:t>
            </a:r>
            <a:r>
              <a:rPr lang="en-US" sz="2000" dirty="0"/>
              <a:t>other character by alternative method use </a:t>
            </a:r>
            <a:r>
              <a:rPr lang="en-US" sz="2000" dirty="0" err="1"/>
              <a:t>Vigenere</a:t>
            </a:r>
            <a:r>
              <a:rPr lang="en-US" sz="2000" dirty="0"/>
              <a:t> </a:t>
            </a:r>
            <a:r>
              <a:rPr lang="en-US" sz="2000" dirty="0" smtClean="0"/>
              <a:t>square”</a:t>
            </a: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	</a:t>
            </a:r>
          </a:p>
        </p:txBody>
      </p:sp>
      <p:sp>
        <p:nvSpPr>
          <p:cNvPr id="4" name="Flowchart: Stored Data 6"/>
          <p:cNvSpPr/>
          <p:nvPr/>
        </p:nvSpPr>
        <p:spPr>
          <a:xfrm>
            <a:off x="0" y="914400"/>
            <a:ext cx="2133599" cy="7239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Algorithm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definition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914400"/>
            <a:ext cx="8229600" cy="723900"/>
          </a:xfrm>
        </p:spPr>
        <p:txBody>
          <a:bodyPr>
            <a:noAutofit/>
          </a:bodyPr>
          <a:lstStyle/>
          <a:p>
            <a:r>
              <a:rPr lang="en-US" sz="4000" b="1" dirty="0" err="1"/>
              <a:t>Vigenere</a:t>
            </a:r>
            <a:r>
              <a:rPr lang="en-US" sz="4000" b="1" dirty="0"/>
              <a:t> Encode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966950"/>
              </p:ext>
            </p:extLst>
          </p:nvPr>
        </p:nvGraphicFramePr>
        <p:xfrm>
          <a:off x="1043762" y="2971800"/>
          <a:ext cx="32766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409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9718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1423" y="2145859"/>
            <a:ext cx="55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16687" y="3096399"/>
            <a:ext cx="360594" cy="120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161251" y="2500349"/>
            <a:ext cx="134150" cy="338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3354273"/>
            <a:ext cx="28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Cipher text = [Plain, key]</a:t>
            </a:r>
            <a:endParaRPr lang="en-US" dirty="0"/>
          </a:p>
        </p:txBody>
      </p:sp>
      <p:sp>
        <p:nvSpPr>
          <p:cNvPr id="11" name="Frame 10"/>
          <p:cNvSpPr/>
          <p:nvPr/>
        </p:nvSpPr>
        <p:spPr>
          <a:xfrm>
            <a:off x="5048192" y="3234138"/>
            <a:ext cx="3124200" cy="609601"/>
          </a:xfrm>
          <a:prstGeom prst="fram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419600"/>
            <a:ext cx="152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Plain:      x x 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5041236"/>
            <a:ext cx="153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Key:        b c 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68923" y="5662873"/>
            <a:ext cx="15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Cipher:   y z a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 flipV="1">
            <a:off x="3352800" y="3276600"/>
            <a:ext cx="1828800" cy="132766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nut 18"/>
          <p:cNvSpPr/>
          <p:nvPr/>
        </p:nvSpPr>
        <p:spPr>
          <a:xfrm>
            <a:off x="977281" y="3429000"/>
            <a:ext cx="470519" cy="1121032"/>
          </a:xfrm>
          <a:prstGeom prst="donut">
            <a:avLst>
              <a:gd name="adj" fmla="val 4484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endCxn id="19" idx="5"/>
          </p:cNvCxnSpPr>
          <p:nvPr/>
        </p:nvCxnSpPr>
        <p:spPr>
          <a:xfrm flipH="1" flipV="1">
            <a:off x="1378894" y="4385861"/>
            <a:ext cx="3787007" cy="88223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nut 21"/>
          <p:cNvSpPr/>
          <p:nvPr/>
        </p:nvSpPr>
        <p:spPr>
          <a:xfrm>
            <a:off x="3037137" y="3460731"/>
            <a:ext cx="470519" cy="1121032"/>
          </a:xfrm>
          <a:prstGeom prst="donut">
            <a:avLst>
              <a:gd name="adj" fmla="val 4484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2" idx="5"/>
            <a:endCxn id="14" idx="1"/>
          </p:cNvCxnSpPr>
          <p:nvPr/>
        </p:nvCxnSpPr>
        <p:spPr>
          <a:xfrm>
            <a:off x="3438750" y="4417592"/>
            <a:ext cx="1730173" cy="142994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13" y="5560126"/>
            <a:ext cx="574826" cy="574826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6777568" y="5756651"/>
            <a:ext cx="457200" cy="220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286692" y="6242578"/>
            <a:ext cx="180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1" dirty="0" smtClean="0"/>
              <a:t>Complexity</a:t>
            </a:r>
            <a:endParaRPr lang="en-US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68" y="6242578"/>
            <a:ext cx="391813" cy="3868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43" y="6218753"/>
            <a:ext cx="391813" cy="391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93" y="6242578"/>
            <a:ext cx="391813" cy="386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18" y="6242578"/>
            <a:ext cx="391813" cy="3868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18" y="6242578"/>
            <a:ext cx="391813" cy="3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 animBg="1"/>
      <p:bldP spid="9" grpId="0" animBg="1"/>
      <p:bldP spid="10" grpId="0"/>
      <p:bldP spid="11" grpId="1" animBg="1"/>
      <p:bldP spid="12" grpId="0"/>
      <p:bldP spid="13" grpId="0"/>
      <p:bldP spid="14" grpId="0"/>
      <p:bldP spid="19" grpId="0" animBg="1"/>
      <p:bldP spid="22" grpId="0" animBg="1"/>
      <p:bldP spid="25" grpId="0" animBg="1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AES - </a:t>
            </a:r>
            <a:r>
              <a:rPr lang="en-US" dirty="0"/>
              <a:t>Advanced Encryption Standard </a:t>
            </a:r>
            <a:endParaRPr lang="en-US" dirty="0" smtClean="0"/>
          </a:p>
          <a:p>
            <a:r>
              <a:rPr lang="en-US" dirty="0" smtClean="0"/>
              <a:t>Established </a:t>
            </a:r>
            <a:r>
              <a:rPr lang="en-US" dirty="0"/>
              <a:t>by the U.S. National Institute of Standards and Technology (NIST) in </a:t>
            </a:r>
            <a:r>
              <a:rPr lang="en-US" dirty="0" smtClean="0"/>
              <a:t>2001</a:t>
            </a:r>
          </a:p>
          <a:p>
            <a:endParaRPr lang="en-US" dirty="0" smtClean="0"/>
          </a:p>
          <a:p>
            <a:r>
              <a:rPr lang="en-US" sz="2800" dirty="0"/>
              <a:t>Complexity</a:t>
            </a:r>
            <a:endParaRPr lang="en-US" dirty="0"/>
          </a:p>
        </p:txBody>
      </p:sp>
      <p:sp>
        <p:nvSpPr>
          <p:cNvPr id="4" name="Flowchart: Stored Data 6"/>
          <p:cNvSpPr/>
          <p:nvPr/>
        </p:nvSpPr>
        <p:spPr>
          <a:xfrm>
            <a:off x="0" y="914400"/>
            <a:ext cx="2133599" cy="7239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Algorithm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definition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914400"/>
            <a:ext cx="8229600" cy="723900"/>
          </a:xfrm>
        </p:spPr>
        <p:txBody>
          <a:bodyPr>
            <a:noAutofit/>
          </a:bodyPr>
          <a:lstStyle/>
          <a:p>
            <a:r>
              <a:rPr lang="en-US" sz="4000" b="1" dirty="0"/>
              <a:t>AES Encode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0"/>
            <a:ext cx="478536" cy="478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02" y="3810000"/>
            <a:ext cx="478536" cy="478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32" y="3810000"/>
            <a:ext cx="478536" cy="478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62" y="3810000"/>
            <a:ext cx="478536" cy="478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92" y="3810000"/>
            <a:ext cx="478536" cy="4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You </a:t>
            </a:r>
            <a:r>
              <a:rPr lang="en-US" sz="4000" dirty="0"/>
              <a:t>decide how the application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	encode </a:t>
            </a:r>
            <a:r>
              <a:rPr lang="en-US" sz="4000" dirty="0"/>
              <a:t>your </a:t>
            </a:r>
            <a:r>
              <a:rPr lang="en-US" sz="4000" dirty="0" smtClean="0"/>
              <a:t>message content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04" y="2171700"/>
            <a:ext cx="2857500" cy="35941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35516" y="2139788"/>
            <a:ext cx="3722683" cy="64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 types of new rule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742774" y="3048000"/>
            <a:ext cx="3715426" cy="64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Up to 10 rules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42774" y="3968750"/>
            <a:ext cx="3715426" cy="64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Change the </a:t>
            </a:r>
            <a:r>
              <a:rPr lang="en-US" sz="1600" b="1" dirty="0" smtClean="0"/>
              <a:t>rule’s </a:t>
            </a:r>
            <a:r>
              <a:rPr lang="en-US" sz="1600" b="1" dirty="0"/>
              <a:t>position easily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42774" y="4876800"/>
            <a:ext cx="3715426" cy="64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Encode follow the order that you set</a:t>
            </a:r>
          </a:p>
        </p:txBody>
      </p:sp>
    </p:spTree>
    <p:extLst>
      <p:ext uri="{BB962C8B-B14F-4D97-AF65-F5344CB8AC3E}">
        <p14:creationId xmlns:p14="http://schemas.microsoft.com/office/powerpoint/2010/main" val="384202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Security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29" y="1690688"/>
            <a:ext cx="133812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38" y="3315494"/>
            <a:ext cx="954501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4" y="4940300"/>
            <a:ext cx="1071563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600" y="2174231"/>
            <a:ext cx="510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Delete message after 2-30 seconds automatically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599" y="3799036"/>
            <a:ext cx="510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Delete chatting thread from another phone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599" y="5423843"/>
            <a:ext cx="510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Application passcode</a:t>
            </a:r>
          </a:p>
        </p:txBody>
      </p:sp>
    </p:spTree>
    <p:extLst>
      <p:ext uri="{BB962C8B-B14F-4D97-AF65-F5344CB8AC3E}">
        <p14:creationId xmlns:p14="http://schemas.microsoft.com/office/powerpoint/2010/main" val="23382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software_tes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8839200" cy="4724400"/>
          </a:xfrm>
          <a:prstGeom prst="rect">
            <a:avLst/>
          </a:prstGeom>
          <a:noFill/>
        </p:spPr>
      </p:pic>
      <p:sp>
        <p:nvSpPr>
          <p:cNvPr id="4" name="Snip Diagonal Corner Rectangle 3"/>
          <p:cNvSpPr/>
          <p:nvPr/>
        </p:nvSpPr>
        <p:spPr>
          <a:xfrm rot="5400000">
            <a:off x="2305050" y="-2305050"/>
            <a:ext cx="1257300" cy="5867400"/>
          </a:xfrm>
          <a:prstGeom prst="snip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>
                  <a:tint val="73000"/>
                  <a:satMod val="150000"/>
                </a:schemeClr>
              </a:gs>
              <a:gs pos="25000">
                <a:schemeClr val="accent2">
                  <a:tint val="96000"/>
                  <a:shade val="80000"/>
                  <a:satMod val="105000"/>
                </a:schemeClr>
              </a:gs>
              <a:gs pos="38000">
                <a:schemeClr val="accent2">
                  <a:tint val="96000"/>
                  <a:shade val="59000"/>
                  <a:satMod val="120000"/>
                </a:schemeClr>
              </a:gs>
              <a:gs pos="55000">
                <a:schemeClr val="accent2">
                  <a:shade val="57000"/>
                  <a:satMod val="120000"/>
                </a:schemeClr>
              </a:gs>
              <a:gs pos="80000">
                <a:schemeClr val="accent2">
                  <a:shade val="56000"/>
                  <a:satMod val="145000"/>
                </a:schemeClr>
              </a:gs>
              <a:gs pos="88000">
                <a:schemeClr val="accent2">
                  <a:shade val="63000"/>
                  <a:satMod val="160000"/>
                </a:schemeClr>
              </a:gs>
              <a:gs pos="100000">
                <a:schemeClr val="accent2">
                  <a:tint val="99555"/>
                  <a:satMod val="155000"/>
                </a:schemeClr>
              </a:gs>
            </a:gsLst>
            <a:lin ang="5400000" scaled="1"/>
          </a:gra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lIns="91440" tIns="4572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Testing &amp; </a:t>
            </a:r>
            <a:r>
              <a:rPr lang="en-US" sz="35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Evaluation</a:t>
            </a:r>
            <a:endParaRPr lang="en-US" sz="35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436840"/>
              </p:ext>
            </p:extLst>
          </p:nvPr>
        </p:nvGraphicFramePr>
        <p:xfrm>
          <a:off x="886428" y="2724873"/>
          <a:ext cx="7162800" cy="400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276600" y="1215908"/>
            <a:ext cx="8229600" cy="8329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Team member</a:t>
            </a:r>
            <a:endParaRPr lang="en-US" sz="4000" b="1" dirty="0"/>
          </a:p>
        </p:txBody>
      </p:sp>
      <p:sp>
        <p:nvSpPr>
          <p:cNvPr id="7" name="Flowchart: Stored Data 6"/>
          <p:cNvSpPr/>
          <p:nvPr/>
        </p:nvSpPr>
        <p:spPr>
          <a:xfrm>
            <a:off x="0" y="1021611"/>
            <a:ext cx="3581400" cy="14478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Introduction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19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229600" cy="78028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Test Model</a:t>
            </a:r>
            <a:endParaRPr lang="en-US" sz="4000" b="1" dirty="0"/>
          </a:p>
        </p:txBody>
      </p:sp>
      <p:pic>
        <p:nvPicPr>
          <p:cNvPr id="2050" name="Picture 2" descr="C:\Users\Admin\Desktop\3396578817_1b5d8437b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71624"/>
            <a:ext cx="8686800" cy="505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Test Execute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45376"/>
              </p:ext>
            </p:extLst>
          </p:nvPr>
        </p:nvGraphicFramePr>
        <p:xfrm>
          <a:off x="533400" y="1524000"/>
          <a:ext cx="8382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91000"/>
                <a:gridCol w="4191000"/>
              </a:tblGrid>
              <a:tr h="397087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Formal testing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7087">
                <a:tc>
                  <a:txBody>
                    <a:bodyPr/>
                    <a:lstStyle/>
                    <a:p>
                      <a:r>
                        <a:rPr lang="en-US" dirty="0" smtClean="0"/>
                        <a:t>Test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694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Execute acceptance test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day</a:t>
                      </a:r>
                      <a:endParaRPr lang="en-US" dirty="0"/>
                    </a:p>
                  </a:txBody>
                  <a:tcPr/>
                </a:tc>
              </a:tr>
              <a:tr h="531752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and integration testing cycle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days</a:t>
                      </a:r>
                      <a:endParaRPr lang="en-US" dirty="0"/>
                    </a:p>
                  </a:txBody>
                  <a:tcPr/>
                </a:tc>
              </a:tr>
              <a:tr h="397087">
                <a:tc>
                  <a:txBody>
                    <a:bodyPr/>
                    <a:lstStyle/>
                    <a:p>
                      <a:r>
                        <a:rPr lang="en-US" dirty="0" smtClean="0"/>
                        <a:t>Regression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days</a:t>
                      </a:r>
                      <a:endParaRPr lang="en-US" dirty="0"/>
                    </a:p>
                  </a:txBody>
                  <a:tcPr/>
                </a:tc>
              </a:tr>
              <a:tr h="759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System and integration testing cycle 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/>
                </a:tc>
              </a:tr>
              <a:tr h="694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Acceptance test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days</a:t>
                      </a:r>
                      <a:endParaRPr lang="en-US" dirty="0"/>
                    </a:p>
                  </a:txBody>
                  <a:tcPr/>
                </a:tc>
              </a:tr>
              <a:tr h="759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Regression testing and release testing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days</a:t>
                      </a:r>
                      <a:endParaRPr lang="en-US" dirty="0"/>
                    </a:p>
                  </a:txBody>
                  <a:tcPr/>
                </a:tc>
              </a:tr>
              <a:tr h="3970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3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33400"/>
            <a:ext cx="8229600" cy="78028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Test process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429000" y="1600200"/>
            <a:ext cx="2057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process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2"/>
            <a:endCxn id="15" idx="0"/>
          </p:cNvCxnSpPr>
          <p:nvPr/>
        </p:nvCxnSpPr>
        <p:spPr>
          <a:xfrm rot="16200000" flipH="1">
            <a:off x="4076700" y="2895600"/>
            <a:ext cx="838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 rot="5400000">
            <a:off x="2952750" y="1771650"/>
            <a:ext cx="762000" cy="224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  <a:endCxn id="16" idx="0"/>
          </p:cNvCxnSpPr>
          <p:nvPr/>
        </p:nvCxnSpPr>
        <p:spPr>
          <a:xfrm rot="16200000" flipH="1">
            <a:off x="5524500" y="1447800"/>
            <a:ext cx="83820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3276600"/>
            <a:ext cx="2057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Plan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05200" y="3352800"/>
            <a:ext cx="2057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test case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00800" y="3352800"/>
            <a:ext cx="2057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US" dirty="0"/>
          </a:p>
        </p:txBody>
      </p:sp>
      <p:cxnSp>
        <p:nvCxnSpPr>
          <p:cNvPr id="18" name="Straight Connector 17"/>
          <p:cNvCxnSpPr>
            <a:stCxn id="14" idx="2"/>
            <a:endCxn id="19" idx="0"/>
          </p:cNvCxnSpPr>
          <p:nvPr/>
        </p:nvCxnSpPr>
        <p:spPr>
          <a:xfrm rot="5400000">
            <a:off x="590550" y="4591050"/>
            <a:ext cx="9906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8600" y="5181600"/>
            <a:ext cx="15240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Plan</a:t>
            </a:r>
            <a:endParaRPr lang="en-US" dirty="0"/>
          </a:p>
        </p:txBody>
      </p:sp>
      <p:cxnSp>
        <p:nvCxnSpPr>
          <p:cNvPr id="23" name="Straight Connector 22"/>
          <p:cNvCxnSpPr>
            <a:stCxn id="15" idx="2"/>
            <a:endCxn id="24" idx="0"/>
          </p:cNvCxnSpPr>
          <p:nvPr/>
        </p:nvCxnSpPr>
        <p:spPr>
          <a:xfrm rot="5400000">
            <a:off x="3067050" y="3714750"/>
            <a:ext cx="914400" cy="201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05000" y="5181600"/>
            <a:ext cx="12192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&amp; Design</a:t>
            </a:r>
            <a:endParaRPr lang="en-US" dirty="0"/>
          </a:p>
        </p:txBody>
      </p:sp>
      <p:cxnSp>
        <p:nvCxnSpPr>
          <p:cNvPr id="27" name="Straight Connector 26"/>
          <p:cNvCxnSpPr>
            <a:stCxn id="15" idx="2"/>
            <a:endCxn id="28" idx="0"/>
          </p:cNvCxnSpPr>
          <p:nvPr/>
        </p:nvCxnSpPr>
        <p:spPr>
          <a:xfrm rot="5400000">
            <a:off x="3810000" y="4457700"/>
            <a:ext cx="914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200400" y="5181600"/>
            <a:ext cx="16002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Preparation test</a:t>
            </a:r>
            <a:endParaRPr lang="en-US" dirty="0"/>
          </a:p>
        </p:txBody>
      </p:sp>
      <p:cxnSp>
        <p:nvCxnSpPr>
          <p:cNvPr id="37" name="Straight Connector 36"/>
          <p:cNvCxnSpPr>
            <a:stCxn id="16" idx="2"/>
            <a:endCxn id="42" idx="0"/>
          </p:cNvCxnSpPr>
          <p:nvPr/>
        </p:nvCxnSpPr>
        <p:spPr>
          <a:xfrm rot="5400000">
            <a:off x="6038850" y="3790950"/>
            <a:ext cx="914400" cy="186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2"/>
            <a:endCxn id="44" idx="0"/>
          </p:cNvCxnSpPr>
          <p:nvPr/>
        </p:nvCxnSpPr>
        <p:spPr>
          <a:xfrm rot="5400000">
            <a:off x="6686550" y="4438650"/>
            <a:ext cx="9144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2"/>
            <a:endCxn id="45" idx="0"/>
          </p:cNvCxnSpPr>
          <p:nvPr/>
        </p:nvCxnSpPr>
        <p:spPr>
          <a:xfrm rot="16200000" flipH="1">
            <a:off x="7353300" y="43434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76800" y="518160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324600" y="5181600"/>
            <a:ext cx="10668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467600" y="5181600"/>
            <a:ext cx="14478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8229600" cy="78028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Test report</a:t>
            </a:r>
            <a:endParaRPr lang="en-US" sz="4000" b="1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720504"/>
              </p:ext>
            </p:extLst>
          </p:nvPr>
        </p:nvGraphicFramePr>
        <p:xfrm>
          <a:off x="228600" y="1676400"/>
          <a:ext cx="86868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676400"/>
                <a:gridCol w="685800"/>
                <a:gridCol w="609600"/>
                <a:gridCol w="990600"/>
                <a:gridCol w="685800"/>
                <a:gridCol w="1600200"/>
                <a:gridCol w="144780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Build #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Sub Module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Pass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Fail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n-lt"/>
                          <a:cs typeface="Times New Roman" pitchFamily="18" charset="0"/>
                        </a:rPr>
                        <a:t>Untest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N/A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Number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Of test cases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Number of run on all devices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1.0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Test</a:t>
                      </a:r>
                      <a:r>
                        <a:rPr lang="en-US" sz="1800" baseline="0" dirty="0" smtClean="0">
                          <a:latin typeface="+mn-lt"/>
                          <a:cs typeface="Times New Roman" pitchFamily="18" charset="0"/>
                        </a:rPr>
                        <a:t> UI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67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67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1.0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Function</a:t>
                      </a:r>
                      <a:r>
                        <a:rPr lang="en-US" sz="1800" baseline="0" dirty="0" smtClean="0">
                          <a:latin typeface="+mn-lt"/>
                          <a:cs typeface="Times New Roman" pitchFamily="18" charset="0"/>
                        </a:rPr>
                        <a:t> test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48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48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Total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115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Demo &amp; QA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795815"/>
            <a:ext cx="1399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" y="3276600"/>
            <a:ext cx="26416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3657600"/>
            <a:ext cx="288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PriSMS</a:t>
            </a:r>
            <a:r>
              <a:rPr lang="en-US" dirty="0" smtClean="0"/>
              <a:t> - Tin </a:t>
            </a:r>
            <a:r>
              <a:rPr lang="en-US" dirty="0" err="1" smtClean="0"/>
              <a:t>nhắn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mật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267200"/>
            <a:ext cx="283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PriSMS</a:t>
            </a:r>
            <a:r>
              <a:rPr lang="en-US" dirty="0" smtClean="0"/>
              <a:t> – Private your SMS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48" y="3495226"/>
            <a:ext cx="1543948" cy="15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0"/>
            <a:ext cx="9144000" cy="838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Conclusions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893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9" y="1295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Thanks for listening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421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ng-tin-tac-philippines-da-tan-cong-200-trang-web-trung-quoc-709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667000"/>
            <a:ext cx="6096000" cy="4064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76600" y="1215908"/>
            <a:ext cx="8229600" cy="8329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Problem</a:t>
            </a:r>
            <a:endParaRPr lang="en-US" sz="4000" b="1" dirty="0"/>
          </a:p>
        </p:txBody>
      </p:sp>
      <p:sp>
        <p:nvSpPr>
          <p:cNvPr id="6" name="Flowchart: Stored Data 5"/>
          <p:cNvSpPr/>
          <p:nvPr/>
        </p:nvSpPr>
        <p:spPr>
          <a:xfrm>
            <a:off x="0" y="1021611"/>
            <a:ext cx="3581400" cy="14478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Introduction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7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Đồ Án\quy trinh\textsecure-whispersystem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66" y="3058432"/>
            <a:ext cx="539115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5253" y="3124200"/>
            <a:ext cx="3214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Encryption algorithm is fixed and maybe </a:t>
            </a:r>
            <a:r>
              <a:rPr lang="en-US" sz="2400" dirty="0" smtClean="0"/>
              <a:t>decrypted on </a:t>
            </a:r>
            <a:r>
              <a:rPr lang="en-US" sz="2400" dirty="0"/>
              <a:t>the </a:t>
            </a:r>
            <a:r>
              <a:rPr lang="en-US" sz="2400" dirty="0" smtClean="0"/>
              <a:t>future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Encrypt </a:t>
            </a:r>
            <a:r>
              <a:rPr lang="en-US" sz="2400" dirty="0"/>
              <a:t>data will be decrypt by producer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7829" y="6096000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Secure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76600" y="1215908"/>
            <a:ext cx="8229600" cy="8329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Existing system</a:t>
            </a:r>
            <a:endParaRPr lang="en-US" sz="4000" b="1" dirty="0"/>
          </a:p>
        </p:txBody>
      </p:sp>
      <p:sp>
        <p:nvSpPr>
          <p:cNvPr id="11" name="Flowchart: Stored Data 10"/>
          <p:cNvSpPr/>
          <p:nvPr/>
        </p:nvSpPr>
        <p:spPr>
          <a:xfrm>
            <a:off x="0" y="1021611"/>
            <a:ext cx="3581400" cy="14478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Introduction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Đồ Án\Report\image\tinnhanmat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87" y="2895600"/>
            <a:ext cx="17145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Đồ Án\Report\image\tinnhanmat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99" y="2895600"/>
            <a:ext cx="1716405" cy="30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Đồ Án\Report\image\tinnhanmatapp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11" y="2895600"/>
            <a:ext cx="1716405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0034" y="2895600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Low </a:t>
            </a:r>
            <a:r>
              <a:rPr lang="en-US" sz="2400" dirty="0"/>
              <a:t>level of security 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Data is not encrypted when </a:t>
            </a:r>
            <a:r>
              <a:rPr lang="en-US" sz="2400" dirty="0" smtClean="0"/>
              <a:t>transfer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Pay money to get full feature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6227" y="6096000"/>
            <a:ext cx="13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TinNhanMat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6600" y="1215908"/>
            <a:ext cx="8229600" cy="8329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Existing system</a:t>
            </a:r>
            <a:endParaRPr lang="en-US" sz="4000" b="1" dirty="0"/>
          </a:p>
        </p:txBody>
      </p:sp>
      <p:sp>
        <p:nvSpPr>
          <p:cNvPr id="10" name="Flowchart: Stored Data 9"/>
          <p:cNvSpPr/>
          <p:nvPr/>
        </p:nvSpPr>
        <p:spPr>
          <a:xfrm>
            <a:off x="0" y="1021611"/>
            <a:ext cx="3581400" cy="14478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Introduction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1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dirty="0" smtClean="0"/>
              <a:t>Running on Android operating system.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Easy to </a:t>
            </a:r>
            <a:r>
              <a:rPr lang="en-US" dirty="0" smtClean="0"/>
              <a:t>use.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Extremely high security.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Free.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6600" y="1215908"/>
            <a:ext cx="8229600" cy="8329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Our purpose</a:t>
            </a:r>
            <a:endParaRPr lang="en-US" sz="4000" b="1" dirty="0"/>
          </a:p>
        </p:txBody>
      </p:sp>
      <p:sp>
        <p:nvSpPr>
          <p:cNvPr id="6" name="Flowchart: Stored Data 5"/>
          <p:cNvSpPr/>
          <p:nvPr/>
        </p:nvSpPr>
        <p:spPr>
          <a:xfrm>
            <a:off x="0" y="1021611"/>
            <a:ext cx="3581400" cy="144780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Introduction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172755590"/>
              </p:ext>
            </p:extLst>
          </p:nvPr>
        </p:nvGraphicFramePr>
        <p:xfrm>
          <a:off x="1600200" y="2146300"/>
          <a:ext cx="7010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Snip Diagonal Corner Rectangle 22"/>
          <p:cNvSpPr/>
          <p:nvPr/>
        </p:nvSpPr>
        <p:spPr>
          <a:xfrm rot="5400000">
            <a:off x="2305050" y="-2305050"/>
            <a:ext cx="1257300" cy="5867400"/>
          </a:xfrm>
          <a:prstGeom prst="snip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>
                  <a:tint val="73000"/>
                  <a:satMod val="150000"/>
                </a:schemeClr>
              </a:gs>
              <a:gs pos="25000">
                <a:schemeClr val="accent2">
                  <a:tint val="96000"/>
                  <a:shade val="80000"/>
                  <a:satMod val="105000"/>
                </a:schemeClr>
              </a:gs>
              <a:gs pos="38000">
                <a:schemeClr val="accent2">
                  <a:tint val="96000"/>
                  <a:shade val="59000"/>
                  <a:satMod val="120000"/>
                </a:schemeClr>
              </a:gs>
              <a:gs pos="55000">
                <a:schemeClr val="accent2">
                  <a:shade val="57000"/>
                  <a:satMod val="120000"/>
                </a:schemeClr>
              </a:gs>
              <a:gs pos="80000">
                <a:schemeClr val="accent2">
                  <a:shade val="56000"/>
                  <a:satMod val="145000"/>
                </a:schemeClr>
              </a:gs>
              <a:gs pos="88000">
                <a:schemeClr val="accent2">
                  <a:shade val="63000"/>
                  <a:satMod val="160000"/>
                </a:schemeClr>
              </a:gs>
              <a:gs pos="100000">
                <a:schemeClr val="accent2">
                  <a:tint val="99555"/>
                  <a:satMod val="155000"/>
                </a:schemeClr>
              </a:gs>
            </a:gsLst>
            <a:lin ang="5400000" scaled="1"/>
          </a:gra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lIns="91440" tIns="4572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Project Management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1" name="Flowchart: Stored Data 30"/>
          <p:cNvSpPr/>
          <p:nvPr/>
        </p:nvSpPr>
        <p:spPr>
          <a:xfrm>
            <a:off x="76200" y="2286000"/>
            <a:ext cx="1574800" cy="4495800"/>
          </a:xfrm>
          <a:prstGeom prst="flowChartOnlineStorag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914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959</Words>
  <Application>Microsoft Macintosh PowerPoint</Application>
  <PresentationFormat>On-screen Show (4:3)</PresentationFormat>
  <Paragraphs>423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.VnArial</vt:lpstr>
      <vt:lpstr>Calibri</vt:lpstr>
      <vt:lpstr>Century Gothic</vt:lpstr>
      <vt:lpstr>Constantia</vt:lpstr>
      <vt:lpstr>Franklin Gothic Medium Cond</vt:lpstr>
      <vt:lpstr>Helvetica-Narrow</vt:lpstr>
      <vt:lpstr>ＭＳ 明朝</vt:lpstr>
      <vt:lpstr>Times New Roman</vt:lpstr>
      <vt:lpstr>Wingdings</vt:lpstr>
      <vt:lpstr>Wingdings 2</vt:lpstr>
      <vt:lpstr>Arial</vt:lpstr>
      <vt:lpstr>Flow</vt:lpstr>
      <vt:lpstr>Chatting secure on Android 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methods</vt:lpstr>
      <vt:lpstr>Project rule</vt:lpstr>
      <vt:lpstr>Building workflow</vt:lpstr>
      <vt:lpstr>Project planning  </vt:lpstr>
      <vt:lpstr>Project organization </vt:lpstr>
      <vt:lpstr>Software Process Model </vt:lpstr>
      <vt:lpstr>Role and Responsibilities </vt:lpstr>
      <vt:lpstr>Tracking, Reporting and Controlling </vt:lpstr>
      <vt:lpstr>Risk management</vt:lpstr>
      <vt:lpstr>Communicate management </vt:lpstr>
      <vt:lpstr>PowerPoint Presentation</vt:lpstr>
      <vt:lpstr>User Requirement Specification</vt:lpstr>
      <vt:lpstr>Functional Requirements</vt:lpstr>
      <vt:lpstr>Non-functional Requirements</vt:lpstr>
      <vt:lpstr>PowerPoint Presentation</vt:lpstr>
      <vt:lpstr>System Architectural Design </vt:lpstr>
      <vt:lpstr>Component Diagram  </vt:lpstr>
      <vt:lpstr>Class Diagram </vt:lpstr>
      <vt:lpstr>Class Diagram Explanation </vt:lpstr>
      <vt:lpstr>Sequence Diagram </vt:lpstr>
      <vt:lpstr>Database design </vt:lpstr>
      <vt:lpstr>Security </vt:lpstr>
      <vt:lpstr>Shift Encode</vt:lpstr>
      <vt:lpstr>Vigenere Encode</vt:lpstr>
      <vt:lpstr>AES Encode</vt:lpstr>
      <vt:lpstr>You decide how the application   encode your message content</vt:lpstr>
      <vt:lpstr>Security</vt:lpstr>
      <vt:lpstr>PowerPoint Presentation</vt:lpstr>
      <vt:lpstr>Test Model</vt:lpstr>
      <vt:lpstr>Test Execute</vt:lpstr>
      <vt:lpstr>Test process</vt:lpstr>
      <vt:lpstr>Test report</vt:lpstr>
      <vt:lpstr>Demo &amp; QA</vt:lpstr>
      <vt:lpstr>PowerPoint Presentation</vt:lpstr>
      <vt:lpstr>Thanks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Plan</dc:title>
  <dc:creator>SONY</dc:creator>
  <cp:lastModifiedBy>XongXong Ngoc</cp:lastModifiedBy>
  <cp:revision>92</cp:revision>
  <dcterms:created xsi:type="dcterms:W3CDTF">2006-08-16T00:00:00Z</dcterms:created>
  <dcterms:modified xsi:type="dcterms:W3CDTF">2015-08-26T16:42:38Z</dcterms:modified>
</cp:coreProperties>
</file>