
<file path=[Content_Types].xml><?xml version="1.0" encoding="utf-8"?>
<Types xmlns="http://schemas.openxmlformats.org/package/2006/content-types">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24.xml" ContentType="application/vnd.openxmlformats-officedocument.drawingml.diagramColors+xml"/>
  <Override PartName="/ppt/diagrams/data37.xml" ContentType="application/vnd.openxmlformats-officedocument.drawingml.diagramData+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diagrams/colors42.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diagrams/quickStyle37.xml" ContentType="application/vnd.openxmlformats-officedocument.drawingml.diagramStyle+xml"/>
  <Override PartName="/ppt/diagrams/data40.xml" ContentType="application/vnd.openxmlformats-officedocument.drawingml.diagramData+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7.xml" ContentType="application/vnd.openxmlformats-officedocument.drawingml.diagramLayout+xml"/>
  <Override PartName="/ppt/diagrams/drawing16.xml" ContentType="application/vnd.ms-office.drawingml.diagramDrawing+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41.xml" ContentType="application/vnd.ms-office.drawingml.diagramDrawing+xml"/>
  <Override PartName="/ppt/diagrams/drawing23.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diagrams/quickStyle40.xml" ContentType="application/vnd.openxmlformats-officedocument.drawingml.diagramStyle+xml"/>
  <Override PartName="/ppt/diagrams/drawing30.xml" ContentType="application/vnd.ms-office.drawingml.diagramDrawing+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ata41.xml" ContentType="application/vnd.openxmlformats-officedocument.drawingml.diagramData+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24.xml" ContentType="application/vnd.ms-office.drawingml.diagramDrawing+xml"/>
  <Override PartName="/ppt/diagrams/drawing13.xml" ContentType="application/vnd.ms-office.drawingml.diagramDrawing+xml"/>
  <Override PartName="/ppt/diagrams/drawing42.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drawing20.xml" ContentType="application/vnd.ms-office.drawingml.diagramDrawing+xml"/>
  <Override PartName="/ppt/diagrams/drawing3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Default Extension="jpg" ContentType="image/jpeg"/>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Default Extension="gif" ContentType="image/gif"/>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drawing11.xml" ContentType="application/vnd.ms-office.drawingml.diagramDrawing+xml"/>
  <Override PartName="/ppt/diagrams/drawing22.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7" r:id="rId6"/>
    <p:sldId id="276" r:id="rId7"/>
    <p:sldId id="260" r:id="rId8"/>
    <p:sldId id="261" r:id="rId9"/>
    <p:sldId id="305"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306" r:id="rId24"/>
    <p:sldId id="279" r:id="rId25"/>
    <p:sldId id="280" r:id="rId26"/>
    <p:sldId id="281" r:id="rId27"/>
    <p:sldId id="282" r:id="rId28"/>
    <p:sldId id="283" r:id="rId29"/>
    <p:sldId id="284" r:id="rId30"/>
    <p:sldId id="285" r:id="rId31"/>
    <p:sldId id="286" r:id="rId32"/>
    <p:sldId id="287" r:id="rId33"/>
    <p:sldId id="288" r:id="rId34"/>
    <p:sldId id="307" r:id="rId35"/>
    <p:sldId id="290" r:id="rId36"/>
    <p:sldId id="291" r:id="rId37"/>
    <p:sldId id="292" r:id="rId38"/>
    <p:sldId id="293" r:id="rId39"/>
    <p:sldId id="294" r:id="rId40"/>
    <p:sldId id="308" r:id="rId41"/>
    <p:sldId id="296" r:id="rId42"/>
    <p:sldId id="298" r:id="rId43"/>
    <p:sldId id="299" r:id="rId44"/>
    <p:sldId id="303" r:id="rId45"/>
    <p:sldId id="30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872"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801" autoAdjust="0"/>
    <p:restoredTop sz="94660"/>
  </p:normalViewPr>
  <p:slideViewPr>
    <p:cSldViewPr snapToGrid="0">
      <p:cViewPr varScale="1">
        <p:scale>
          <a:sx n="73" d="100"/>
          <a:sy n="73" d="100"/>
        </p:scale>
        <p:origin x="-510" y="-102"/>
      </p:cViewPr>
      <p:guideLst>
        <p:guide orient="horz" pos="2160"/>
        <p:guide pos="487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gif"/></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0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jpg"/><Relationship Id="rId1" Type="http://schemas.openxmlformats.org/officeDocument/2006/relationships/image" Target="../media/image51.jpeg"/><Relationship Id="rId5" Type="http://schemas.openxmlformats.org/officeDocument/2006/relationships/image" Target="../media/image91.png"/><Relationship Id="rId4" Type="http://schemas.openxmlformats.org/officeDocument/2006/relationships/image" Target="../media/image81.gif"/></Relationships>
</file>

<file path=ppt/diagrams/_rels/drawing7.xml.rels><?xml version="1.0" encoding="UTF-8" standalone="yes"?>
<Relationships xmlns="http://schemas.openxmlformats.org/package/2006/relationships"><Relationship Id="rId1" Type="http://schemas.openxmlformats.org/officeDocument/2006/relationships/image" Target="../media/image10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0100D-99D4-4536-B035-204E148846E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9FB5227-E469-49EB-870B-B3DD7595120B}">
      <dgm:prSet phldrT="[Text]"/>
      <dgm:spPr/>
      <dgm:t>
        <a:bodyPr/>
        <a:lstStyle/>
        <a:p>
          <a:r>
            <a:rPr lang="en-US" dirty="0" smtClean="0"/>
            <a:t>1</a:t>
          </a:r>
          <a:endParaRPr lang="en-US" dirty="0"/>
        </a:p>
      </dgm:t>
    </dgm:pt>
    <dgm:pt modelId="{5C89D102-BFF1-4B54-86A1-EA5D8E2377B6}" type="parTrans" cxnId="{44B3BDDD-0966-4A6E-A3BE-41896A4F2457}">
      <dgm:prSet/>
      <dgm:spPr/>
      <dgm:t>
        <a:bodyPr/>
        <a:lstStyle/>
        <a:p>
          <a:endParaRPr lang="en-US"/>
        </a:p>
      </dgm:t>
    </dgm:pt>
    <dgm:pt modelId="{0DEEB0B4-0BAB-4A2B-9563-23D2F4633481}" type="sibTrans" cxnId="{44B3BDDD-0966-4A6E-A3BE-41896A4F2457}">
      <dgm:prSet/>
      <dgm:spPr/>
      <dgm:t>
        <a:bodyPr/>
        <a:lstStyle/>
        <a:p>
          <a:endParaRPr lang="en-US"/>
        </a:p>
      </dgm:t>
    </dgm:pt>
    <dgm:pt modelId="{DC8068E2-2161-4297-99A3-161D519D7CF5}">
      <dgm:prSet phldrT="[Text]"/>
      <dgm:spPr/>
      <dgm:t>
        <a:bodyPr/>
        <a:lstStyle/>
        <a:p>
          <a:r>
            <a:rPr lang="en-US" b="1" dirty="0" smtClean="0">
              <a:solidFill>
                <a:schemeClr val="tx2">
                  <a:lumMod val="60000"/>
                  <a:lumOff val="40000"/>
                </a:schemeClr>
              </a:solidFill>
              <a:latin typeface="Futura Lt BT" panose="020B0402020204020303"/>
            </a:rPr>
            <a:t>Project introduction</a:t>
          </a:r>
          <a:endParaRPr lang="en-US" dirty="0">
            <a:solidFill>
              <a:schemeClr val="tx2">
                <a:lumMod val="60000"/>
                <a:lumOff val="40000"/>
              </a:schemeClr>
            </a:solidFill>
          </a:endParaRPr>
        </a:p>
      </dgm:t>
    </dgm:pt>
    <dgm:pt modelId="{A35A1429-F235-4D51-949B-C54BB8AD4EB5}" type="parTrans" cxnId="{E0D01CCC-27F2-4C72-A5A8-551FB4FB1806}">
      <dgm:prSet/>
      <dgm:spPr/>
      <dgm:t>
        <a:bodyPr/>
        <a:lstStyle/>
        <a:p>
          <a:endParaRPr lang="en-US"/>
        </a:p>
      </dgm:t>
    </dgm:pt>
    <dgm:pt modelId="{5FBAF833-11BE-4F45-BB9B-D24251E4B674}" type="sibTrans" cxnId="{E0D01CCC-27F2-4C72-A5A8-551FB4FB1806}">
      <dgm:prSet/>
      <dgm:spPr/>
      <dgm:t>
        <a:bodyPr/>
        <a:lstStyle/>
        <a:p>
          <a:endParaRPr lang="en-US"/>
        </a:p>
      </dgm:t>
    </dgm:pt>
    <dgm:pt modelId="{181016D6-7C6C-4553-8268-217FFF8ED676}">
      <dgm:prSet phldrT="[Text]"/>
      <dgm:spPr/>
      <dgm:t>
        <a:bodyPr/>
        <a:lstStyle/>
        <a:p>
          <a:r>
            <a:rPr lang="en-US" dirty="0" smtClean="0"/>
            <a:t>2</a:t>
          </a:r>
          <a:endParaRPr lang="en-US" dirty="0"/>
        </a:p>
      </dgm:t>
    </dgm:pt>
    <dgm:pt modelId="{3D355564-A5B9-4D76-96F4-E3663A1F2C76}" type="parTrans" cxnId="{1541F028-CC08-4783-B405-9130C192BD52}">
      <dgm:prSet/>
      <dgm:spPr/>
      <dgm:t>
        <a:bodyPr/>
        <a:lstStyle/>
        <a:p>
          <a:endParaRPr lang="en-US"/>
        </a:p>
      </dgm:t>
    </dgm:pt>
    <dgm:pt modelId="{E1D6FA3D-4EE1-4FBF-9D75-B863DF9107F7}" type="sibTrans" cxnId="{1541F028-CC08-4783-B405-9130C192BD52}">
      <dgm:prSet/>
      <dgm:spPr/>
      <dgm:t>
        <a:bodyPr/>
        <a:lstStyle/>
        <a:p>
          <a:endParaRPr lang="en-US"/>
        </a:p>
      </dgm:t>
    </dgm:pt>
    <dgm:pt modelId="{C8C2C830-24CD-46FC-A495-1FE5170CED8A}">
      <dgm:prSet phldrT="[Text]"/>
      <dgm:spPr/>
      <dgm:t>
        <a:bodyPr/>
        <a:lstStyle/>
        <a:p>
          <a:r>
            <a:rPr lang="en-US" b="1" dirty="0" smtClean="0">
              <a:solidFill>
                <a:schemeClr val="tx2">
                  <a:lumMod val="60000"/>
                  <a:lumOff val="40000"/>
                </a:schemeClr>
              </a:solidFill>
              <a:latin typeface="Futura Lt BT" panose="020B0402020204020303"/>
            </a:rPr>
            <a:t>Project management</a:t>
          </a:r>
          <a:endParaRPr lang="en-US" dirty="0">
            <a:solidFill>
              <a:schemeClr val="tx2">
                <a:lumMod val="60000"/>
                <a:lumOff val="40000"/>
              </a:schemeClr>
            </a:solidFill>
          </a:endParaRPr>
        </a:p>
      </dgm:t>
    </dgm:pt>
    <dgm:pt modelId="{DA3B95CF-C10D-4522-8753-8E281F1AFEC8}" type="parTrans" cxnId="{2ADB2975-0F60-4560-9CB0-BDC9FE0347BA}">
      <dgm:prSet/>
      <dgm:spPr/>
      <dgm:t>
        <a:bodyPr/>
        <a:lstStyle/>
        <a:p>
          <a:endParaRPr lang="en-US"/>
        </a:p>
      </dgm:t>
    </dgm:pt>
    <dgm:pt modelId="{1CB0B9B9-DEFA-4482-844D-BEC081704630}" type="sibTrans" cxnId="{2ADB2975-0F60-4560-9CB0-BDC9FE0347BA}">
      <dgm:prSet/>
      <dgm:spPr/>
      <dgm:t>
        <a:bodyPr/>
        <a:lstStyle/>
        <a:p>
          <a:endParaRPr lang="en-US"/>
        </a:p>
      </dgm:t>
    </dgm:pt>
    <dgm:pt modelId="{5E1847E2-ADBE-4BA4-B6A3-0CD459DC9B38}">
      <dgm:prSet phldrT="[Text]"/>
      <dgm:spPr/>
      <dgm:t>
        <a:bodyPr/>
        <a:lstStyle/>
        <a:p>
          <a:r>
            <a:rPr lang="en-US" dirty="0" smtClean="0"/>
            <a:t>3</a:t>
          </a:r>
          <a:endParaRPr lang="en-US" dirty="0"/>
        </a:p>
      </dgm:t>
    </dgm:pt>
    <dgm:pt modelId="{9CA03289-F744-45BC-9653-385BA4B0C40E}" type="parTrans" cxnId="{BD6CDB35-56EF-463B-A7C7-C60A13D87EDA}">
      <dgm:prSet/>
      <dgm:spPr/>
      <dgm:t>
        <a:bodyPr/>
        <a:lstStyle/>
        <a:p>
          <a:endParaRPr lang="en-US"/>
        </a:p>
      </dgm:t>
    </dgm:pt>
    <dgm:pt modelId="{67EAF19F-FB72-4424-A7BF-0303DED5F310}" type="sibTrans" cxnId="{BD6CDB35-56EF-463B-A7C7-C60A13D87EDA}">
      <dgm:prSet/>
      <dgm:spPr/>
      <dgm:t>
        <a:bodyPr/>
        <a:lstStyle/>
        <a:p>
          <a:endParaRPr lang="en-US"/>
        </a:p>
      </dgm:t>
    </dgm:pt>
    <dgm:pt modelId="{A7D62E3F-7A78-4FBF-BD8D-BC7A2715E3EA}">
      <dgm:prSet phldrT="[Text]"/>
      <dgm:spPr/>
      <dgm:t>
        <a:bodyPr/>
        <a:lstStyle/>
        <a:p>
          <a:r>
            <a:rPr lang="en-US" b="1" dirty="0" smtClean="0">
              <a:solidFill>
                <a:schemeClr val="tx2">
                  <a:lumMod val="60000"/>
                  <a:lumOff val="40000"/>
                </a:schemeClr>
              </a:solidFill>
              <a:latin typeface="Futura Lt BT" panose="020B0402020204020303"/>
            </a:rPr>
            <a:t>Project result</a:t>
          </a:r>
          <a:endParaRPr lang="en-US" dirty="0">
            <a:solidFill>
              <a:schemeClr val="tx2">
                <a:lumMod val="60000"/>
                <a:lumOff val="40000"/>
              </a:schemeClr>
            </a:solidFill>
          </a:endParaRPr>
        </a:p>
      </dgm:t>
    </dgm:pt>
    <dgm:pt modelId="{EC7F7F98-EBCD-4837-990A-F9B274CC7AC9}" type="parTrans" cxnId="{3E8E253F-6F5D-4564-BBEC-EF4ED7A35B17}">
      <dgm:prSet/>
      <dgm:spPr/>
      <dgm:t>
        <a:bodyPr/>
        <a:lstStyle/>
        <a:p>
          <a:endParaRPr lang="en-US"/>
        </a:p>
      </dgm:t>
    </dgm:pt>
    <dgm:pt modelId="{EB776120-94A7-4352-A86E-53BE2E999B6F}" type="sibTrans" cxnId="{3E8E253F-6F5D-4564-BBEC-EF4ED7A35B17}">
      <dgm:prSet/>
      <dgm:spPr/>
      <dgm:t>
        <a:bodyPr/>
        <a:lstStyle/>
        <a:p>
          <a:endParaRPr lang="en-US"/>
        </a:p>
      </dgm:t>
    </dgm:pt>
    <dgm:pt modelId="{6246DD8C-5DC9-4FA3-A629-70A18C689259}">
      <dgm:prSet phldrT="[Text]"/>
      <dgm:spPr/>
      <dgm:t>
        <a:bodyPr/>
        <a:lstStyle/>
        <a:p>
          <a:r>
            <a:rPr lang="en-US" dirty="0" smtClean="0"/>
            <a:t>6</a:t>
          </a:r>
          <a:endParaRPr lang="en-US" dirty="0"/>
        </a:p>
      </dgm:t>
    </dgm:pt>
    <dgm:pt modelId="{85E7575A-E41A-44A8-83AA-D83DB8C8032A}" type="parTrans" cxnId="{63F5B182-A388-4495-AC9C-4E37E1E0670E}">
      <dgm:prSet/>
      <dgm:spPr/>
      <dgm:t>
        <a:bodyPr/>
        <a:lstStyle/>
        <a:p>
          <a:endParaRPr lang="en-US"/>
        </a:p>
      </dgm:t>
    </dgm:pt>
    <dgm:pt modelId="{11097529-00CA-4257-AFF3-69FB29C5CBC9}" type="sibTrans" cxnId="{63F5B182-A388-4495-AC9C-4E37E1E0670E}">
      <dgm:prSet/>
      <dgm:spPr/>
      <dgm:t>
        <a:bodyPr/>
        <a:lstStyle/>
        <a:p>
          <a:endParaRPr lang="en-US"/>
        </a:p>
      </dgm:t>
    </dgm:pt>
    <dgm:pt modelId="{7A7E0E87-44FC-434D-AEE2-5C6158FABEC8}">
      <dgm:prSet phldrT="[Text]"/>
      <dgm:spPr/>
      <dgm:t>
        <a:bodyPr/>
        <a:lstStyle/>
        <a:p>
          <a:r>
            <a:rPr lang="en-US" dirty="0" smtClean="0"/>
            <a:t>4</a:t>
          </a:r>
          <a:endParaRPr lang="en-US" dirty="0"/>
        </a:p>
      </dgm:t>
    </dgm:pt>
    <dgm:pt modelId="{01E7FD10-4883-45F4-AE11-6661E8B57ACE}" type="parTrans" cxnId="{B056658C-7A44-4915-B15D-38E5EBC34907}">
      <dgm:prSet/>
      <dgm:spPr/>
      <dgm:t>
        <a:bodyPr/>
        <a:lstStyle/>
        <a:p>
          <a:endParaRPr lang="en-US"/>
        </a:p>
      </dgm:t>
    </dgm:pt>
    <dgm:pt modelId="{A0E12001-A2FD-40FD-A479-5F2298EC6580}" type="sibTrans" cxnId="{B056658C-7A44-4915-B15D-38E5EBC34907}">
      <dgm:prSet/>
      <dgm:spPr/>
      <dgm:t>
        <a:bodyPr/>
        <a:lstStyle/>
        <a:p>
          <a:endParaRPr lang="en-US"/>
        </a:p>
      </dgm:t>
    </dgm:pt>
    <dgm:pt modelId="{FF4D3C4E-C7D1-40F8-BCED-1A8761335413}">
      <dgm:prSet phldrT="[Text]"/>
      <dgm:spPr/>
      <dgm:t>
        <a:bodyPr/>
        <a:lstStyle/>
        <a:p>
          <a:r>
            <a:rPr lang="en-US" dirty="0" smtClean="0"/>
            <a:t>5</a:t>
          </a:r>
          <a:endParaRPr lang="en-US" dirty="0"/>
        </a:p>
      </dgm:t>
    </dgm:pt>
    <dgm:pt modelId="{68E001FA-7FF2-4A40-889E-1ADFAEBC60B5}" type="parTrans" cxnId="{2E660B1E-4F23-4BFF-98B4-1B29B092E98D}">
      <dgm:prSet/>
      <dgm:spPr/>
      <dgm:t>
        <a:bodyPr/>
        <a:lstStyle/>
        <a:p>
          <a:endParaRPr lang="en-US"/>
        </a:p>
      </dgm:t>
    </dgm:pt>
    <dgm:pt modelId="{A12F373E-CF85-42AB-8388-AF7B623C611D}" type="sibTrans" cxnId="{2E660B1E-4F23-4BFF-98B4-1B29B092E98D}">
      <dgm:prSet/>
      <dgm:spPr/>
      <dgm:t>
        <a:bodyPr/>
        <a:lstStyle/>
        <a:p>
          <a:endParaRPr lang="en-US"/>
        </a:p>
      </dgm:t>
    </dgm:pt>
    <dgm:pt modelId="{1B956BB3-C312-463B-83AA-0B60739CE4C9}">
      <dgm:prSet phldrT="[Text]"/>
      <dgm:spPr/>
      <dgm:t>
        <a:bodyPr/>
        <a:lstStyle/>
        <a:p>
          <a:r>
            <a:rPr lang="en-US" b="1" dirty="0" smtClean="0">
              <a:solidFill>
                <a:schemeClr val="tx2">
                  <a:lumMod val="60000"/>
                  <a:lumOff val="40000"/>
                </a:schemeClr>
              </a:solidFill>
              <a:latin typeface="Futura Lt BT" panose="020B0402020204020303"/>
            </a:rPr>
            <a:t>Software requirement specification</a:t>
          </a:r>
          <a:endParaRPr lang="en-US" dirty="0">
            <a:solidFill>
              <a:schemeClr val="tx2">
                <a:lumMod val="60000"/>
                <a:lumOff val="40000"/>
              </a:schemeClr>
            </a:solidFill>
          </a:endParaRPr>
        </a:p>
      </dgm:t>
    </dgm:pt>
    <dgm:pt modelId="{D3C95652-317E-432B-90DF-92D68F21A7F8}" type="parTrans" cxnId="{54F607EF-825C-436F-8B46-022D92B48E92}">
      <dgm:prSet/>
      <dgm:spPr/>
      <dgm:t>
        <a:bodyPr/>
        <a:lstStyle/>
        <a:p>
          <a:endParaRPr lang="en-US"/>
        </a:p>
      </dgm:t>
    </dgm:pt>
    <dgm:pt modelId="{F312AEBC-BED7-488E-8DC6-BD49F4ADE93D}" type="sibTrans" cxnId="{54F607EF-825C-436F-8B46-022D92B48E92}">
      <dgm:prSet/>
      <dgm:spPr/>
      <dgm:t>
        <a:bodyPr/>
        <a:lstStyle/>
        <a:p>
          <a:endParaRPr lang="en-US"/>
        </a:p>
      </dgm:t>
    </dgm:pt>
    <dgm:pt modelId="{28503C9C-34FB-4F0A-8EB6-C1A17A824CA1}">
      <dgm:prSet phldrT="[Text]"/>
      <dgm:spPr/>
      <dgm:t>
        <a:bodyPr/>
        <a:lstStyle/>
        <a:p>
          <a:r>
            <a:rPr lang="en-US" b="1" dirty="0" smtClean="0">
              <a:solidFill>
                <a:schemeClr val="tx2">
                  <a:lumMod val="60000"/>
                  <a:lumOff val="40000"/>
                </a:schemeClr>
              </a:solidFill>
              <a:latin typeface="Futura Lt BT" panose="020B0402020204020303"/>
            </a:rPr>
            <a:t>Software design</a:t>
          </a:r>
          <a:endParaRPr lang="en-US" dirty="0">
            <a:solidFill>
              <a:schemeClr val="tx2">
                <a:lumMod val="60000"/>
                <a:lumOff val="40000"/>
              </a:schemeClr>
            </a:solidFill>
          </a:endParaRPr>
        </a:p>
      </dgm:t>
    </dgm:pt>
    <dgm:pt modelId="{E50729D1-FAAB-4A40-B663-0250939C9447}" type="parTrans" cxnId="{5C136FAC-E4CF-4FAF-9090-3BC3B0AB81FE}">
      <dgm:prSet/>
      <dgm:spPr/>
      <dgm:t>
        <a:bodyPr/>
        <a:lstStyle/>
        <a:p>
          <a:endParaRPr lang="en-US"/>
        </a:p>
      </dgm:t>
    </dgm:pt>
    <dgm:pt modelId="{75CFB032-DAB1-48C7-93D4-A69176BC19EC}" type="sibTrans" cxnId="{5C136FAC-E4CF-4FAF-9090-3BC3B0AB81FE}">
      <dgm:prSet/>
      <dgm:spPr/>
      <dgm:t>
        <a:bodyPr/>
        <a:lstStyle/>
        <a:p>
          <a:endParaRPr lang="en-US"/>
        </a:p>
      </dgm:t>
    </dgm:pt>
    <dgm:pt modelId="{69DA007C-D737-4897-A3AA-9320BD060341}">
      <dgm:prSet phldrT="[Text]"/>
      <dgm:spPr/>
      <dgm:t>
        <a:bodyPr/>
        <a:lstStyle/>
        <a:p>
          <a:r>
            <a:rPr lang="en-US" b="1" dirty="0" smtClean="0">
              <a:solidFill>
                <a:schemeClr val="tx2">
                  <a:lumMod val="60000"/>
                  <a:lumOff val="40000"/>
                </a:schemeClr>
              </a:solidFill>
              <a:latin typeface="Futura Lt BT" panose="020B0402020204020303"/>
            </a:rPr>
            <a:t>Testing</a:t>
          </a:r>
          <a:endParaRPr lang="en-US" dirty="0">
            <a:solidFill>
              <a:schemeClr val="tx2">
                <a:lumMod val="60000"/>
                <a:lumOff val="40000"/>
              </a:schemeClr>
            </a:solidFill>
          </a:endParaRPr>
        </a:p>
      </dgm:t>
    </dgm:pt>
    <dgm:pt modelId="{E793223A-B19A-4CA1-A36A-52229FCAE401}" type="parTrans" cxnId="{EFD4DDB3-2B2B-4A92-A773-290EC7353974}">
      <dgm:prSet/>
      <dgm:spPr/>
      <dgm:t>
        <a:bodyPr/>
        <a:lstStyle/>
        <a:p>
          <a:endParaRPr lang="en-US"/>
        </a:p>
      </dgm:t>
    </dgm:pt>
    <dgm:pt modelId="{2FA5169C-7C5F-43FD-AF27-ED297FB7302D}" type="sibTrans" cxnId="{EFD4DDB3-2B2B-4A92-A773-290EC7353974}">
      <dgm:prSet/>
      <dgm:spPr/>
      <dgm:t>
        <a:bodyPr/>
        <a:lstStyle/>
        <a:p>
          <a:endParaRPr lang="en-US"/>
        </a:p>
      </dgm:t>
    </dgm:pt>
    <dgm:pt modelId="{A9E8305D-18D3-444F-B885-3561F5845900}" type="pres">
      <dgm:prSet presAssocID="{C9E0100D-99D4-4536-B035-204E148846EC}" presName="linearFlow" presStyleCnt="0">
        <dgm:presLayoutVars>
          <dgm:dir/>
          <dgm:animLvl val="lvl"/>
          <dgm:resizeHandles val="exact"/>
        </dgm:presLayoutVars>
      </dgm:prSet>
      <dgm:spPr/>
      <dgm:t>
        <a:bodyPr/>
        <a:lstStyle/>
        <a:p>
          <a:endParaRPr lang="en-US"/>
        </a:p>
      </dgm:t>
    </dgm:pt>
    <dgm:pt modelId="{B4563F8D-680E-4A32-89AC-C31911FE02A8}" type="pres">
      <dgm:prSet presAssocID="{09FB5227-E469-49EB-870B-B3DD7595120B}" presName="composite" presStyleCnt="0"/>
      <dgm:spPr/>
    </dgm:pt>
    <dgm:pt modelId="{3C8CE50D-8AB0-4F84-AD81-926FC15BF21B}" type="pres">
      <dgm:prSet presAssocID="{09FB5227-E469-49EB-870B-B3DD7595120B}" presName="parentText" presStyleLbl="alignNode1" presStyleIdx="0" presStyleCnt="6">
        <dgm:presLayoutVars>
          <dgm:chMax val="1"/>
          <dgm:bulletEnabled val="1"/>
        </dgm:presLayoutVars>
      </dgm:prSet>
      <dgm:spPr/>
      <dgm:t>
        <a:bodyPr/>
        <a:lstStyle/>
        <a:p>
          <a:endParaRPr lang="en-US"/>
        </a:p>
      </dgm:t>
    </dgm:pt>
    <dgm:pt modelId="{E28157A8-9001-45DB-966F-893A29432457}" type="pres">
      <dgm:prSet presAssocID="{09FB5227-E469-49EB-870B-B3DD7595120B}" presName="descendantText" presStyleLbl="alignAcc1" presStyleIdx="0" presStyleCnt="6">
        <dgm:presLayoutVars>
          <dgm:bulletEnabled val="1"/>
        </dgm:presLayoutVars>
      </dgm:prSet>
      <dgm:spPr/>
      <dgm:t>
        <a:bodyPr/>
        <a:lstStyle/>
        <a:p>
          <a:endParaRPr lang="en-US"/>
        </a:p>
      </dgm:t>
    </dgm:pt>
    <dgm:pt modelId="{A07A1232-6A53-4F9C-B02D-230FFF4E4BAC}" type="pres">
      <dgm:prSet presAssocID="{0DEEB0B4-0BAB-4A2B-9563-23D2F4633481}" presName="sp" presStyleCnt="0"/>
      <dgm:spPr/>
    </dgm:pt>
    <dgm:pt modelId="{F676C856-4F6C-44E4-A86F-7757FEBE6D85}" type="pres">
      <dgm:prSet presAssocID="{181016D6-7C6C-4553-8268-217FFF8ED676}" presName="composite" presStyleCnt="0"/>
      <dgm:spPr/>
    </dgm:pt>
    <dgm:pt modelId="{81EFDC02-E9B4-4595-AE7C-2C0F76B494E3}" type="pres">
      <dgm:prSet presAssocID="{181016D6-7C6C-4553-8268-217FFF8ED676}" presName="parentText" presStyleLbl="alignNode1" presStyleIdx="1" presStyleCnt="6">
        <dgm:presLayoutVars>
          <dgm:chMax val="1"/>
          <dgm:bulletEnabled val="1"/>
        </dgm:presLayoutVars>
      </dgm:prSet>
      <dgm:spPr/>
      <dgm:t>
        <a:bodyPr/>
        <a:lstStyle/>
        <a:p>
          <a:endParaRPr lang="en-US"/>
        </a:p>
      </dgm:t>
    </dgm:pt>
    <dgm:pt modelId="{F34F647E-6A83-469D-9249-1E11017DC4C1}" type="pres">
      <dgm:prSet presAssocID="{181016D6-7C6C-4553-8268-217FFF8ED676}" presName="descendantText" presStyleLbl="alignAcc1" presStyleIdx="1" presStyleCnt="6">
        <dgm:presLayoutVars>
          <dgm:bulletEnabled val="1"/>
        </dgm:presLayoutVars>
      </dgm:prSet>
      <dgm:spPr/>
      <dgm:t>
        <a:bodyPr/>
        <a:lstStyle/>
        <a:p>
          <a:endParaRPr lang="en-US"/>
        </a:p>
      </dgm:t>
    </dgm:pt>
    <dgm:pt modelId="{1DDDAF16-E220-4188-AA1A-7EC737D4D53A}" type="pres">
      <dgm:prSet presAssocID="{E1D6FA3D-4EE1-4FBF-9D75-B863DF9107F7}" presName="sp" presStyleCnt="0"/>
      <dgm:spPr/>
    </dgm:pt>
    <dgm:pt modelId="{96F020C1-2BC9-4178-8E23-074D606D75A1}" type="pres">
      <dgm:prSet presAssocID="{5E1847E2-ADBE-4BA4-B6A3-0CD459DC9B38}" presName="composite" presStyleCnt="0"/>
      <dgm:spPr/>
    </dgm:pt>
    <dgm:pt modelId="{FE7F29BE-18DE-4E7F-B25A-8AF819EDD68E}" type="pres">
      <dgm:prSet presAssocID="{5E1847E2-ADBE-4BA4-B6A3-0CD459DC9B38}" presName="parentText" presStyleLbl="alignNode1" presStyleIdx="2" presStyleCnt="6">
        <dgm:presLayoutVars>
          <dgm:chMax val="1"/>
          <dgm:bulletEnabled val="1"/>
        </dgm:presLayoutVars>
      </dgm:prSet>
      <dgm:spPr/>
      <dgm:t>
        <a:bodyPr/>
        <a:lstStyle/>
        <a:p>
          <a:endParaRPr lang="en-US"/>
        </a:p>
      </dgm:t>
    </dgm:pt>
    <dgm:pt modelId="{9E06A724-0AB5-4AB7-9C63-9CF6F86C9EA2}" type="pres">
      <dgm:prSet presAssocID="{5E1847E2-ADBE-4BA4-B6A3-0CD459DC9B38}" presName="descendantText" presStyleLbl="alignAcc1" presStyleIdx="2" presStyleCnt="6">
        <dgm:presLayoutVars>
          <dgm:bulletEnabled val="1"/>
        </dgm:presLayoutVars>
      </dgm:prSet>
      <dgm:spPr/>
      <dgm:t>
        <a:bodyPr/>
        <a:lstStyle/>
        <a:p>
          <a:endParaRPr lang="en-US"/>
        </a:p>
      </dgm:t>
    </dgm:pt>
    <dgm:pt modelId="{FDF7C9B3-6B6B-43F5-A29D-0040F54958E0}" type="pres">
      <dgm:prSet presAssocID="{67EAF19F-FB72-4424-A7BF-0303DED5F310}" presName="sp" presStyleCnt="0"/>
      <dgm:spPr/>
    </dgm:pt>
    <dgm:pt modelId="{BA839EF7-933A-45D4-8195-C5B942DD7704}" type="pres">
      <dgm:prSet presAssocID="{7A7E0E87-44FC-434D-AEE2-5C6158FABEC8}" presName="composite" presStyleCnt="0"/>
      <dgm:spPr/>
    </dgm:pt>
    <dgm:pt modelId="{E9875C78-EB7E-43E8-89A8-E87FF0B72BB6}" type="pres">
      <dgm:prSet presAssocID="{7A7E0E87-44FC-434D-AEE2-5C6158FABEC8}" presName="parentText" presStyleLbl="alignNode1" presStyleIdx="3" presStyleCnt="6">
        <dgm:presLayoutVars>
          <dgm:chMax val="1"/>
          <dgm:bulletEnabled val="1"/>
        </dgm:presLayoutVars>
      </dgm:prSet>
      <dgm:spPr/>
      <dgm:t>
        <a:bodyPr/>
        <a:lstStyle/>
        <a:p>
          <a:endParaRPr lang="en-US"/>
        </a:p>
      </dgm:t>
    </dgm:pt>
    <dgm:pt modelId="{28988370-273A-491E-860B-C231AD1444FE}" type="pres">
      <dgm:prSet presAssocID="{7A7E0E87-44FC-434D-AEE2-5C6158FABEC8}" presName="descendantText" presStyleLbl="alignAcc1" presStyleIdx="3" presStyleCnt="6">
        <dgm:presLayoutVars>
          <dgm:bulletEnabled val="1"/>
        </dgm:presLayoutVars>
      </dgm:prSet>
      <dgm:spPr/>
      <dgm:t>
        <a:bodyPr/>
        <a:lstStyle/>
        <a:p>
          <a:endParaRPr lang="en-US"/>
        </a:p>
      </dgm:t>
    </dgm:pt>
    <dgm:pt modelId="{11167AF1-049B-4CEF-B4FA-75FD879D4C3C}" type="pres">
      <dgm:prSet presAssocID="{A0E12001-A2FD-40FD-A479-5F2298EC6580}" presName="sp" presStyleCnt="0"/>
      <dgm:spPr/>
    </dgm:pt>
    <dgm:pt modelId="{EA10EC34-D26D-4441-922A-4B3BD2FF3A5B}" type="pres">
      <dgm:prSet presAssocID="{FF4D3C4E-C7D1-40F8-BCED-1A8761335413}" presName="composite" presStyleCnt="0"/>
      <dgm:spPr/>
    </dgm:pt>
    <dgm:pt modelId="{B0E8D3EB-B37F-4B92-861B-8CE26169CDED}" type="pres">
      <dgm:prSet presAssocID="{FF4D3C4E-C7D1-40F8-BCED-1A8761335413}" presName="parentText" presStyleLbl="alignNode1" presStyleIdx="4" presStyleCnt="6">
        <dgm:presLayoutVars>
          <dgm:chMax val="1"/>
          <dgm:bulletEnabled val="1"/>
        </dgm:presLayoutVars>
      </dgm:prSet>
      <dgm:spPr/>
      <dgm:t>
        <a:bodyPr/>
        <a:lstStyle/>
        <a:p>
          <a:endParaRPr lang="en-US"/>
        </a:p>
      </dgm:t>
    </dgm:pt>
    <dgm:pt modelId="{6C473504-BB8E-4024-B6DE-EABCF3BEAB06}" type="pres">
      <dgm:prSet presAssocID="{FF4D3C4E-C7D1-40F8-BCED-1A8761335413}" presName="descendantText" presStyleLbl="alignAcc1" presStyleIdx="4" presStyleCnt="6">
        <dgm:presLayoutVars>
          <dgm:bulletEnabled val="1"/>
        </dgm:presLayoutVars>
      </dgm:prSet>
      <dgm:spPr/>
      <dgm:t>
        <a:bodyPr/>
        <a:lstStyle/>
        <a:p>
          <a:endParaRPr lang="en-US"/>
        </a:p>
      </dgm:t>
    </dgm:pt>
    <dgm:pt modelId="{41094CD4-0358-481C-8D58-EACB6AA98995}" type="pres">
      <dgm:prSet presAssocID="{A12F373E-CF85-42AB-8388-AF7B623C611D}" presName="sp" presStyleCnt="0"/>
      <dgm:spPr/>
    </dgm:pt>
    <dgm:pt modelId="{EA8EDAAD-B85F-4A16-A07A-7F122B78BDAC}" type="pres">
      <dgm:prSet presAssocID="{6246DD8C-5DC9-4FA3-A629-70A18C689259}" presName="composite" presStyleCnt="0"/>
      <dgm:spPr/>
    </dgm:pt>
    <dgm:pt modelId="{13A736A6-DF63-4292-AEE9-A668061978C7}" type="pres">
      <dgm:prSet presAssocID="{6246DD8C-5DC9-4FA3-A629-70A18C689259}" presName="parentText" presStyleLbl="alignNode1" presStyleIdx="5" presStyleCnt="6">
        <dgm:presLayoutVars>
          <dgm:chMax val="1"/>
          <dgm:bulletEnabled val="1"/>
        </dgm:presLayoutVars>
      </dgm:prSet>
      <dgm:spPr/>
      <dgm:t>
        <a:bodyPr/>
        <a:lstStyle/>
        <a:p>
          <a:endParaRPr lang="en-US"/>
        </a:p>
      </dgm:t>
    </dgm:pt>
    <dgm:pt modelId="{FA71974C-85C1-49E0-ADC9-99F8463C2FD6}" type="pres">
      <dgm:prSet presAssocID="{6246DD8C-5DC9-4FA3-A629-70A18C689259}" presName="descendantText" presStyleLbl="alignAcc1" presStyleIdx="5" presStyleCnt="6">
        <dgm:presLayoutVars>
          <dgm:bulletEnabled val="1"/>
        </dgm:presLayoutVars>
      </dgm:prSet>
      <dgm:spPr/>
      <dgm:t>
        <a:bodyPr/>
        <a:lstStyle/>
        <a:p>
          <a:endParaRPr lang="en-US"/>
        </a:p>
      </dgm:t>
    </dgm:pt>
  </dgm:ptLst>
  <dgm:cxnLst>
    <dgm:cxn modelId="{E0D01CCC-27F2-4C72-A5A8-551FB4FB1806}" srcId="{09FB5227-E469-49EB-870B-B3DD7595120B}" destId="{DC8068E2-2161-4297-99A3-161D519D7CF5}" srcOrd="0" destOrd="0" parTransId="{A35A1429-F235-4D51-949B-C54BB8AD4EB5}" sibTransId="{5FBAF833-11BE-4F45-BB9B-D24251E4B674}"/>
    <dgm:cxn modelId="{BDCFAB20-1BC4-40D7-9EEE-9DCABC00C6DE}" type="presOf" srcId="{C8C2C830-24CD-46FC-A495-1FE5170CED8A}" destId="{F34F647E-6A83-469D-9249-1E11017DC4C1}" srcOrd="0" destOrd="0" presId="urn:microsoft.com/office/officeart/2005/8/layout/chevron2"/>
    <dgm:cxn modelId="{EFD4DDB3-2B2B-4A92-A773-290EC7353974}" srcId="{FF4D3C4E-C7D1-40F8-BCED-1A8761335413}" destId="{69DA007C-D737-4897-A3AA-9320BD060341}" srcOrd="0" destOrd="0" parTransId="{E793223A-B19A-4CA1-A36A-52229FCAE401}" sibTransId="{2FA5169C-7C5F-43FD-AF27-ED297FB7302D}"/>
    <dgm:cxn modelId="{2E660B1E-4F23-4BFF-98B4-1B29B092E98D}" srcId="{C9E0100D-99D4-4536-B035-204E148846EC}" destId="{FF4D3C4E-C7D1-40F8-BCED-1A8761335413}" srcOrd="4" destOrd="0" parTransId="{68E001FA-7FF2-4A40-889E-1ADFAEBC60B5}" sibTransId="{A12F373E-CF85-42AB-8388-AF7B623C611D}"/>
    <dgm:cxn modelId="{54F607EF-825C-436F-8B46-022D92B48E92}" srcId="{5E1847E2-ADBE-4BA4-B6A3-0CD459DC9B38}" destId="{1B956BB3-C312-463B-83AA-0B60739CE4C9}" srcOrd="0" destOrd="0" parTransId="{D3C95652-317E-432B-90DF-92D68F21A7F8}" sibTransId="{F312AEBC-BED7-488E-8DC6-BD49F4ADE93D}"/>
    <dgm:cxn modelId="{B056658C-7A44-4915-B15D-38E5EBC34907}" srcId="{C9E0100D-99D4-4536-B035-204E148846EC}" destId="{7A7E0E87-44FC-434D-AEE2-5C6158FABEC8}" srcOrd="3" destOrd="0" parTransId="{01E7FD10-4883-45F4-AE11-6661E8B57ACE}" sibTransId="{A0E12001-A2FD-40FD-A479-5F2298EC6580}"/>
    <dgm:cxn modelId="{72D8114C-2D47-4482-8111-01B28D4393BE}" type="presOf" srcId="{181016D6-7C6C-4553-8268-217FFF8ED676}" destId="{81EFDC02-E9B4-4595-AE7C-2C0F76B494E3}" srcOrd="0" destOrd="0" presId="urn:microsoft.com/office/officeart/2005/8/layout/chevron2"/>
    <dgm:cxn modelId="{3E8E253F-6F5D-4564-BBEC-EF4ED7A35B17}" srcId="{6246DD8C-5DC9-4FA3-A629-70A18C689259}" destId="{A7D62E3F-7A78-4FBF-BD8D-BC7A2715E3EA}" srcOrd="0" destOrd="0" parTransId="{EC7F7F98-EBCD-4837-990A-F9B274CC7AC9}" sibTransId="{EB776120-94A7-4352-A86E-53BE2E999B6F}"/>
    <dgm:cxn modelId="{1541F028-CC08-4783-B405-9130C192BD52}" srcId="{C9E0100D-99D4-4536-B035-204E148846EC}" destId="{181016D6-7C6C-4553-8268-217FFF8ED676}" srcOrd="1" destOrd="0" parTransId="{3D355564-A5B9-4D76-96F4-E3663A1F2C76}" sibTransId="{E1D6FA3D-4EE1-4FBF-9D75-B863DF9107F7}"/>
    <dgm:cxn modelId="{23C4BEFA-9F45-42EF-B0AB-A2B7F0F898C0}" type="presOf" srcId="{DC8068E2-2161-4297-99A3-161D519D7CF5}" destId="{E28157A8-9001-45DB-966F-893A29432457}" srcOrd="0" destOrd="0" presId="urn:microsoft.com/office/officeart/2005/8/layout/chevron2"/>
    <dgm:cxn modelId="{A0AAB07E-98C6-4ED9-A87D-E1C0C6BE6310}" type="presOf" srcId="{A7D62E3F-7A78-4FBF-BD8D-BC7A2715E3EA}" destId="{FA71974C-85C1-49E0-ADC9-99F8463C2FD6}" srcOrd="0" destOrd="0" presId="urn:microsoft.com/office/officeart/2005/8/layout/chevron2"/>
    <dgm:cxn modelId="{8FDED45D-087A-44E4-9612-76CAB7E814BA}" type="presOf" srcId="{5E1847E2-ADBE-4BA4-B6A3-0CD459DC9B38}" destId="{FE7F29BE-18DE-4E7F-B25A-8AF819EDD68E}" srcOrd="0" destOrd="0" presId="urn:microsoft.com/office/officeart/2005/8/layout/chevron2"/>
    <dgm:cxn modelId="{4C9AE29C-F24A-48BE-8A3B-A086831C8011}" type="presOf" srcId="{7A7E0E87-44FC-434D-AEE2-5C6158FABEC8}" destId="{E9875C78-EB7E-43E8-89A8-E87FF0B72BB6}" srcOrd="0" destOrd="0" presId="urn:microsoft.com/office/officeart/2005/8/layout/chevron2"/>
    <dgm:cxn modelId="{BD6CDB35-56EF-463B-A7C7-C60A13D87EDA}" srcId="{C9E0100D-99D4-4536-B035-204E148846EC}" destId="{5E1847E2-ADBE-4BA4-B6A3-0CD459DC9B38}" srcOrd="2" destOrd="0" parTransId="{9CA03289-F744-45BC-9653-385BA4B0C40E}" sibTransId="{67EAF19F-FB72-4424-A7BF-0303DED5F310}"/>
    <dgm:cxn modelId="{2E4F1559-D0C5-4700-9E8F-DDC681B8A24F}" type="presOf" srcId="{69DA007C-D737-4897-A3AA-9320BD060341}" destId="{6C473504-BB8E-4024-B6DE-EABCF3BEAB06}" srcOrd="0" destOrd="0" presId="urn:microsoft.com/office/officeart/2005/8/layout/chevron2"/>
    <dgm:cxn modelId="{2ADB2975-0F60-4560-9CB0-BDC9FE0347BA}" srcId="{181016D6-7C6C-4553-8268-217FFF8ED676}" destId="{C8C2C830-24CD-46FC-A495-1FE5170CED8A}" srcOrd="0" destOrd="0" parTransId="{DA3B95CF-C10D-4522-8753-8E281F1AFEC8}" sibTransId="{1CB0B9B9-DEFA-4482-844D-BEC081704630}"/>
    <dgm:cxn modelId="{10F2C913-FA2F-47F3-95A2-6463F69EA789}" type="presOf" srcId="{FF4D3C4E-C7D1-40F8-BCED-1A8761335413}" destId="{B0E8D3EB-B37F-4B92-861B-8CE26169CDED}" srcOrd="0" destOrd="0" presId="urn:microsoft.com/office/officeart/2005/8/layout/chevron2"/>
    <dgm:cxn modelId="{21742BF1-2564-4CEE-8044-4B1F97EB8261}" type="presOf" srcId="{6246DD8C-5DC9-4FA3-A629-70A18C689259}" destId="{13A736A6-DF63-4292-AEE9-A668061978C7}" srcOrd="0" destOrd="0" presId="urn:microsoft.com/office/officeart/2005/8/layout/chevron2"/>
    <dgm:cxn modelId="{44B3BDDD-0966-4A6E-A3BE-41896A4F2457}" srcId="{C9E0100D-99D4-4536-B035-204E148846EC}" destId="{09FB5227-E469-49EB-870B-B3DD7595120B}" srcOrd="0" destOrd="0" parTransId="{5C89D102-BFF1-4B54-86A1-EA5D8E2377B6}" sibTransId="{0DEEB0B4-0BAB-4A2B-9563-23D2F4633481}"/>
    <dgm:cxn modelId="{A1732E76-123D-4AF1-86D7-281E753DADF9}" type="presOf" srcId="{1B956BB3-C312-463B-83AA-0B60739CE4C9}" destId="{9E06A724-0AB5-4AB7-9C63-9CF6F86C9EA2}" srcOrd="0" destOrd="0" presId="urn:microsoft.com/office/officeart/2005/8/layout/chevron2"/>
    <dgm:cxn modelId="{1964A3A7-DA88-4442-AE0B-057BDDC4E987}" type="presOf" srcId="{28503C9C-34FB-4F0A-8EB6-C1A17A824CA1}" destId="{28988370-273A-491E-860B-C231AD1444FE}" srcOrd="0" destOrd="0" presId="urn:microsoft.com/office/officeart/2005/8/layout/chevron2"/>
    <dgm:cxn modelId="{7D67C5DA-25A0-4D92-B59D-C779354D037B}" type="presOf" srcId="{09FB5227-E469-49EB-870B-B3DD7595120B}" destId="{3C8CE50D-8AB0-4F84-AD81-926FC15BF21B}" srcOrd="0" destOrd="0" presId="urn:microsoft.com/office/officeart/2005/8/layout/chevron2"/>
    <dgm:cxn modelId="{5C136FAC-E4CF-4FAF-9090-3BC3B0AB81FE}" srcId="{7A7E0E87-44FC-434D-AEE2-5C6158FABEC8}" destId="{28503C9C-34FB-4F0A-8EB6-C1A17A824CA1}" srcOrd="0" destOrd="0" parTransId="{E50729D1-FAAB-4A40-B663-0250939C9447}" sibTransId="{75CFB032-DAB1-48C7-93D4-A69176BC19EC}"/>
    <dgm:cxn modelId="{63F5B182-A388-4495-AC9C-4E37E1E0670E}" srcId="{C9E0100D-99D4-4536-B035-204E148846EC}" destId="{6246DD8C-5DC9-4FA3-A629-70A18C689259}" srcOrd="5" destOrd="0" parTransId="{85E7575A-E41A-44A8-83AA-D83DB8C8032A}" sibTransId="{11097529-00CA-4257-AFF3-69FB29C5CBC9}"/>
    <dgm:cxn modelId="{CA590801-7D89-4E11-BC0F-3E3A2D8A0248}" type="presOf" srcId="{C9E0100D-99D4-4536-B035-204E148846EC}" destId="{A9E8305D-18D3-444F-B885-3561F5845900}" srcOrd="0" destOrd="0" presId="urn:microsoft.com/office/officeart/2005/8/layout/chevron2"/>
    <dgm:cxn modelId="{3095153A-408E-4282-8D0A-D217053A1EE9}" type="presParOf" srcId="{A9E8305D-18D3-444F-B885-3561F5845900}" destId="{B4563F8D-680E-4A32-89AC-C31911FE02A8}" srcOrd="0" destOrd="0" presId="urn:microsoft.com/office/officeart/2005/8/layout/chevron2"/>
    <dgm:cxn modelId="{B2274BDD-D1DD-434A-A223-F6440DF71F52}" type="presParOf" srcId="{B4563F8D-680E-4A32-89AC-C31911FE02A8}" destId="{3C8CE50D-8AB0-4F84-AD81-926FC15BF21B}" srcOrd="0" destOrd="0" presId="urn:microsoft.com/office/officeart/2005/8/layout/chevron2"/>
    <dgm:cxn modelId="{A4262879-1D35-41FC-8364-09C9C4704A32}" type="presParOf" srcId="{B4563F8D-680E-4A32-89AC-C31911FE02A8}" destId="{E28157A8-9001-45DB-966F-893A29432457}" srcOrd="1" destOrd="0" presId="urn:microsoft.com/office/officeart/2005/8/layout/chevron2"/>
    <dgm:cxn modelId="{02CE365D-EBB0-4816-84B6-A350657910CA}" type="presParOf" srcId="{A9E8305D-18D3-444F-B885-3561F5845900}" destId="{A07A1232-6A53-4F9C-B02D-230FFF4E4BAC}" srcOrd="1" destOrd="0" presId="urn:microsoft.com/office/officeart/2005/8/layout/chevron2"/>
    <dgm:cxn modelId="{802FAAD8-428F-49CC-976E-146531EF4452}" type="presParOf" srcId="{A9E8305D-18D3-444F-B885-3561F5845900}" destId="{F676C856-4F6C-44E4-A86F-7757FEBE6D85}" srcOrd="2" destOrd="0" presId="urn:microsoft.com/office/officeart/2005/8/layout/chevron2"/>
    <dgm:cxn modelId="{8135EE10-B704-44C1-BD8B-3B3084285BDA}" type="presParOf" srcId="{F676C856-4F6C-44E4-A86F-7757FEBE6D85}" destId="{81EFDC02-E9B4-4595-AE7C-2C0F76B494E3}" srcOrd="0" destOrd="0" presId="urn:microsoft.com/office/officeart/2005/8/layout/chevron2"/>
    <dgm:cxn modelId="{F7E33796-BF93-4FAC-B41F-5E2CE2AD73E5}" type="presParOf" srcId="{F676C856-4F6C-44E4-A86F-7757FEBE6D85}" destId="{F34F647E-6A83-469D-9249-1E11017DC4C1}" srcOrd="1" destOrd="0" presId="urn:microsoft.com/office/officeart/2005/8/layout/chevron2"/>
    <dgm:cxn modelId="{F3F0552A-AFDE-48E4-84DC-B11DED6FB84F}" type="presParOf" srcId="{A9E8305D-18D3-444F-B885-3561F5845900}" destId="{1DDDAF16-E220-4188-AA1A-7EC737D4D53A}" srcOrd="3" destOrd="0" presId="urn:microsoft.com/office/officeart/2005/8/layout/chevron2"/>
    <dgm:cxn modelId="{838B64E2-C03F-48A7-BF12-45A697AAB278}" type="presParOf" srcId="{A9E8305D-18D3-444F-B885-3561F5845900}" destId="{96F020C1-2BC9-4178-8E23-074D606D75A1}" srcOrd="4" destOrd="0" presId="urn:microsoft.com/office/officeart/2005/8/layout/chevron2"/>
    <dgm:cxn modelId="{AF6F6DEA-B08F-44B1-A7FA-9D50B1F56A6D}" type="presParOf" srcId="{96F020C1-2BC9-4178-8E23-074D606D75A1}" destId="{FE7F29BE-18DE-4E7F-B25A-8AF819EDD68E}" srcOrd="0" destOrd="0" presId="urn:microsoft.com/office/officeart/2005/8/layout/chevron2"/>
    <dgm:cxn modelId="{8AB10F79-4AB6-4365-A055-911A9E7A11F3}" type="presParOf" srcId="{96F020C1-2BC9-4178-8E23-074D606D75A1}" destId="{9E06A724-0AB5-4AB7-9C63-9CF6F86C9EA2}" srcOrd="1" destOrd="0" presId="urn:microsoft.com/office/officeart/2005/8/layout/chevron2"/>
    <dgm:cxn modelId="{53686588-E859-43DD-8BCE-55956E767E62}" type="presParOf" srcId="{A9E8305D-18D3-444F-B885-3561F5845900}" destId="{FDF7C9B3-6B6B-43F5-A29D-0040F54958E0}" srcOrd="5" destOrd="0" presId="urn:microsoft.com/office/officeart/2005/8/layout/chevron2"/>
    <dgm:cxn modelId="{C1353428-2FD8-4BFC-ABF8-59A6A1C46103}" type="presParOf" srcId="{A9E8305D-18D3-444F-B885-3561F5845900}" destId="{BA839EF7-933A-45D4-8195-C5B942DD7704}" srcOrd="6" destOrd="0" presId="urn:microsoft.com/office/officeart/2005/8/layout/chevron2"/>
    <dgm:cxn modelId="{A8C7B1E8-0630-4588-A84D-5FB4713E705C}" type="presParOf" srcId="{BA839EF7-933A-45D4-8195-C5B942DD7704}" destId="{E9875C78-EB7E-43E8-89A8-E87FF0B72BB6}" srcOrd="0" destOrd="0" presId="urn:microsoft.com/office/officeart/2005/8/layout/chevron2"/>
    <dgm:cxn modelId="{DCEEBBA5-4D3C-49A0-B0C7-E3629118C058}" type="presParOf" srcId="{BA839EF7-933A-45D4-8195-C5B942DD7704}" destId="{28988370-273A-491E-860B-C231AD1444FE}" srcOrd="1" destOrd="0" presId="urn:microsoft.com/office/officeart/2005/8/layout/chevron2"/>
    <dgm:cxn modelId="{087072C1-430C-4BBA-AA96-775FBE914032}" type="presParOf" srcId="{A9E8305D-18D3-444F-B885-3561F5845900}" destId="{11167AF1-049B-4CEF-B4FA-75FD879D4C3C}" srcOrd="7" destOrd="0" presId="urn:microsoft.com/office/officeart/2005/8/layout/chevron2"/>
    <dgm:cxn modelId="{292BB8C5-CABC-4BA3-A37A-06F4FF732E1E}" type="presParOf" srcId="{A9E8305D-18D3-444F-B885-3561F5845900}" destId="{EA10EC34-D26D-4441-922A-4B3BD2FF3A5B}" srcOrd="8" destOrd="0" presId="urn:microsoft.com/office/officeart/2005/8/layout/chevron2"/>
    <dgm:cxn modelId="{07342B78-0734-490F-9E8D-47CD163DD69D}" type="presParOf" srcId="{EA10EC34-D26D-4441-922A-4B3BD2FF3A5B}" destId="{B0E8D3EB-B37F-4B92-861B-8CE26169CDED}" srcOrd="0" destOrd="0" presId="urn:microsoft.com/office/officeart/2005/8/layout/chevron2"/>
    <dgm:cxn modelId="{E5C1742B-8788-43A9-95EB-C38E4B165C1E}" type="presParOf" srcId="{EA10EC34-D26D-4441-922A-4B3BD2FF3A5B}" destId="{6C473504-BB8E-4024-B6DE-EABCF3BEAB06}" srcOrd="1" destOrd="0" presId="urn:microsoft.com/office/officeart/2005/8/layout/chevron2"/>
    <dgm:cxn modelId="{8D7B0372-FE6B-4AF2-9B31-A7AC75EC944A}" type="presParOf" srcId="{A9E8305D-18D3-444F-B885-3561F5845900}" destId="{41094CD4-0358-481C-8D58-EACB6AA98995}" srcOrd="9" destOrd="0" presId="urn:microsoft.com/office/officeart/2005/8/layout/chevron2"/>
    <dgm:cxn modelId="{C80FDAA5-6BF9-4047-980F-F803556A8F9A}" type="presParOf" srcId="{A9E8305D-18D3-444F-B885-3561F5845900}" destId="{EA8EDAAD-B85F-4A16-A07A-7F122B78BDAC}" srcOrd="10" destOrd="0" presId="urn:microsoft.com/office/officeart/2005/8/layout/chevron2"/>
    <dgm:cxn modelId="{FDFD1C15-C966-46B9-8210-C8BBE6178E60}" type="presParOf" srcId="{EA8EDAAD-B85F-4A16-A07A-7F122B78BDAC}" destId="{13A736A6-DF63-4292-AEE9-A668061978C7}" srcOrd="0" destOrd="0" presId="urn:microsoft.com/office/officeart/2005/8/layout/chevron2"/>
    <dgm:cxn modelId="{D3455309-AF75-46B7-86D0-209B0AC3FCF7}" type="presParOf" srcId="{EA8EDAAD-B85F-4A16-A07A-7F122B78BDAC}" destId="{FA71974C-85C1-49E0-ADC9-99F8463C2FD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3163E1-116F-4728-A175-E1C5284EFB4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C5757334-A88C-4255-95A4-385D14788839}">
      <dgm:prSet phldrT="[Text]" custT="1"/>
      <dgm:spPr/>
      <dgm:t>
        <a:bodyPr/>
        <a:lstStyle/>
        <a:p>
          <a:pPr algn="l"/>
          <a:r>
            <a:rPr lang="en-US" sz="2000" dirty="0" smtClean="0"/>
            <a:t>AMS has the following main features:</a:t>
          </a:r>
          <a:endParaRPr lang="en-US" sz="2000" dirty="0"/>
        </a:p>
      </dgm:t>
    </dgm:pt>
    <dgm:pt modelId="{3BC5EB45-6132-49F8-A99F-C7EDC5FEC742}" type="parTrans" cxnId="{E7AF1DD3-178C-492C-9E0A-E21810C57481}">
      <dgm:prSet/>
      <dgm:spPr/>
      <dgm:t>
        <a:bodyPr/>
        <a:lstStyle/>
        <a:p>
          <a:endParaRPr lang="en-US"/>
        </a:p>
      </dgm:t>
    </dgm:pt>
    <dgm:pt modelId="{2113E760-18A9-45E8-A909-2F43C801352C}" type="sibTrans" cxnId="{E7AF1DD3-178C-492C-9E0A-E21810C57481}">
      <dgm:prSet/>
      <dgm:spPr/>
      <dgm:t>
        <a:bodyPr/>
        <a:lstStyle/>
        <a:p>
          <a:endParaRPr lang="en-US"/>
        </a:p>
      </dgm:t>
    </dgm:pt>
    <dgm:pt modelId="{711E553F-20E6-41E2-BE48-3BDB9B49D71C}">
      <dgm:prSet phldrT="[Text]"/>
      <dgm:spPr/>
      <dgm:t>
        <a:bodyPr/>
        <a:lstStyle/>
        <a:p>
          <a:r>
            <a:rPr lang="en-US" dirty="0" smtClean="0"/>
            <a:t>Asset Increase: Buy, Basic build, Finance lease, Repair</a:t>
          </a:r>
          <a:endParaRPr lang="en-US" dirty="0"/>
        </a:p>
      </dgm:t>
    </dgm:pt>
    <dgm:pt modelId="{2A4A4270-34D3-44AA-8C8F-38D6254F4E3F}" type="parTrans" cxnId="{44005133-E9C4-44C6-BDFF-E7E8E661738C}">
      <dgm:prSet/>
      <dgm:spPr/>
      <dgm:t>
        <a:bodyPr/>
        <a:lstStyle/>
        <a:p>
          <a:endParaRPr lang="en-US"/>
        </a:p>
      </dgm:t>
    </dgm:pt>
    <dgm:pt modelId="{FA18A0F7-755D-4903-9CBE-9D6EE66B67CA}" type="sibTrans" cxnId="{44005133-E9C4-44C6-BDFF-E7E8E661738C}">
      <dgm:prSet/>
      <dgm:spPr/>
      <dgm:t>
        <a:bodyPr/>
        <a:lstStyle/>
        <a:p>
          <a:endParaRPr lang="en-US"/>
        </a:p>
      </dgm:t>
    </dgm:pt>
    <dgm:pt modelId="{15E93F81-7F8A-4514-BCF8-3681666B8115}">
      <dgm:prSet phldrT="[Text]"/>
      <dgm:spPr/>
      <dgm:t>
        <a:bodyPr/>
        <a:lstStyle/>
        <a:p>
          <a:r>
            <a:rPr lang="en-US" dirty="0" smtClean="0"/>
            <a:t>Asset Decrease: Sell, Transfer, Return finance lease</a:t>
          </a:r>
          <a:endParaRPr lang="en-US" dirty="0"/>
        </a:p>
      </dgm:t>
    </dgm:pt>
    <dgm:pt modelId="{0F7B56BB-E06C-4CC7-9D4D-9AE29F431C12}" type="parTrans" cxnId="{CE0D3953-A7E7-400A-BA5E-2C725B65E7E1}">
      <dgm:prSet/>
      <dgm:spPr/>
      <dgm:t>
        <a:bodyPr/>
        <a:lstStyle/>
        <a:p>
          <a:endParaRPr lang="en-US"/>
        </a:p>
      </dgm:t>
    </dgm:pt>
    <dgm:pt modelId="{062871F8-8F31-4978-A33D-1344C25FA277}" type="sibTrans" cxnId="{CE0D3953-A7E7-400A-BA5E-2C725B65E7E1}">
      <dgm:prSet/>
      <dgm:spPr/>
      <dgm:t>
        <a:bodyPr/>
        <a:lstStyle/>
        <a:p>
          <a:endParaRPr lang="en-US"/>
        </a:p>
      </dgm:t>
    </dgm:pt>
    <dgm:pt modelId="{EA78A8A8-60D0-4CD4-9F28-34D56A3E965A}">
      <dgm:prSet phldrT="[Text]"/>
      <dgm:spPr/>
      <dgm:t>
        <a:bodyPr/>
        <a:lstStyle/>
        <a:p>
          <a:r>
            <a:rPr lang="en-US" dirty="0" smtClean="0"/>
            <a:t>Calculate Depreciation</a:t>
          </a:r>
          <a:endParaRPr lang="en-US" dirty="0"/>
        </a:p>
      </dgm:t>
    </dgm:pt>
    <dgm:pt modelId="{A0C6DAC0-A554-4DBD-877B-D4B71153F7B8}" type="parTrans" cxnId="{2CF09B3E-17B4-4BF1-8B3B-A75F20FFCB15}">
      <dgm:prSet/>
      <dgm:spPr/>
      <dgm:t>
        <a:bodyPr/>
        <a:lstStyle/>
        <a:p>
          <a:endParaRPr lang="en-US"/>
        </a:p>
      </dgm:t>
    </dgm:pt>
    <dgm:pt modelId="{6829D630-3FF3-43BA-8D13-457AEC961AC5}" type="sibTrans" cxnId="{2CF09B3E-17B4-4BF1-8B3B-A75F20FFCB15}">
      <dgm:prSet/>
      <dgm:spPr/>
      <dgm:t>
        <a:bodyPr/>
        <a:lstStyle/>
        <a:p>
          <a:endParaRPr lang="en-US"/>
        </a:p>
      </dgm:t>
    </dgm:pt>
    <dgm:pt modelId="{EF20E6DD-D392-4608-8DCD-B4431C8CB5A7}">
      <dgm:prSet phldrT="[Text]"/>
      <dgm:spPr/>
      <dgm:t>
        <a:bodyPr/>
        <a:lstStyle/>
        <a:p>
          <a:r>
            <a:rPr lang="en-US" dirty="0" smtClean="0"/>
            <a:t>User management</a:t>
          </a:r>
          <a:endParaRPr lang="en-US" dirty="0"/>
        </a:p>
      </dgm:t>
    </dgm:pt>
    <dgm:pt modelId="{9ED9DCB1-7594-4B33-812B-55C548502DE2}" type="parTrans" cxnId="{333D8E7A-FEEE-491E-BE85-6D2A7AD58481}">
      <dgm:prSet/>
      <dgm:spPr/>
      <dgm:t>
        <a:bodyPr/>
        <a:lstStyle/>
        <a:p>
          <a:endParaRPr lang="en-US"/>
        </a:p>
      </dgm:t>
    </dgm:pt>
    <dgm:pt modelId="{8C9EFD2E-E09A-404A-8847-F9BD3C1A5C75}" type="sibTrans" cxnId="{333D8E7A-FEEE-491E-BE85-6D2A7AD58481}">
      <dgm:prSet/>
      <dgm:spPr/>
      <dgm:t>
        <a:bodyPr/>
        <a:lstStyle/>
        <a:p>
          <a:endParaRPr lang="en-US"/>
        </a:p>
      </dgm:t>
    </dgm:pt>
    <dgm:pt modelId="{F1846BB1-C6AC-4A3A-B43B-6F0B0E0C0132}">
      <dgm:prSet phldrT="[Text]"/>
      <dgm:spPr/>
      <dgm:t>
        <a:bodyPr/>
        <a:lstStyle/>
        <a:p>
          <a:r>
            <a:rPr lang="en-US" dirty="0" smtClean="0"/>
            <a:t>Report and </a:t>
          </a:r>
          <a:r>
            <a:rPr lang="en-US" smtClean="0"/>
            <a:t>Statistics tool</a:t>
          </a:r>
          <a:endParaRPr lang="en-US" dirty="0"/>
        </a:p>
      </dgm:t>
    </dgm:pt>
    <dgm:pt modelId="{D240A9AA-A692-4B75-B828-773254ADF872}" type="sibTrans" cxnId="{27ADC81B-7931-4ABA-9153-C4570B4F22AC}">
      <dgm:prSet/>
      <dgm:spPr/>
      <dgm:t>
        <a:bodyPr/>
        <a:lstStyle/>
        <a:p>
          <a:endParaRPr lang="en-US"/>
        </a:p>
      </dgm:t>
    </dgm:pt>
    <dgm:pt modelId="{FC96A99C-B5C7-453F-87B8-6F458FDBC561}" type="parTrans" cxnId="{27ADC81B-7931-4ABA-9153-C4570B4F22AC}">
      <dgm:prSet/>
      <dgm:spPr/>
      <dgm:t>
        <a:bodyPr/>
        <a:lstStyle/>
        <a:p>
          <a:endParaRPr lang="en-US"/>
        </a:p>
      </dgm:t>
    </dgm:pt>
    <dgm:pt modelId="{4787F9E1-0BBC-417E-9258-A4BEEC2B63AF}" type="pres">
      <dgm:prSet presAssocID="{B83163E1-116F-4728-A175-E1C5284EFB4C}" presName="layout" presStyleCnt="0">
        <dgm:presLayoutVars>
          <dgm:chMax/>
          <dgm:chPref/>
          <dgm:dir/>
          <dgm:animOne val="branch"/>
          <dgm:animLvl val="lvl"/>
          <dgm:resizeHandles/>
        </dgm:presLayoutVars>
      </dgm:prSet>
      <dgm:spPr/>
      <dgm:t>
        <a:bodyPr/>
        <a:lstStyle/>
        <a:p>
          <a:endParaRPr lang="en-US"/>
        </a:p>
      </dgm:t>
    </dgm:pt>
    <dgm:pt modelId="{97D3D4A6-C196-4FA3-9192-F4DC7056A7A8}" type="pres">
      <dgm:prSet presAssocID="{C5757334-A88C-4255-95A4-385D14788839}" presName="root" presStyleCnt="0">
        <dgm:presLayoutVars>
          <dgm:chMax/>
          <dgm:chPref val="4"/>
        </dgm:presLayoutVars>
      </dgm:prSet>
      <dgm:spPr/>
    </dgm:pt>
    <dgm:pt modelId="{EB832783-A803-4819-A346-675B4B141DE5}" type="pres">
      <dgm:prSet presAssocID="{C5757334-A88C-4255-95A4-385D14788839}" presName="rootComposite" presStyleCnt="0">
        <dgm:presLayoutVars/>
      </dgm:prSet>
      <dgm:spPr/>
    </dgm:pt>
    <dgm:pt modelId="{99666D32-55BC-4EFB-AD44-C3729DC874E1}" type="pres">
      <dgm:prSet presAssocID="{C5757334-A88C-4255-95A4-385D14788839}" presName="rootText" presStyleLbl="node0" presStyleIdx="0" presStyleCnt="1" custScaleX="147055">
        <dgm:presLayoutVars>
          <dgm:chMax/>
          <dgm:chPref val="4"/>
        </dgm:presLayoutVars>
      </dgm:prSet>
      <dgm:spPr/>
      <dgm:t>
        <a:bodyPr/>
        <a:lstStyle/>
        <a:p>
          <a:endParaRPr lang="en-US"/>
        </a:p>
      </dgm:t>
    </dgm:pt>
    <dgm:pt modelId="{790DD52B-8A33-43B3-8C39-B78D1B9593A3}" type="pres">
      <dgm:prSet presAssocID="{C5757334-A88C-4255-95A4-385D14788839}" presName="childShape" presStyleCnt="0">
        <dgm:presLayoutVars>
          <dgm:chMax val="0"/>
          <dgm:chPref val="0"/>
        </dgm:presLayoutVars>
      </dgm:prSet>
      <dgm:spPr/>
    </dgm:pt>
    <dgm:pt modelId="{5B87E34B-839C-4958-8C9B-D20FB178FB8D}" type="pres">
      <dgm:prSet presAssocID="{711E553F-20E6-41E2-BE48-3BDB9B49D71C}" presName="childComposite" presStyleCnt="0">
        <dgm:presLayoutVars>
          <dgm:chMax val="0"/>
          <dgm:chPref val="0"/>
        </dgm:presLayoutVars>
      </dgm:prSet>
      <dgm:spPr/>
    </dgm:pt>
    <dgm:pt modelId="{69DA1773-FDCD-4EA4-BCB5-D296D1071EDD}" type="pres">
      <dgm:prSet presAssocID="{711E553F-20E6-41E2-BE48-3BDB9B49D71C}" presName="Image" presStyleLbl="node1" presStyleIdx="0"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38F8EC78-1A74-4C8C-8F3C-1291F74D8DB9}" type="pres">
      <dgm:prSet presAssocID="{711E553F-20E6-41E2-BE48-3BDB9B49D71C}" presName="childText" presStyleLbl="lnNode1" presStyleIdx="0" presStyleCnt="5">
        <dgm:presLayoutVars>
          <dgm:chMax val="0"/>
          <dgm:chPref val="0"/>
          <dgm:bulletEnabled val="1"/>
        </dgm:presLayoutVars>
      </dgm:prSet>
      <dgm:spPr/>
      <dgm:t>
        <a:bodyPr/>
        <a:lstStyle/>
        <a:p>
          <a:endParaRPr lang="en-US"/>
        </a:p>
      </dgm:t>
    </dgm:pt>
    <dgm:pt modelId="{00CA65D0-7F59-4F1D-AD7E-8A9A1B2CF670}" type="pres">
      <dgm:prSet presAssocID="{15E93F81-7F8A-4514-BCF8-3681666B8115}" presName="childComposite" presStyleCnt="0">
        <dgm:presLayoutVars>
          <dgm:chMax val="0"/>
          <dgm:chPref val="0"/>
        </dgm:presLayoutVars>
      </dgm:prSet>
      <dgm:spPr/>
    </dgm:pt>
    <dgm:pt modelId="{1EA3F8AB-FEAC-4568-9DC3-2E284AAD1C83}" type="pres">
      <dgm:prSet presAssocID="{15E93F81-7F8A-4514-BCF8-3681666B8115}" presName="Image" presStyleLbl="node1" presStyleIdx="1"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14F7882E-BD8D-4207-8CB1-75A0003D2A54}" type="pres">
      <dgm:prSet presAssocID="{15E93F81-7F8A-4514-BCF8-3681666B8115}" presName="childText" presStyleLbl="lnNode1" presStyleIdx="1" presStyleCnt="5">
        <dgm:presLayoutVars>
          <dgm:chMax val="0"/>
          <dgm:chPref val="0"/>
          <dgm:bulletEnabled val="1"/>
        </dgm:presLayoutVars>
      </dgm:prSet>
      <dgm:spPr/>
      <dgm:t>
        <a:bodyPr/>
        <a:lstStyle/>
        <a:p>
          <a:endParaRPr lang="en-US"/>
        </a:p>
      </dgm:t>
    </dgm:pt>
    <dgm:pt modelId="{CB19AAF0-7243-46AF-A434-C5F35E3E634E}" type="pres">
      <dgm:prSet presAssocID="{EA78A8A8-60D0-4CD4-9F28-34D56A3E965A}" presName="childComposite" presStyleCnt="0">
        <dgm:presLayoutVars>
          <dgm:chMax val="0"/>
          <dgm:chPref val="0"/>
        </dgm:presLayoutVars>
      </dgm:prSet>
      <dgm:spPr/>
    </dgm:pt>
    <dgm:pt modelId="{2F194C84-CAAE-44EA-A794-2BD1422BA74D}" type="pres">
      <dgm:prSet presAssocID="{EA78A8A8-60D0-4CD4-9F28-34D56A3E965A}" presName="Image" presStyleLbl="node1" presStyleIdx="2"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CA742AB9-C517-4C36-A5C3-ED8DE1259DDD}" type="pres">
      <dgm:prSet presAssocID="{EA78A8A8-60D0-4CD4-9F28-34D56A3E965A}" presName="childText" presStyleLbl="lnNode1" presStyleIdx="2" presStyleCnt="5">
        <dgm:presLayoutVars>
          <dgm:chMax val="0"/>
          <dgm:chPref val="0"/>
          <dgm:bulletEnabled val="1"/>
        </dgm:presLayoutVars>
      </dgm:prSet>
      <dgm:spPr/>
      <dgm:t>
        <a:bodyPr/>
        <a:lstStyle/>
        <a:p>
          <a:endParaRPr lang="en-US"/>
        </a:p>
      </dgm:t>
    </dgm:pt>
    <dgm:pt modelId="{4C85D0BF-BCB8-4E3F-9549-F0B84BFC659D}" type="pres">
      <dgm:prSet presAssocID="{EF20E6DD-D392-4608-8DCD-B4431C8CB5A7}" presName="childComposite" presStyleCnt="0">
        <dgm:presLayoutVars>
          <dgm:chMax val="0"/>
          <dgm:chPref val="0"/>
        </dgm:presLayoutVars>
      </dgm:prSet>
      <dgm:spPr/>
    </dgm:pt>
    <dgm:pt modelId="{69C8F706-7013-44DB-BCDC-4C54EBE69F1C}" type="pres">
      <dgm:prSet presAssocID="{EF20E6DD-D392-4608-8DCD-B4431C8CB5A7}" presName="Image" presStyleLbl="node1" presStyleIdx="3"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49E065FB-3644-46FF-A0C5-A80EC91625C6}" type="pres">
      <dgm:prSet presAssocID="{EF20E6DD-D392-4608-8DCD-B4431C8CB5A7}" presName="childText" presStyleLbl="lnNode1" presStyleIdx="3" presStyleCnt="5">
        <dgm:presLayoutVars>
          <dgm:chMax val="0"/>
          <dgm:chPref val="0"/>
          <dgm:bulletEnabled val="1"/>
        </dgm:presLayoutVars>
      </dgm:prSet>
      <dgm:spPr/>
      <dgm:t>
        <a:bodyPr/>
        <a:lstStyle/>
        <a:p>
          <a:endParaRPr lang="en-US"/>
        </a:p>
      </dgm:t>
    </dgm:pt>
    <dgm:pt modelId="{A07BAE6E-B36B-4A04-BADD-BAEC99D82E1C}" type="pres">
      <dgm:prSet presAssocID="{F1846BB1-C6AC-4A3A-B43B-6F0B0E0C0132}" presName="childComposite" presStyleCnt="0">
        <dgm:presLayoutVars>
          <dgm:chMax val="0"/>
          <dgm:chPref val="0"/>
        </dgm:presLayoutVars>
      </dgm:prSet>
      <dgm:spPr/>
    </dgm:pt>
    <dgm:pt modelId="{1015A137-9056-4883-8905-C026D8DC72DD}" type="pres">
      <dgm:prSet presAssocID="{F1846BB1-C6AC-4A3A-B43B-6F0B0E0C0132}" presName="Image" presStyleLbl="node1" presStyleIdx="4"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98B8272E-2548-4512-A566-5C746C1967A8}" type="pres">
      <dgm:prSet presAssocID="{F1846BB1-C6AC-4A3A-B43B-6F0B0E0C0132}" presName="childText" presStyleLbl="lnNode1" presStyleIdx="4" presStyleCnt="5">
        <dgm:presLayoutVars>
          <dgm:chMax val="0"/>
          <dgm:chPref val="0"/>
          <dgm:bulletEnabled val="1"/>
        </dgm:presLayoutVars>
      </dgm:prSet>
      <dgm:spPr/>
      <dgm:t>
        <a:bodyPr/>
        <a:lstStyle/>
        <a:p>
          <a:endParaRPr lang="en-US"/>
        </a:p>
      </dgm:t>
    </dgm:pt>
  </dgm:ptLst>
  <dgm:cxnLst>
    <dgm:cxn modelId="{FAE05B77-7977-46E5-9BDD-0040667B5C2F}" type="presOf" srcId="{711E553F-20E6-41E2-BE48-3BDB9B49D71C}" destId="{38F8EC78-1A74-4C8C-8F3C-1291F74D8DB9}" srcOrd="0" destOrd="0" presId="urn:microsoft.com/office/officeart/2008/layout/PictureAccentList"/>
    <dgm:cxn modelId="{CE0D3953-A7E7-400A-BA5E-2C725B65E7E1}" srcId="{C5757334-A88C-4255-95A4-385D14788839}" destId="{15E93F81-7F8A-4514-BCF8-3681666B8115}" srcOrd="1" destOrd="0" parTransId="{0F7B56BB-E06C-4CC7-9D4D-9AE29F431C12}" sibTransId="{062871F8-8F31-4978-A33D-1344C25FA277}"/>
    <dgm:cxn modelId="{E7AF1DD3-178C-492C-9E0A-E21810C57481}" srcId="{B83163E1-116F-4728-A175-E1C5284EFB4C}" destId="{C5757334-A88C-4255-95A4-385D14788839}" srcOrd="0" destOrd="0" parTransId="{3BC5EB45-6132-49F8-A99F-C7EDC5FEC742}" sibTransId="{2113E760-18A9-45E8-A909-2F43C801352C}"/>
    <dgm:cxn modelId="{BE121C39-E78B-4534-A6AE-B7FACAA40786}" type="presOf" srcId="{B83163E1-116F-4728-A175-E1C5284EFB4C}" destId="{4787F9E1-0BBC-417E-9258-A4BEEC2B63AF}" srcOrd="0" destOrd="0" presId="urn:microsoft.com/office/officeart/2008/layout/PictureAccentList"/>
    <dgm:cxn modelId="{333D8E7A-FEEE-491E-BE85-6D2A7AD58481}" srcId="{C5757334-A88C-4255-95A4-385D14788839}" destId="{EF20E6DD-D392-4608-8DCD-B4431C8CB5A7}" srcOrd="3" destOrd="0" parTransId="{9ED9DCB1-7594-4B33-812B-55C548502DE2}" sibTransId="{8C9EFD2E-E09A-404A-8847-F9BD3C1A5C75}"/>
    <dgm:cxn modelId="{CA9D2A0C-B1AD-4034-98E7-C11C7E83D2F0}" type="presOf" srcId="{15E93F81-7F8A-4514-BCF8-3681666B8115}" destId="{14F7882E-BD8D-4207-8CB1-75A0003D2A54}" srcOrd="0" destOrd="0" presId="urn:microsoft.com/office/officeart/2008/layout/PictureAccentList"/>
    <dgm:cxn modelId="{25592A42-0565-4683-B75A-18C854741D2E}" type="presOf" srcId="{EA78A8A8-60D0-4CD4-9F28-34D56A3E965A}" destId="{CA742AB9-C517-4C36-A5C3-ED8DE1259DDD}" srcOrd="0" destOrd="0" presId="urn:microsoft.com/office/officeart/2008/layout/PictureAccentList"/>
    <dgm:cxn modelId="{E50738D9-6D61-4117-A4B7-B9275884E4C9}" type="presOf" srcId="{EF20E6DD-D392-4608-8DCD-B4431C8CB5A7}" destId="{49E065FB-3644-46FF-A0C5-A80EC91625C6}" srcOrd="0" destOrd="0" presId="urn:microsoft.com/office/officeart/2008/layout/PictureAccentList"/>
    <dgm:cxn modelId="{C2CEF113-4D6F-4F8C-9F67-059F4717832D}" type="presOf" srcId="{F1846BB1-C6AC-4A3A-B43B-6F0B0E0C0132}" destId="{98B8272E-2548-4512-A566-5C746C1967A8}" srcOrd="0" destOrd="0" presId="urn:microsoft.com/office/officeart/2008/layout/PictureAccentList"/>
    <dgm:cxn modelId="{DDA033E1-6BA5-4E3C-96BD-CC9A1E14340B}" type="presOf" srcId="{C5757334-A88C-4255-95A4-385D14788839}" destId="{99666D32-55BC-4EFB-AD44-C3729DC874E1}" srcOrd="0" destOrd="0" presId="urn:microsoft.com/office/officeart/2008/layout/PictureAccentList"/>
    <dgm:cxn modelId="{44005133-E9C4-44C6-BDFF-E7E8E661738C}" srcId="{C5757334-A88C-4255-95A4-385D14788839}" destId="{711E553F-20E6-41E2-BE48-3BDB9B49D71C}" srcOrd="0" destOrd="0" parTransId="{2A4A4270-34D3-44AA-8C8F-38D6254F4E3F}" sibTransId="{FA18A0F7-755D-4903-9CBE-9D6EE66B67CA}"/>
    <dgm:cxn modelId="{27ADC81B-7931-4ABA-9153-C4570B4F22AC}" srcId="{C5757334-A88C-4255-95A4-385D14788839}" destId="{F1846BB1-C6AC-4A3A-B43B-6F0B0E0C0132}" srcOrd="4" destOrd="0" parTransId="{FC96A99C-B5C7-453F-87B8-6F458FDBC561}" sibTransId="{D240A9AA-A692-4B75-B828-773254ADF872}"/>
    <dgm:cxn modelId="{2CF09B3E-17B4-4BF1-8B3B-A75F20FFCB15}" srcId="{C5757334-A88C-4255-95A4-385D14788839}" destId="{EA78A8A8-60D0-4CD4-9F28-34D56A3E965A}" srcOrd="2" destOrd="0" parTransId="{A0C6DAC0-A554-4DBD-877B-D4B71153F7B8}" sibTransId="{6829D630-3FF3-43BA-8D13-457AEC961AC5}"/>
    <dgm:cxn modelId="{D7908011-E84E-4AB9-868B-AD451E71F5D3}" type="presParOf" srcId="{4787F9E1-0BBC-417E-9258-A4BEEC2B63AF}" destId="{97D3D4A6-C196-4FA3-9192-F4DC7056A7A8}" srcOrd="0" destOrd="0" presId="urn:microsoft.com/office/officeart/2008/layout/PictureAccentList"/>
    <dgm:cxn modelId="{9C728EE8-360C-4C3E-8CC7-AC0FD18CF371}" type="presParOf" srcId="{97D3D4A6-C196-4FA3-9192-F4DC7056A7A8}" destId="{EB832783-A803-4819-A346-675B4B141DE5}" srcOrd="0" destOrd="0" presId="urn:microsoft.com/office/officeart/2008/layout/PictureAccentList"/>
    <dgm:cxn modelId="{0BED4360-F7B3-46F3-BA9F-FC416A8425E3}" type="presParOf" srcId="{EB832783-A803-4819-A346-675B4B141DE5}" destId="{99666D32-55BC-4EFB-AD44-C3729DC874E1}" srcOrd="0" destOrd="0" presId="urn:microsoft.com/office/officeart/2008/layout/PictureAccentList"/>
    <dgm:cxn modelId="{70491D01-3081-478D-A402-2C31BE6F18F6}" type="presParOf" srcId="{97D3D4A6-C196-4FA3-9192-F4DC7056A7A8}" destId="{790DD52B-8A33-43B3-8C39-B78D1B9593A3}" srcOrd="1" destOrd="0" presId="urn:microsoft.com/office/officeart/2008/layout/PictureAccentList"/>
    <dgm:cxn modelId="{A2F3422C-9458-45AE-86DD-BDE5BA19DB92}" type="presParOf" srcId="{790DD52B-8A33-43B3-8C39-B78D1B9593A3}" destId="{5B87E34B-839C-4958-8C9B-D20FB178FB8D}" srcOrd="0" destOrd="0" presId="urn:microsoft.com/office/officeart/2008/layout/PictureAccentList"/>
    <dgm:cxn modelId="{739C9C71-3531-480D-845C-B7A499009141}" type="presParOf" srcId="{5B87E34B-839C-4958-8C9B-D20FB178FB8D}" destId="{69DA1773-FDCD-4EA4-BCB5-D296D1071EDD}" srcOrd="0" destOrd="0" presId="urn:microsoft.com/office/officeart/2008/layout/PictureAccentList"/>
    <dgm:cxn modelId="{D692D2F6-DDCE-4BAB-9AD2-FCF44582F552}" type="presParOf" srcId="{5B87E34B-839C-4958-8C9B-D20FB178FB8D}" destId="{38F8EC78-1A74-4C8C-8F3C-1291F74D8DB9}" srcOrd="1" destOrd="0" presId="urn:microsoft.com/office/officeart/2008/layout/PictureAccentList"/>
    <dgm:cxn modelId="{E68670EC-6B05-4755-9BB7-FBD4B4FD0206}" type="presParOf" srcId="{790DD52B-8A33-43B3-8C39-B78D1B9593A3}" destId="{00CA65D0-7F59-4F1D-AD7E-8A9A1B2CF670}" srcOrd="1" destOrd="0" presId="urn:microsoft.com/office/officeart/2008/layout/PictureAccentList"/>
    <dgm:cxn modelId="{2952E431-9233-4D97-9DD9-197601092CFF}" type="presParOf" srcId="{00CA65D0-7F59-4F1D-AD7E-8A9A1B2CF670}" destId="{1EA3F8AB-FEAC-4568-9DC3-2E284AAD1C83}" srcOrd="0" destOrd="0" presId="urn:microsoft.com/office/officeart/2008/layout/PictureAccentList"/>
    <dgm:cxn modelId="{ACE9142E-838B-4545-A15C-E1693AEEC51C}" type="presParOf" srcId="{00CA65D0-7F59-4F1D-AD7E-8A9A1B2CF670}" destId="{14F7882E-BD8D-4207-8CB1-75A0003D2A54}" srcOrd="1" destOrd="0" presId="urn:microsoft.com/office/officeart/2008/layout/PictureAccentList"/>
    <dgm:cxn modelId="{6DA10D20-1EE4-49F9-BC6E-FDB0B563DF30}" type="presParOf" srcId="{790DD52B-8A33-43B3-8C39-B78D1B9593A3}" destId="{CB19AAF0-7243-46AF-A434-C5F35E3E634E}" srcOrd="2" destOrd="0" presId="urn:microsoft.com/office/officeart/2008/layout/PictureAccentList"/>
    <dgm:cxn modelId="{D04D4051-D70F-4A3A-96FB-1FF65E3BE840}" type="presParOf" srcId="{CB19AAF0-7243-46AF-A434-C5F35E3E634E}" destId="{2F194C84-CAAE-44EA-A794-2BD1422BA74D}" srcOrd="0" destOrd="0" presId="urn:microsoft.com/office/officeart/2008/layout/PictureAccentList"/>
    <dgm:cxn modelId="{573B2548-4A1F-4DE4-996A-CB0588498AE4}" type="presParOf" srcId="{CB19AAF0-7243-46AF-A434-C5F35E3E634E}" destId="{CA742AB9-C517-4C36-A5C3-ED8DE1259DDD}" srcOrd="1" destOrd="0" presId="urn:microsoft.com/office/officeart/2008/layout/PictureAccentList"/>
    <dgm:cxn modelId="{A380955C-5953-47B7-80B0-15E14524EE82}" type="presParOf" srcId="{790DD52B-8A33-43B3-8C39-B78D1B9593A3}" destId="{4C85D0BF-BCB8-4E3F-9549-F0B84BFC659D}" srcOrd="3" destOrd="0" presId="urn:microsoft.com/office/officeart/2008/layout/PictureAccentList"/>
    <dgm:cxn modelId="{E28761F3-7ED6-4A63-BBFB-B05944F85CE8}" type="presParOf" srcId="{4C85D0BF-BCB8-4E3F-9549-F0B84BFC659D}" destId="{69C8F706-7013-44DB-BCDC-4C54EBE69F1C}" srcOrd="0" destOrd="0" presId="urn:microsoft.com/office/officeart/2008/layout/PictureAccentList"/>
    <dgm:cxn modelId="{EC498080-C636-4535-B1B5-AC0F1DE282E2}" type="presParOf" srcId="{4C85D0BF-BCB8-4E3F-9549-F0B84BFC659D}" destId="{49E065FB-3644-46FF-A0C5-A80EC91625C6}" srcOrd="1" destOrd="0" presId="urn:microsoft.com/office/officeart/2008/layout/PictureAccentList"/>
    <dgm:cxn modelId="{D508755E-CA71-48E7-B90C-9FDE685F1A3A}" type="presParOf" srcId="{790DD52B-8A33-43B3-8C39-B78D1B9593A3}" destId="{A07BAE6E-B36B-4A04-BADD-BAEC99D82E1C}" srcOrd="4" destOrd="0" presId="urn:microsoft.com/office/officeart/2008/layout/PictureAccentList"/>
    <dgm:cxn modelId="{45A6F631-D336-4E23-9BCB-EF6F30433942}" type="presParOf" srcId="{A07BAE6E-B36B-4A04-BADD-BAEC99D82E1C}" destId="{1015A137-9056-4883-8905-C026D8DC72DD}" srcOrd="0" destOrd="0" presId="urn:microsoft.com/office/officeart/2008/layout/PictureAccentList"/>
    <dgm:cxn modelId="{BCB5B400-DB03-4928-BB60-0AA09CCB63D4}" type="presParOf" srcId="{A07BAE6E-B36B-4A04-BADD-BAEC99D82E1C}" destId="{98B8272E-2548-4512-A566-5C746C1967A8}" srcOrd="1" destOrd="0" presId="urn:microsoft.com/office/officeart/2008/layout/PictureAccent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Project model</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58450">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89789D78-FD42-485E-B785-C74E5222BAA9}"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65CB2B1A-83CC-4817-812A-E39463422053}" type="presOf" srcId="{E46FF927-79A6-4794-AE7A-C24610D4B7A1}" destId="{D458CB43-DFFB-42E2-A439-420C36441646}" srcOrd="0" destOrd="0" presId="urn:microsoft.com/office/officeart/2005/8/layout/lProcess3"/>
    <dgm:cxn modelId="{04D35DAD-3070-485B-9F4B-81A0557CC404}" type="presOf" srcId="{C50FCE99-C69C-4D06-90B6-325729E1521B}" destId="{EADB773D-FE82-4DD3-BCB7-FA3E96B689CF}" srcOrd="0" destOrd="0" presId="urn:microsoft.com/office/officeart/2005/8/layout/lProcess3"/>
    <dgm:cxn modelId="{B14D66FD-597F-488B-A0C2-93BE7A2AEFED}" type="presParOf" srcId="{EADB773D-FE82-4DD3-BCB7-FA3E96B689CF}" destId="{BA56B754-BE95-46FA-8B35-D9A8FDEFAFB0}" srcOrd="0" destOrd="0" presId="urn:microsoft.com/office/officeart/2005/8/layout/lProcess3"/>
    <dgm:cxn modelId="{F410C70D-49F6-4EC8-982A-A8967A481841}" type="presParOf" srcId="{BA56B754-BE95-46FA-8B35-D9A8FDEFAFB0}" destId="{DF59DDE4-CD88-478C-968F-2F9343AABAEF}" srcOrd="0" destOrd="0" presId="urn:microsoft.com/office/officeart/2005/8/layout/lProcess3"/>
    <dgm:cxn modelId="{B60798D1-4609-45CC-8B36-2B2C5E1B22AD}" type="presParOf" srcId="{BA56B754-BE95-46FA-8B35-D9A8FDEFAFB0}" destId="{B211BE48-6879-4ADA-85CF-5D74B336089E}" srcOrd="1" destOrd="0" presId="urn:microsoft.com/office/officeart/2005/8/layout/lProcess3"/>
    <dgm:cxn modelId="{A5BA15E8-ADA4-437E-850A-19B6E8C1FCE3}"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Project life cycle</a:t>
          </a:r>
          <a:endParaRPr lang="en-US" sz="15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29842">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091405F5-0F9F-43AE-856B-9AB79F5993D1}" type="presOf" srcId="{C50FCE99-C69C-4D06-90B6-325729E1521B}" destId="{EADB773D-FE82-4DD3-BCB7-FA3E96B689C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8A5E4869-B21F-43D4-AFC8-0AE30A11CF78}" type="presOf" srcId="{E46FF927-79A6-4794-AE7A-C24610D4B7A1}" destId="{D458CB43-DFFB-42E2-A439-420C36441646}" srcOrd="0" destOrd="0" presId="urn:microsoft.com/office/officeart/2005/8/layout/lProcess3"/>
    <dgm:cxn modelId="{CC424C28-1988-461D-8A55-AFE67194ADC2}" type="presOf" srcId="{B4D0A621-E5E7-4322-AB10-5AF5EB0870A9}" destId="{DF59DDE4-CD88-478C-968F-2F9343AABAEF}" srcOrd="0" destOrd="0" presId="urn:microsoft.com/office/officeart/2005/8/layout/lProcess3"/>
    <dgm:cxn modelId="{6B707710-E204-49FF-9D8E-DE7DFAAB0B2E}" type="presParOf" srcId="{EADB773D-FE82-4DD3-BCB7-FA3E96B689CF}" destId="{BA56B754-BE95-46FA-8B35-D9A8FDEFAFB0}" srcOrd="0" destOrd="0" presId="urn:microsoft.com/office/officeart/2005/8/layout/lProcess3"/>
    <dgm:cxn modelId="{D4E24693-914B-4075-8385-38D5CD0331C6}" type="presParOf" srcId="{BA56B754-BE95-46FA-8B35-D9A8FDEFAFB0}" destId="{DF59DDE4-CD88-478C-968F-2F9343AABAEF}" srcOrd="0" destOrd="0" presId="urn:microsoft.com/office/officeart/2005/8/layout/lProcess3"/>
    <dgm:cxn modelId="{22882FEA-4B43-4BD2-8485-D2B2A2C040F0}" type="presParOf" srcId="{BA56B754-BE95-46FA-8B35-D9A8FDEFAFB0}" destId="{B211BE48-6879-4ADA-85CF-5D74B336089E}" srcOrd="1" destOrd="0" presId="urn:microsoft.com/office/officeart/2005/8/layout/lProcess3"/>
    <dgm:cxn modelId="{E0FB590E-AD65-4520-B5E3-5D77BF261A27}"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Project life cycle</a:t>
          </a:r>
          <a:endParaRPr lang="en-US" sz="15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29842">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FD46FF8D-20D1-4184-90B2-509CD6645A35}" type="presOf" srcId="{E46FF927-79A6-4794-AE7A-C24610D4B7A1}" destId="{D458CB43-DFFB-42E2-A439-420C36441646}" srcOrd="0" destOrd="0" presId="urn:microsoft.com/office/officeart/2005/8/layout/lProcess3"/>
    <dgm:cxn modelId="{8243FD8C-8DCD-4FA5-89E6-826C37EE9A01}" type="presOf" srcId="{C50FCE99-C69C-4D06-90B6-325729E1521B}" destId="{EADB773D-FE82-4DD3-BCB7-FA3E96B689CF}" srcOrd="0" destOrd="0" presId="urn:microsoft.com/office/officeart/2005/8/layout/lProcess3"/>
    <dgm:cxn modelId="{A1511CE2-BF09-44D6-82F3-913A6A449E4C}" type="presOf" srcId="{B4D0A621-E5E7-4322-AB10-5AF5EB0870A9}" destId="{DF59DDE4-CD88-478C-968F-2F9343AABAEF}"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E0E0B2EF-CA11-4C57-8CB3-283CB740577D}" type="presParOf" srcId="{EADB773D-FE82-4DD3-BCB7-FA3E96B689CF}" destId="{BA56B754-BE95-46FA-8B35-D9A8FDEFAFB0}" srcOrd="0" destOrd="0" presId="urn:microsoft.com/office/officeart/2005/8/layout/lProcess3"/>
    <dgm:cxn modelId="{D78D5E51-D27D-47B0-AFE9-0B9E3C08FA9D}" type="presParOf" srcId="{BA56B754-BE95-46FA-8B35-D9A8FDEFAFB0}" destId="{DF59DDE4-CD88-478C-968F-2F9343AABAEF}" srcOrd="0" destOrd="0" presId="urn:microsoft.com/office/officeart/2005/8/layout/lProcess3"/>
    <dgm:cxn modelId="{A4C491A4-4C1F-4626-AD7F-A8E55596D6BA}" type="presParOf" srcId="{BA56B754-BE95-46FA-8B35-D9A8FDEFAFB0}" destId="{B211BE48-6879-4ADA-85CF-5D74B336089E}" srcOrd="1" destOrd="0" presId="urn:microsoft.com/office/officeart/2005/8/layout/lProcess3"/>
    <dgm:cxn modelId="{964803C3-2C4A-4E37-85B9-E6277114F4E8}"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Project life cycle</a:t>
          </a:r>
          <a:endParaRPr lang="en-US" sz="15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29842">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4864A5EC-A58E-4426-B2BC-01BD4BDFC7AF}"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26C6E38D-CBEA-4FC1-86CF-84D214B9CAD7}" type="presOf" srcId="{C50FCE99-C69C-4D06-90B6-325729E1521B}" destId="{EADB773D-FE82-4DD3-BCB7-FA3E96B689CF}" srcOrd="0" destOrd="0" presId="urn:microsoft.com/office/officeart/2005/8/layout/lProcess3"/>
    <dgm:cxn modelId="{2D264394-E242-4414-8CF9-1C49620B66CB}" type="presOf" srcId="{E46FF927-79A6-4794-AE7A-C24610D4B7A1}" destId="{D458CB43-DFFB-42E2-A439-420C36441646}" srcOrd="0" destOrd="0" presId="urn:microsoft.com/office/officeart/2005/8/layout/lProcess3"/>
    <dgm:cxn modelId="{3CD1A40D-A7DE-4965-837C-1B2C72B19B59}" type="presParOf" srcId="{EADB773D-FE82-4DD3-BCB7-FA3E96B689CF}" destId="{BA56B754-BE95-46FA-8B35-D9A8FDEFAFB0}" srcOrd="0" destOrd="0" presId="urn:microsoft.com/office/officeart/2005/8/layout/lProcess3"/>
    <dgm:cxn modelId="{C44DE993-244C-43B2-972D-9A25CC01D102}" type="presParOf" srcId="{BA56B754-BE95-46FA-8B35-D9A8FDEFAFB0}" destId="{DF59DDE4-CD88-478C-968F-2F9343AABAEF}" srcOrd="0" destOrd="0" presId="urn:microsoft.com/office/officeart/2005/8/layout/lProcess3"/>
    <dgm:cxn modelId="{9F6C4BFE-BAFA-4343-A9F7-937887877B51}" type="presParOf" srcId="{BA56B754-BE95-46FA-8B35-D9A8FDEFAFB0}" destId="{B211BE48-6879-4ADA-85CF-5D74B336089E}" srcOrd="1" destOrd="0" presId="urn:microsoft.com/office/officeart/2005/8/layout/lProcess3"/>
    <dgm:cxn modelId="{1C187ED4-F8D9-4E84-BCCF-267344872A43}"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Project life cycle</a:t>
          </a:r>
          <a:endParaRPr lang="en-US" sz="15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29842">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5C7F5C8E-6AAA-4FD7-9E82-F6D5B90E4E68}" type="presOf" srcId="{B4D0A621-E5E7-4322-AB10-5AF5EB0870A9}" destId="{DF59DDE4-CD88-478C-968F-2F9343AABAEF}" srcOrd="0" destOrd="0" presId="urn:microsoft.com/office/officeart/2005/8/layout/lProcess3"/>
    <dgm:cxn modelId="{44706332-E429-4841-9A21-59F86C01D9B4}" type="presOf" srcId="{C50FCE99-C69C-4D06-90B6-325729E1521B}" destId="{EADB773D-FE82-4DD3-BCB7-FA3E96B689CF}"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7083E4A9-87F6-432A-AA2E-88E9D88DCCEA}" type="presOf" srcId="{E46FF927-79A6-4794-AE7A-C24610D4B7A1}" destId="{D458CB43-DFFB-42E2-A439-420C36441646}" srcOrd="0" destOrd="0" presId="urn:microsoft.com/office/officeart/2005/8/layout/lProcess3"/>
    <dgm:cxn modelId="{96CDEAE6-780E-48C9-B9EE-438E5708EBB3}" type="presParOf" srcId="{EADB773D-FE82-4DD3-BCB7-FA3E96B689CF}" destId="{BA56B754-BE95-46FA-8B35-D9A8FDEFAFB0}" srcOrd="0" destOrd="0" presId="urn:microsoft.com/office/officeart/2005/8/layout/lProcess3"/>
    <dgm:cxn modelId="{050FFF6A-2486-436B-9CB8-35C9664DE500}" type="presParOf" srcId="{BA56B754-BE95-46FA-8B35-D9A8FDEFAFB0}" destId="{DF59DDE4-CD88-478C-968F-2F9343AABAEF}" srcOrd="0" destOrd="0" presId="urn:microsoft.com/office/officeart/2005/8/layout/lProcess3"/>
    <dgm:cxn modelId="{B76A67AE-E0AE-4FA9-ABD9-DF2AC61FE7CE}" type="presParOf" srcId="{BA56B754-BE95-46FA-8B35-D9A8FDEFAFB0}" destId="{B211BE48-6879-4ADA-85CF-5D74B336089E}" srcOrd="1" destOrd="0" presId="urn:microsoft.com/office/officeart/2005/8/layout/lProcess3"/>
    <dgm:cxn modelId="{386A4070-FAA7-4DAA-9D6F-27DAF169B796}"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Project life cycle</a:t>
          </a:r>
          <a:endParaRPr lang="en-US" sz="15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29842">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196F58FF-1ACA-4E5C-B5B2-E7FC78867932}" type="presOf" srcId="{C50FCE99-C69C-4D06-90B6-325729E1521B}" destId="{EADB773D-FE82-4DD3-BCB7-FA3E96B689C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A37FD20A-3791-419D-972F-D9396391F045}" type="presOf" srcId="{E46FF927-79A6-4794-AE7A-C24610D4B7A1}" destId="{D458CB43-DFFB-42E2-A439-420C36441646}" srcOrd="0" destOrd="0" presId="urn:microsoft.com/office/officeart/2005/8/layout/lProcess3"/>
    <dgm:cxn modelId="{72D1C371-9EDC-48EF-B61C-09B7435B6001}" type="presOf" srcId="{B4D0A621-E5E7-4322-AB10-5AF5EB0870A9}" destId="{DF59DDE4-CD88-478C-968F-2F9343AABAEF}" srcOrd="0" destOrd="0" presId="urn:microsoft.com/office/officeart/2005/8/layout/lProcess3"/>
    <dgm:cxn modelId="{8CEC1F70-2FB5-48AE-BACB-F1BE378F763D}" type="presParOf" srcId="{EADB773D-FE82-4DD3-BCB7-FA3E96B689CF}" destId="{BA56B754-BE95-46FA-8B35-D9A8FDEFAFB0}" srcOrd="0" destOrd="0" presId="urn:microsoft.com/office/officeart/2005/8/layout/lProcess3"/>
    <dgm:cxn modelId="{4BE53F81-1939-47F5-B541-11448C400A3E}" type="presParOf" srcId="{BA56B754-BE95-46FA-8B35-D9A8FDEFAFB0}" destId="{DF59DDE4-CD88-478C-968F-2F9343AABAEF}" srcOrd="0" destOrd="0" presId="urn:microsoft.com/office/officeart/2005/8/layout/lProcess3"/>
    <dgm:cxn modelId="{F3039421-B90A-4865-A22C-6E8E33920087}" type="presParOf" srcId="{BA56B754-BE95-46FA-8B35-D9A8FDEFAFB0}" destId="{B211BE48-6879-4ADA-85CF-5D74B336089E}" srcOrd="1" destOrd="0" presId="urn:microsoft.com/office/officeart/2005/8/layout/lProcess3"/>
    <dgm:cxn modelId="{B3F9F43A-DD61-4743-8135-C27E37EEC9BC}"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Organization Structure</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403074">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64DB3E2B-7816-4F6E-AE8F-0B2BFC73A3D0}" type="presOf" srcId="{B4D0A621-E5E7-4322-AB10-5AF5EB0870A9}" destId="{DF59DDE4-CD88-478C-968F-2F9343AABAEF}" srcOrd="0" destOrd="0" presId="urn:microsoft.com/office/officeart/2005/8/layout/lProcess3"/>
    <dgm:cxn modelId="{1B480582-78DF-4B43-BDE0-4D641A55A5AF}" type="presOf" srcId="{C50FCE99-C69C-4D06-90B6-325729E1521B}" destId="{EADB773D-FE82-4DD3-BCB7-FA3E96B689CF}" srcOrd="0" destOrd="0" presId="urn:microsoft.com/office/officeart/2005/8/layout/lProcess3"/>
    <dgm:cxn modelId="{05B75B48-B122-4E3B-B7D3-B3587E2C5631}" type="presOf" srcId="{E46FF927-79A6-4794-AE7A-C24610D4B7A1}" destId="{D458CB43-DFFB-42E2-A439-420C36441646}"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5E7A0CEC-AA86-4188-A16B-ED8F39ACBBFD}" type="presParOf" srcId="{EADB773D-FE82-4DD3-BCB7-FA3E96B689CF}" destId="{BA56B754-BE95-46FA-8B35-D9A8FDEFAFB0}" srcOrd="0" destOrd="0" presId="urn:microsoft.com/office/officeart/2005/8/layout/lProcess3"/>
    <dgm:cxn modelId="{1A864352-7B5F-49A1-81A4-8C54CBB92FC4}" type="presParOf" srcId="{BA56B754-BE95-46FA-8B35-D9A8FDEFAFB0}" destId="{DF59DDE4-CD88-478C-968F-2F9343AABAEF}" srcOrd="0" destOrd="0" presId="urn:microsoft.com/office/officeart/2005/8/layout/lProcess3"/>
    <dgm:cxn modelId="{7538DFBF-FE60-42E3-910D-9ED614B739EA}" type="presParOf" srcId="{BA56B754-BE95-46FA-8B35-D9A8FDEFAFB0}" destId="{B211BE48-6879-4ADA-85CF-5D74B336089E}" srcOrd="1" destOrd="0" presId="urn:microsoft.com/office/officeart/2005/8/layout/lProcess3"/>
    <dgm:cxn modelId="{A91CA17E-1EA3-420E-9B3F-CD24B5199D45}"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DB5584-3468-4546-8158-B1C9F1E006E1}"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n-US"/>
        </a:p>
      </dgm:t>
    </dgm:pt>
    <dgm:pt modelId="{CE80455B-D2F4-4D5D-89B0-C76CBC8E32B8}">
      <dgm:prSet phldrT="[Text]" custT="1"/>
      <dgm:spPr/>
      <dgm:t>
        <a:bodyPr/>
        <a:lstStyle/>
        <a:p>
          <a:r>
            <a:rPr lang="en-US" sz="1600" dirty="0" smtClean="0"/>
            <a:t>Project Manager</a:t>
          </a:r>
        </a:p>
        <a:p>
          <a:r>
            <a:rPr lang="en-US" sz="1600" dirty="0" err="1" smtClean="0"/>
            <a:t>DangTH</a:t>
          </a:r>
          <a:endParaRPr lang="en-US" sz="1600" dirty="0" smtClean="0"/>
        </a:p>
      </dgm:t>
    </dgm:pt>
    <dgm:pt modelId="{22564839-E64A-43A5-A27E-5147C846563D}" type="parTrans" cxnId="{772781CB-E410-461B-BE8F-2B1E4747C422}">
      <dgm:prSet/>
      <dgm:spPr/>
      <dgm:t>
        <a:bodyPr/>
        <a:lstStyle/>
        <a:p>
          <a:endParaRPr lang="en-US" sz="1600"/>
        </a:p>
      </dgm:t>
    </dgm:pt>
    <dgm:pt modelId="{3988EC56-D802-4C31-9A80-20CB0B512E54}" type="sibTrans" cxnId="{772781CB-E410-461B-BE8F-2B1E4747C422}">
      <dgm:prSet/>
      <dgm:spPr/>
      <dgm:t>
        <a:bodyPr/>
        <a:lstStyle/>
        <a:p>
          <a:endParaRPr lang="en-US" sz="1600"/>
        </a:p>
      </dgm:t>
    </dgm:pt>
    <dgm:pt modelId="{62750613-1315-4439-93DC-52F98875B167}">
      <dgm:prSet phldrT="[Text]" custT="1"/>
      <dgm:spPr/>
      <dgm:t>
        <a:bodyPr/>
        <a:lstStyle/>
        <a:p>
          <a:r>
            <a:rPr lang="en-US" sz="1400" dirty="0" smtClean="0"/>
            <a:t>QA Team</a:t>
          </a:r>
        </a:p>
        <a:p>
          <a:r>
            <a:rPr lang="en-US" sz="1400" dirty="0" err="1" smtClean="0"/>
            <a:t>SonPT</a:t>
          </a:r>
          <a:endParaRPr lang="en-US" sz="1400" dirty="0"/>
        </a:p>
      </dgm:t>
    </dgm:pt>
    <dgm:pt modelId="{F541152B-3F79-4A34-8085-5EB70A87584C}" type="parTrans" cxnId="{75FF006D-B968-423E-B8B1-9581AEFAC832}">
      <dgm:prSet/>
      <dgm:spPr/>
      <dgm:t>
        <a:bodyPr/>
        <a:lstStyle/>
        <a:p>
          <a:endParaRPr lang="en-US" sz="1600"/>
        </a:p>
      </dgm:t>
    </dgm:pt>
    <dgm:pt modelId="{417E66BA-103B-4933-81AD-CE82B593C514}" type="sibTrans" cxnId="{75FF006D-B968-423E-B8B1-9581AEFAC832}">
      <dgm:prSet/>
      <dgm:spPr/>
      <dgm:t>
        <a:bodyPr/>
        <a:lstStyle/>
        <a:p>
          <a:endParaRPr lang="en-US" sz="1600"/>
        </a:p>
      </dgm:t>
    </dgm:pt>
    <dgm:pt modelId="{47A8FDBE-B51A-422A-9875-BB71DE14C259}">
      <dgm:prSet phldrT="[Text]" custT="1"/>
      <dgm:spPr/>
      <dgm:t>
        <a:bodyPr/>
        <a:lstStyle/>
        <a:p>
          <a:r>
            <a:rPr lang="en-US" sz="1400" dirty="0" smtClean="0"/>
            <a:t>Test Team</a:t>
          </a:r>
        </a:p>
        <a:p>
          <a:r>
            <a:rPr lang="en-US" sz="1400" dirty="0" err="1" smtClean="0"/>
            <a:t>TuanTN</a:t>
          </a:r>
          <a:endParaRPr lang="en-US" sz="1400" dirty="0"/>
        </a:p>
      </dgm:t>
    </dgm:pt>
    <dgm:pt modelId="{DA6CCBE5-E565-4FA7-BA98-7ED08F1CD255}" type="parTrans" cxnId="{03BDF8AE-B331-4A51-9C08-B9E873429956}">
      <dgm:prSet/>
      <dgm:spPr/>
      <dgm:t>
        <a:bodyPr/>
        <a:lstStyle/>
        <a:p>
          <a:endParaRPr lang="en-US" sz="1600"/>
        </a:p>
      </dgm:t>
    </dgm:pt>
    <dgm:pt modelId="{13559A9C-6770-4383-9565-72FB771F959E}" type="sibTrans" cxnId="{03BDF8AE-B331-4A51-9C08-B9E873429956}">
      <dgm:prSet/>
      <dgm:spPr/>
      <dgm:t>
        <a:bodyPr/>
        <a:lstStyle/>
        <a:p>
          <a:endParaRPr lang="en-US" sz="1600"/>
        </a:p>
      </dgm:t>
    </dgm:pt>
    <dgm:pt modelId="{D3D80166-D9B0-4A70-BE88-92617FC7CBC2}">
      <dgm:prSet phldrT="[Text]" custT="1"/>
      <dgm:spPr/>
      <dgm:t>
        <a:bodyPr/>
        <a:lstStyle/>
        <a:p>
          <a:r>
            <a:rPr lang="en-US" sz="1400" dirty="0" smtClean="0"/>
            <a:t>Develop Team</a:t>
          </a:r>
        </a:p>
        <a:p>
          <a:r>
            <a:rPr lang="en-US" sz="1400" dirty="0" err="1" smtClean="0"/>
            <a:t>DangTH</a:t>
          </a:r>
          <a:endParaRPr lang="en-US" sz="1400" dirty="0" smtClean="0"/>
        </a:p>
      </dgm:t>
    </dgm:pt>
    <dgm:pt modelId="{1DD3D94F-36D7-4BE1-81AB-BD469AD17046}" type="parTrans" cxnId="{E38F0918-94C8-4C66-840E-29229DA7AD5F}">
      <dgm:prSet/>
      <dgm:spPr/>
      <dgm:t>
        <a:bodyPr/>
        <a:lstStyle/>
        <a:p>
          <a:endParaRPr lang="en-US" sz="1600"/>
        </a:p>
      </dgm:t>
    </dgm:pt>
    <dgm:pt modelId="{0C607F19-7FAF-4371-A5CB-1CE87C4D3CB4}" type="sibTrans" cxnId="{E38F0918-94C8-4C66-840E-29229DA7AD5F}">
      <dgm:prSet/>
      <dgm:spPr/>
      <dgm:t>
        <a:bodyPr/>
        <a:lstStyle/>
        <a:p>
          <a:endParaRPr lang="en-US" sz="1600"/>
        </a:p>
      </dgm:t>
    </dgm:pt>
    <dgm:pt modelId="{AF43D50E-3514-4964-802E-3EE525D4F60A}">
      <dgm:prSet custT="1"/>
      <dgm:spPr/>
      <dgm:t>
        <a:bodyPr/>
        <a:lstStyle/>
        <a:p>
          <a:r>
            <a:rPr lang="en-US" sz="1400" dirty="0" err="1" smtClean="0"/>
            <a:t>SonPT</a:t>
          </a:r>
          <a:endParaRPr lang="en-US" sz="1400" dirty="0"/>
        </a:p>
      </dgm:t>
    </dgm:pt>
    <dgm:pt modelId="{9EF66305-4872-4DE7-8C67-BA07A3861F7E}" type="parTrans" cxnId="{006893A6-E617-4349-896A-701361F54D51}">
      <dgm:prSet/>
      <dgm:spPr/>
      <dgm:t>
        <a:bodyPr/>
        <a:lstStyle/>
        <a:p>
          <a:endParaRPr lang="en-US" sz="1600"/>
        </a:p>
      </dgm:t>
    </dgm:pt>
    <dgm:pt modelId="{D44894B8-9660-446E-8BA5-4358D129D690}" type="sibTrans" cxnId="{006893A6-E617-4349-896A-701361F54D51}">
      <dgm:prSet/>
      <dgm:spPr/>
      <dgm:t>
        <a:bodyPr/>
        <a:lstStyle/>
        <a:p>
          <a:endParaRPr lang="en-US" sz="1600"/>
        </a:p>
      </dgm:t>
    </dgm:pt>
    <dgm:pt modelId="{2B62AD0B-DFDD-48E3-BF0F-9C8C6449A2E8}">
      <dgm:prSet custT="1"/>
      <dgm:spPr/>
      <dgm:t>
        <a:bodyPr/>
        <a:lstStyle/>
        <a:p>
          <a:r>
            <a:rPr lang="en-US" sz="1400" dirty="0" err="1" smtClean="0"/>
            <a:t>DangTH</a:t>
          </a:r>
          <a:endParaRPr lang="en-US" sz="1400" dirty="0"/>
        </a:p>
      </dgm:t>
    </dgm:pt>
    <dgm:pt modelId="{1891C5F5-9599-448D-9DF7-9AE39D439251}" type="parTrans" cxnId="{CCF6D0A3-8E71-425C-8AA1-5A16132905C6}">
      <dgm:prSet/>
      <dgm:spPr/>
      <dgm:t>
        <a:bodyPr/>
        <a:lstStyle/>
        <a:p>
          <a:endParaRPr lang="en-US" sz="1600"/>
        </a:p>
      </dgm:t>
    </dgm:pt>
    <dgm:pt modelId="{D4926BBA-7188-4FE2-8B73-F0F6899F4983}" type="sibTrans" cxnId="{CCF6D0A3-8E71-425C-8AA1-5A16132905C6}">
      <dgm:prSet/>
      <dgm:spPr/>
      <dgm:t>
        <a:bodyPr/>
        <a:lstStyle/>
        <a:p>
          <a:endParaRPr lang="en-US" sz="1600"/>
        </a:p>
      </dgm:t>
    </dgm:pt>
    <dgm:pt modelId="{478076F4-198E-4862-8B88-6178D07DA7B8}">
      <dgm:prSet custT="1"/>
      <dgm:spPr/>
      <dgm:t>
        <a:bodyPr/>
        <a:lstStyle/>
        <a:p>
          <a:r>
            <a:rPr lang="en-US" sz="1400" dirty="0" err="1" smtClean="0"/>
            <a:t>TuanTN</a:t>
          </a:r>
          <a:endParaRPr lang="en-US" sz="1400" dirty="0"/>
        </a:p>
      </dgm:t>
    </dgm:pt>
    <dgm:pt modelId="{D727C569-A514-4AEA-8E36-0F25C9AA9975}" type="parTrans" cxnId="{C906B4B1-FE49-4260-9A8C-1D0CA31B683C}">
      <dgm:prSet/>
      <dgm:spPr/>
      <dgm:t>
        <a:bodyPr/>
        <a:lstStyle/>
        <a:p>
          <a:endParaRPr lang="en-US" sz="1600"/>
        </a:p>
      </dgm:t>
    </dgm:pt>
    <dgm:pt modelId="{E25DD12B-D8CC-439E-A275-E8D95EBCAD4C}" type="sibTrans" cxnId="{C906B4B1-FE49-4260-9A8C-1D0CA31B683C}">
      <dgm:prSet/>
      <dgm:spPr/>
      <dgm:t>
        <a:bodyPr/>
        <a:lstStyle/>
        <a:p>
          <a:endParaRPr lang="en-US" sz="1600"/>
        </a:p>
      </dgm:t>
    </dgm:pt>
    <dgm:pt modelId="{A28CDECC-3C17-4E92-8F90-15FD29F85649}">
      <dgm:prSet custT="1"/>
      <dgm:spPr/>
      <dgm:t>
        <a:bodyPr/>
        <a:lstStyle/>
        <a:p>
          <a:r>
            <a:rPr lang="en-US" sz="1400" dirty="0" err="1" smtClean="0"/>
            <a:t>SonPT</a:t>
          </a:r>
          <a:endParaRPr lang="en-US" sz="1400" dirty="0"/>
        </a:p>
      </dgm:t>
    </dgm:pt>
    <dgm:pt modelId="{AF235B05-1051-4B3C-B9DF-3ABA62ED24A6}" type="parTrans" cxnId="{4EB95E6B-97C8-4A6F-815E-A86A09AC67C1}">
      <dgm:prSet/>
      <dgm:spPr/>
      <dgm:t>
        <a:bodyPr/>
        <a:lstStyle/>
        <a:p>
          <a:endParaRPr lang="en-US" sz="1600"/>
        </a:p>
      </dgm:t>
    </dgm:pt>
    <dgm:pt modelId="{EEEAA3C9-0F03-4E7F-8D33-E2035A2586D5}" type="sibTrans" cxnId="{4EB95E6B-97C8-4A6F-815E-A86A09AC67C1}">
      <dgm:prSet/>
      <dgm:spPr/>
      <dgm:t>
        <a:bodyPr/>
        <a:lstStyle/>
        <a:p>
          <a:endParaRPr lang="en-US" sz="1600"/>
        </a:p>
      </dgm:t>
    </dgm:pt>
    <dgm:pt modelId="{FE38DEE1-B850-41AE-B526-565AE307BF16}">
      <dgm:prSet custT="1"/>
      <dgm:spPr/>
      <dgm:t>
        <a:bodyPr/>
        <a:lstStyle/>
        <a:p>
          <a:r>
            <a:rPr lang="en-US" sz="1400" dirty="0" err="1" smtClean="0"/>
            <a:t>Tuong</a:t>
          </a:r>
          <a:r>
            <a:rPr lang="en-US" sz="1400" dirty="0" smtClean="0"/>
            <a:t> NV</a:t>
          </a:r>
          <a:endParaRPr lang="en-US" sz="1400" dirty="0"/>
        </a:p>
      </dgm:t>
    </dgm:pt>
    <dgm:pt modelId="{55E859BD-FBE0-43FA-8AE0-798C6E709ADB}" type="parTrans" cxnId="{3CC4C732-EE71-4781-A1B3-F6FA1F6039BF}">
      <dgm:prSet/>
      <dgm:spPr/>
      <dgm:t>
        <a:bodyPr/>
        <a:lstStyle/>
        <a:p>
          <a:endParaRPr lang="en-US" sz="1600"/>
        </a:p>
      </dgm:t>
    </dgm:pt>
    <dgm:pt modelId="{C20309B6-6BF5-4920-95B3-BE1F88946764}" type="sibTrans" cxnId="{3CC4C732-EE71-4781-A1B3-F6FA1F6039BF}">
      <dgm:prSet/>
      <dgm:spPr/>
      <dgm:t>
        <a:bodyPr/>
        <a:lstStyle/>
        <a:p>
          <a:endParaRPr lang="en-US" sz="1600"/>
        </a:p>
      </dgm:t>
    </dgm:pt>
    <dgm:pt modelId="{E28F2014-461D-4D9F-BBC6-4C7F4B7C10DE}">
      <dgm:prSet custT="1"/>
      <dgm:spPr/>
      <dgm:t>
        <a:bodyPr/>
        <a:lstStyle/>
        <a:p>
          <a:r>
            <a:rPr lang="en-US" sz="1400" dirty="0" err="1" smtClean="0"/>
            <a:t>TuanTN</a:t>
          </a:r>
          <a:endParaRPr lang="en-US" sz="1400" dirty="0"/>
        </a:p>
      </dgm:t>
    </dgm:pt>
    <dgm:pt modelId="{6DB68874-725C-4C80-B4C6-1327B7F1BDBE}" type="parTrans" cxnId="{79D22D81-79B3-4D1A-B47C-B93775DF8A1B}">
      <dgm:prSet/>
      <dgm:spPr/>
      <dgm:t>
        <a:bodyPr/>
        <a:lstStyle/>
        <a:p>
          <a:endParaRPr lang="en-US" sz="1600"/>
        </a:p>
      </dgm:t>
    </dgm:pt>
    <dgm:pt modelId="{8066C88B-7DD7-420B-9DD9-B12AE60DE38E}" type="sibTrans" cxnId="{79D22D81-79B3-4D1A-B47C-B93775DF8A1B}">
      <dgm:prSet/>
      <dgm:spPr/>
      <dgm:t>
        <a:bodyPr/>
        <a:lstStyle/>
        <a:p>
          <a:endParaRPr lang="en-US" sz="1600"/>
        </a:p>
      </dgm:t>
    </dgm:pt>
    <dgm:pt modelId="{93D87169-3037-4AC6-A63C-0D21083BE17A}">
      <dgm:prSet custT="1"/>
      <dgm:spPr/>
      <dgm:t>
        <a:bodyPr/>
        <a:lstStyle/>
        <a:p>
          <a:r>
            <a:rPr lang="en-US" sz="1400" dirty="0" err="1" smtClean="0"/>
            <a:t>DangTH</a:t>
          </a:r>
          <a:endParaRPr lang="en-US" sz="1400" dirty="0"/>
        </a:p>
      </dgm:t>
    </dgm:pt>
    <dgm:pt modelId="{87E1FE72-107E-4DD6-AB76-B2DF476AB5E2}" type="parTrans" cxnId="{2FBA29FE-23CF-45EB-A1E4-A724EA5DD621}">
      <dgm:prSet/>
      <dgm:spPr/>
      <dgm:t>
        <a:bodyPr/>
        <a:lstStyle/>
        <a:p>
          <a:endParaRPr lang="en-US" sz="1600"/>
        </a:p>
      </dgm:t>
    </dgm:pt>
    <dgm:pt modelId="{F5C67A4D-B648-4F9B-A688-5EAF86DBBA2F}" type="sibTrans" cxnId="{2FBA29FE-23CF-45EB-A1E4-A724EA5DD621}">
      <dgm:prSet/>
      <dgm:spPr/>
      <dgm:t>
        <a:bodyPr/>
        <a:lstStyle/>
        <a:p>
          <a:endParaRPr lang="en-US" sz="1600"/>
        </a:p>
      </dgm:t>
    </dgm:pt>
    <dgm:pt modelId="{AA600D55-DBDC-40D5-A335-AE02711BB0EC}">
      <dgm:prSet phldrT="[Text]" custT="1"/>
      <dgm:spPr/>
      <dgm:t>
        <a:bodyPr/>
        <a:lstStyle/>
        <a:p>
          <a:r>
            <a:rPr lang="en-US" sz="1400" dirty="0" smtClean="0"/>
            <a:t>SRS Analysis Team</a:t>
          </a:r>
        </a:p>
        <a:p>
          <a:r>
            <a:rPr lang="en-US" sz="1400" dirty="0" err="1" smtClean="0"/>
            <a:t>DangTH</a:t>
          </a:r>
          <a:endParaRPr lang="en-US" sz="1400" dirty="0"/>
        </a:p>
      </dgm:t>
    </dgm:pt>
    <dgm:pt modelId="{501A359C-46B0-4E4E-827B-7A0D459E90EE}" type="parTrans" cxnId="{79F83D2A-33B1-462F-A4E4-988373FB42AD}">
      <dgm:prSet/>
      <dgm:spPr/>
      <dgm:t>
        <a:bodyPr/>
        <a:lstStyle/>
        <a:p>
          <a:endParaRPr lang="en-US"/>
        </a:p>
      </dgm:t>
    </dgm:pt>
    <dgm:pt modelId="{4C2017B5-268A-4E25-A74F-45EDEC8DD0EA}" type="sibTrans" cxnId="{79F83D2A-33B1-462F-A4E4-988373FB42AD}">
      <dgm:prSet/>
      <dgm:spPr/>
      <dgm:t>
        <a:bodyPr/>
        <a:lstStyle/>
        <a:p>
          <a:endParaRPr lang="en-US"/>
        </a:p>
      </dgm:t>
    </dgm:pt>
    <dgm:pt modelId="{596DCBD5-0CC1-4D62-98F8-FA14B5EBAB2B}">
      <dgm:prSet phldrT="[Text]" custT="1"/>
      <dgm:spPr/>
      <dgm:t>
        <a:bodyPr/>
        <a:lstStyle/>
        <a:p>
          <a:r>
            <a:rPr lang="en-US" sz="1400" dirty="0" smtClean="0"/>
            <a:t>Design Team</a:t>
          </a:r>
        </a:p>
        <a:p>
          <a:r>
            <a:rPr lang="en-US" sz="1400" dirty="0" err="1" smtClean="0"/>
            <a:t>Tuong</a:t>
          </a:r>
          <a:r>
            <a:rPr lang="en-US" sz="1400" dirty="0" smtClean="0"/>
            <a:t> NV</a:t>
          </a:r>
          <a:endParaRPr lang="en-US" sz="1400" dirty="0"/>
        </a:p>
      </dgm:t>
    </dgm:pt>
    <dgm:pt modelId="{C50B83CE-A458-4C75-BD27-87391D7E17FA}" type="parTrans" cxnId="{EB42E91C-6DCC-43E6-B835-02DB81AB6652}">
      <dgm:prSet/>
      <dgm:spPr/>
      <dgm:t>
        <a:bodyPr/>
        <a:lstStyle/>
        <a:p>
          <a:endParaRPr lang="en-US"/>
        </a:p>
      </dgm:t>
    </dgm:pt>
    <dgm:pt modelId="{533C27C1-60F5-4795-94E6-A5687ACB35D4}" type="sibTrans" cxnId="{EB42E91C-6DCC-43E6-B835-02DB81AB6652}">
      <dgm:prSet/>
      <dgm:spPr/>
      <dgm:t>
        <a:bodyPr/>
        <a:lstStyle/>
        <a:p>
          <a:endParaRPr lang="en-US"/>
        </a:p>
      </dgm:t>
    </dgm:pt>
    <dgm:pt modelId="{7701A333-EE50-416E-94D3-2951C2DCEA93}">
      <dgm:prSet custT="1"/>
      <dgm:spPr/>
      <dgm:t>
        <a:bodyPr/>
        <a:lstStyle/>
        <a:p>
          <a:r>
            <a:rPr lang="en-US" sz="1600" dirty="0" err="1" smtClean="0"/>
            <a:t>Supervisior</a:t>
          </a:r>
          <a:r>
            <a:rPr lang="en-US" sz="1600" dirty="0" smtClean="0"/>
            <a:t> </a:t>
          </a:r>
        </a:p>
        <a:p>
          <a:r>
            <a:rPr lang="en-US" sz="1600" dirty="0" smtClean="0"/>
            <a:t>Mr. </a:t>
          </a:r>
          <a:r>
            <a:rPr lang="en-US" sz="1600" dirty="0" err="1" smtClean="0"/>
            <a:t>LamPT</a:t>
          </a:r>
          <a:endParaRPr lang="en-US" sz="1600" dirty="0"/>
        </a:p>
      </dgm:t>
    </dgm:pt>
    <dgm:pt modelId="{626476A6-69CF-4EA4-A43D-201B8841786B}" type="parTrans" cxnId="{79687D60-90B3-40C2-8A5B-2B79F45FD6F5}">
      <dgm:prSet/>
      <dgm:spPr/>
      <dgm:t>
        <a:bodyPr/>
        <a:lstStyle/>
        <a:p>
          <a:endParaRPr lang="en-US"/>
        </a:p>
      </dgm:t>
    </dgm:pt>
    <dgm:pt modelId="{F63D2495-7933-48F8-9749-D3BE804C978E}" type="sibTrans" cxnId="{79687D60-90B3-40C2-8A5B-2B79F45FD6F5}">
      <dgm:prSet/>
      <dgm:spPr/>
      <dgm:t>
        <a:bodyPr/>
        <a:lstStyle/>
        <a:p>
          <a:endParaRPr lang="en-US"/>
        </a:p>
      </dgm:t>
    </dgm:pt>
    <dgm:pt modelId="{215FCD85-4C2B-4B7B-BE51-CE6A159A4884}">
      <dgm:prSet custT="1"/>
      <dgm:spPr/>
      <dgm:t>
        <a:bodyPr/>
        <a:lstStyle/>
        <a:p>
          <a:r>
            <a:rPr lang="en-US" sz="1400" dirty="0" err="1" smtClean="0"/>
            <a:t>Tuong</a:t>
          </a:r>
          <a:r>
            <a:rPr lang="en-US" sz="1400" dirty="0" smtClean="0"/>
            <a:t> NV</a:t>
          </a:r>
          <a:endParaRPr lang="en-US" sz="1400" dirty="0"/>
        </a:p>
      </dgm:t>
    </dgm:pt>
    <dgm:pt modelId="{B6C824FC-E157-4EAF-B1D7-2984357D956D}" type="parTrans" cxnId="{588B1644-191A-4073-B50A-3114D6AF8E02}">
      <dgm:prSet/>
      <dgm:spPr/>
      <dgm:t>
        <a:bodyPr/>
        <a:lstStyle/>
        <a:p>
          <a:endParaRPr lang="en-US"/>
        </a:p>
      </dgm:t>
    </dgm:pt>
    <dgm:pt modelId="{A795A2B7-6DB6-49C6-BB91-525436DFADA8}" type="sibTrans" cxnId="{588B1644-191A-4073-B50A-3114D6AF8E02}">
      <dgm:prSet/>
      <dgm:spPr/>
      <dgm:t>
        <a:bodyPr/>
        <a:lstStyle/>
        <a:p>
          <a:endParaRPr lang="en-US"/>
        </a:p>
      </dgm:t>
    </dgm:pt>
    <dgm:pt modelId="{183C3AB7-E7E8-45EB-9CE0-A9D88DB1C6DB}">
      <dgm:prSet custT="1"/>
      <dgm:spPr/>
      <dgm:t>
        <a:bodyPr/>
        <a:lstStyle/>
        <a:p>
          <a:r>
            <a:rPr lang="en-US" sz="1400" dirty="0" err="1" smtClean="0"/>
            <a:t>DangTH</a:t>
          </a:r>
          <a:endParaRPr lang="en-US" sz="1400" dirty="0"/>
        </a:p>
      </dgm:t>
    </dgm:pt>
    <dgm:pt modelId="{2362D349-01D5-453A-8654-20A9E76DA85C}" type="parTrans" cxnId="{4B03D911-D096-4A93-9DDF-B7D6A35C7D28}">
      <dgm:prSet/>
      <dgm:spPr/>
      <dgm:t>
        <a:bodyPr/>
        <a:lstStyle/>
        <a:p>
          <a:endParaRPr lang="en-US"/>
        </a:p>
      </dgm:t>
    </dgm:pt>
    <dgm:pt modelId="{2969EE5D-6553-47C9-902C-E9F439F9D2B0}" type="sibTrans" cxnId="{4B03D911-D096-4A93-9DDF-B7D6A35C7D28}">
      <dgm:prSet/>
      <dgm:spPr/>
      <dgm:t>
        <a:bodyPr/>
        <a:lstStyle/>
        <a:p>
          <a:endParaRPr lang="en-US"/>
        </a:p>
      </dgm:t>
    </dgm:pt>
    <dgm:pt modelId="{25A83FBD-C925-4BD9-90A4-56FC39A3CDD4}" type="pres">
      <dgm:prSet presAssocID="{CFDB5584-3468-4546-8158-B1C9F1E006E1}" presName="hierChild1" presStyleCnt="0">
        <dgm:presLayoutVars>
          <dgm:orgChart val="1"/>
          <dgm:chPref val="1"/>
          <dgm:dir/>
          <dgm:animOne val="branch"/>
          <dgm:animLvl val="lvl"/>
          <dgm:resizeHandles/>
        </dgm:presLayoutVars>
      </dgm:prSet>
      <dgm:spPr/>
      <dgm:t>
        <a:bodyPr/>
        <a:lstStyle/>
        <a:p>
          <a:endParaRPr lang="en-US"/>
        </a:p>
      </dgm:t>
    </dgm:pt>
    <dgm:pt modelId="{A9B46C0D-B899-402A-BF6F-A52681BA44AA}" type="pres">
      <dgm:prSet presAssocID="{7701A333-EE50-416E-94D3-2951C2DCEA93}" presName="hierRoot1" presStyleCnt="0">
        <dgm:presLayoutVars>
          <dgm:hierBranch val="init"/>
        </dgm:presLayoutVars>
      </dgm:prSet>
      <dgm:spPr/>
      <dgm:t>
        <a:bodyPr/>
        <a:lstStyle/>
        <a:p>
          <a:endParaRPr lang="en-US"/>
        </a:p>
      </dgm:t>
    </dgm:pt>
    <dgm:pt modelId="{0894CD3C-D49E-4B4B-8EAA-AE26C0FF556B}" type="pres">
      <dgm:prSet presAssocID="{7701A333-EE50-416E-94D3-2951C2DCEA93}" presName="rootComposite1" presStyleCnt="0"/>
      <dgm:spPr/>
      <dgm:t>
        <a:bodyPr/>
        <a:lstStyle/>
        <a:p>
          <a:endParaRPr lang="en-US"/>
        </a:p>
      </dgm:t>
    </dgm:pt>
    <dgm:pt modelId="{B4B4978D-6077-493F-8687-9F2D8AA39208}" type="pres">
      <dgm:prSet presAssocID="{7701A333-EE50-416E-94D3-2951C2DCEA93}" presName="rootText1" presStyleLbl="node0" presStyleIdx="0" presStyleCnt="1" custScaleX="184810">
        <dgm:presLayoutVars>
          <dgm:chPref val="3"/>
        </dgm:presLayoutVars>
      </dgm:prSet>
      <dgm:spPr/>
      <dgm:t>
        <a:bodyPr/>
        <a:lstStyle/>
        <a:p>
          <a:endParaRPr lang="en-US"/>
        </a:p>
      </dgm:t>
    </dgm:pt>
    <dgm:pt modelId="{58525191-8E57-4752-8372-F5AD30E5D997}" type="pres">
      <dgm:prSet presAssocID="{7701A333-EE50-416E-94D3-2951C2DCEA93}" presName="rootConnector1" presStyleLbl="node1" presStyleIdx="0" presStyleCnt="0"/>
      <dgm:spPr/>
      <dgm:t>
        <a:bodyPr/>
        <a:lstStyle/>
        <a:p>
          <a:endParaRPr lang="en-US"/>
        </a:p>
      </dgm:t>
    </dgm:pt>
    <dgm:pt modelId="{951E3961-EC48-4B89-B116-C875601B90BB}" type="pres">
      <dgm:prSet presAssocID="{7701A333-EE50-416E-94D3-2951C2DCEA93}" presName="hierChild2" presStyleCnt="0"/>
      <dgm:spPr/>
      <dgm:t>
        <a:bodyPr/>
        <a:lstStyle/>
        <a:p>
          <a:endParaRPr lang="en-US"/>
        </a:p>
      </dgm:t>
    </dgm:pt>
    <dgm:pt modelId="{B8C3A105-ACA8-498B-9A53-8070A811FC72}" type="pres">
      <dgm:prSet presAssocID="{22564839-E64A-43A5-A27E-5147C846563D}" presName="Name37" presStyleLbl="parChTrans1D2" presStyleIdx="0" presStyleCnt="1"/>
      <dgm:spPr/>
      <dgm:t>
        <a:bodyPr/>
        <a:lstStyle/>
        <a:p>
          <a:endParaRPr lang="en-US"/>
        </a:p>
      </dgm:t>
    </dgm:pt>
    <dgm:pt modelId="{CD3B22C4-3C6B-4EDB-B989-133A1D057362}" type="pres">
      <dgm:prSet presAssocID="{CE80455B-D2F4-4D5D-89B0-C76CBC8E32B8}" presName="hierRoot2" presStyleCnt="0">
        <dgm:presLayoutVars>
          <dgm:hierBranch val="init"/>
        </dgm:presLayoutVars>
      </dgm:prSet>
      <dgm:spPr/>
      <dgm:t>
        <a:bodyPr/>
        <a:lstStyle/>
        <a:p>
          <a:endParaRPr lang="en-US"/>
        </a:p>
      </dgm:t>
    </dgm:pt>
    <dgm:pt modelId="{67D4736F-7ECE-4547-830F-91BD9E6601C1}" type="pres">
      <dgm:prSet presAssocID="{CE80455B-D2F4-4D5D-89B0-C76CBC8E32B8}" presName="rootComposite" presStyleCnt="0"/>
      <dgm:spPr/>
      <dgm:t>
        <a:bodyPr/>
        <a:lstStyle/>
        <a:p>
          <a:endParaRPr lang="en-US"/>
        </a:p>
      </dgm:t>
    </dgm:pt>
    <dgm:pt modelId="{3909042D-380A-4195-BE35-DED575E71C64}" type="pres">
      <dgm:prSet presAssocID="{CE80455B-D2F4-4D5D-89B0-C76CBC8E32B8}" presName="rootText" presStyleLbl="node2" presStyleIdx="0" presStyleCnt="1" custScaleX="173953">
        <dgm:presLayoutVars>
          <dgm:chPref val="3"/>
        </dgm:presLayoutVars>
      </dgm:prSet>
      <dgm:spPr/>
      <dgm:t>
        <a:bodyPr/>
        <a:lstStyle/>
        <a:p>
          <a:endParaRPr lang="en-US"/>
        </a:p>
      </dgm:t>
    </dgm:pt>
    <dgm:pt modelId="{4B5151FF-6659-4387-B327-622EDB416CED}" type="pres">
      <dgm:prSet presAssocID="{CE80455B-D2F4-4D5D-89B0-C76CBC8E32B8}" presName="rootConnector" presStyleLbl="node2" presStyleIdx="0" presStyleCnt="1"/>
      <dgm:spPr/>
      <dgm:t>
        <a:bodyPr/>
        <a:lstStyle/>
        <a:p>
          <a:endParaRPr lang="en-US"/>
        </a:p>
      </dgm:t>
    </dgm:pt>
    <dgm:pt modelId="{2C1FD678-C0D9-4940-A547-9BA8E1C777C7}" type="pres">
      <dgm:prSet presAssocID="{CE80455B-D2F4-4D5D-89B0-C76CBC8E32B8}" presName="hierChild4" presStyleCnt="0"/>
      <dgm:spPr/>
      <dgm:t>
        <a:bodyPr/>
        <a:lstStyle/>
        <a:p>
          <a:endParaRPr lang="en-US"/>
        </a:p>
      </dgm:t>
    </dgm:pt>
    <dgm:pt modelId="{FC151E68-8EB8-429F-8916-B9E6C9CF7985}" type="pres">
      <dgm:prSet presAssocID="{501A359C-46B0-4E4E-827B-7A0D459E90EE}" presName="Name37" presStyleLbl="parChTrans1D3" presStyleIdx="0" presStyleCnt="5"/>
      <dgm:spPr/>
      <dgm:t>
        <a:bodyPr/>
        <a:lstStyle/>
        <a:p>
          <a:endParaRPr lang="en-US"/>
        </a:p>
      </dgm:t>
    </dgm:pt>
    <dgm:pt modelId="{87F8918C-C8B7-43F1-888A-76BDDEBCD386}" type="pres">
      <dgm:prSet presAssocID="{AA600D55-DBDC-40D5-A335-AE02711BB0EC}" presName="hierRoot2" presStyleCnt="0">
        <dgm:presLayoutVars>
          <dgm:hierBranch val="init"/>
        </dgm:presLayoutVars>
      </dgm:prSet>
      <dgm:spPr/>
      <dgm:t>
        <a:bodyPr/>
        <a:lstStyle/>
        <a:p>
          <a:endParaRPr lang="en-US"/>
        </a:p>
      </dgm:t>
    </dgm:pt>
    <dgm:pt modelId="{43359756-E526-48DC-9F11-D0019FA11CBC}" type="pres">
      <dgm:prSet presAssocID="{AA600D55-DBDC-40D5-A335-AE02711BB0EC}" presName="rootComposite" presStyleCnt="0"/>
      <dgm:spPr/>
      <dgm:t>
        <a:bodyPr/>
        <a:lstStyle/>
        <a:p>
          <a:endParaRPr lang="en-US"/>
        </a:p>
      </dgm:t>
    </dgm:pt>
    <dgm:pt modelId="{8238A591-DEB0-4710-B067-2A5B20FFB414}" type="pres">
      <dgm:prSet presAssocID="{AA600D55-DBDC-40D5-A335-AE02711BB0EC}" presName="rootText" presStyleLbl="node3" presStyleIdx="0" presStyleCnt="5" custScaleX="140051">
        <dgm:presLayoutVars>
          <dgm:chPref val="3"/>
        </dgm:presLayoutVars>
      </dgm:prSet>
      <dgm:spPr/>
      <dgm:t>
        <a:bodyPr/>
        <a:lstStyle/>
        <a:p>
          <a:endParaRPr lang="en-US"/>
        </a:p>
      </dgm:t>
    </dgm:pt>
    <dgm:pt modelId="{EDFCABCE-935D-45A5-84C4-E53E5AA01C7C}" type="pres">
      <dgm:prSet presAssocID="{AA600D55-DBDC-40D5-A335-AE02711BB0EC}" presName="rootConnector" presStyleLbl="node3" presStyleIdx="0" presStyleCnt="5"/>
      <dgm:spPr/>
      <dgm:t>
        <a:bodyPr/>
        <a:lstStyle/>
        <a:p>
          <a:endParaRPr lang="en-US"/>
        </a:p>
      </dgm:t>
    </dgm:pt>
    <dgm:pt modelId="{55F50108-B922-413E-9EAC-C322A857F307}" type="pres">
      <dgm:prSet presAssocID="{AA600D55-DBDC-40D5-A335-AE02711BB0EC}" presName="hierChild4" presStyleCnt="0"/>
      <dgm:spPr/>
      <dgm:t>
        <a:bodyPr/>
        <a:lstStyle/>
        <a:p>
          <a:endParaRPr lang="en-US"/>
        </a:p>
      </dgm:t>
    </dgm:pt>
    <dgm:pt modelId="{0E074FEB-8288-4A0A-B815-7C56D5E8EFCD}" type="pres">
      <dgm:prSet presAssocID="{55E859BD-FBE0-43FA-8AE0-798C6E709ADB}" presName="Name37" presStyleLbl="parChTrans1D4" presStyleIdx="0" presStyleCnt="9"/>
      <dgm:spPr/>
      <dgm:t>
        <a:bodyPr/>
        <a:lstStyle/>
        <a:p>
          <a:endParaRPr lang="en-US"/>
        </a:p>
      </dgm:t>
    </dgm:pt>
    <dgm:pt modelId="{48454367-5477-46C0-A0BE-63449B88188E}" type="pres">
      <dgm:prSet presAssocID="{FE38DEE1-B850-41AE-B526-565AE307BF16}" presName="hierRoot2" presStyleCnt="0">
        <dgm:presLayoutVars>
          <dgm:hierBranch val="init"/>
        </dgm:presLayoutVars>
      </dgm:prSet>
      <dgm:spPr/>
      <dgm:t>
        <a:bodyPr/>
        <a:lstStyle/>
        <a:p>
          <a:endParaRPr lang="en-US"/>
        </a:p>
      </dgm:t>
    </dgm:pt>
    <dgm:pt modelId="{629E02BA-2F54-4DC7-A436-302C597872F8}" type="pres">
      <dgm:prSet presAssocID="{FE38DEE1-B850-41AE-B526-565AE307BF16}" presName="rootComposite" presStyleCnt="0"/>
      <dgm:spPr/>
      <dgm:t>
        <a:bodyPr/>
        <a:lstStyle/>
        <a:p>
          <a:endParaRPr lang="en-US"/>
        </a:p>
      </dgm:t>
    </dgm:pt>
    <dgm:pt modelId="{A9C8FCF1-2CB4-4CF7-A64E-5F46FBC0B411}" type="pres">
      <dgm:prSet presAssocID="{FE38DEE1-B850-41AE-B526-565AE307BF16}" presName="rootText" presStyleLbl="node4" presStyleIdx="0" presStyleCnt="9" custLinFactY="100000" custLinFactNeighborX="0" custLinFactNeighborY="158153">
        <dgm:presLayoutVars>
          <dgm:chPref val="3"/>
        </dgm:presLayoutVars>
      </dgm:prSet>
      <dgm:spPr/>
      <dgm:t>
        <a:bodyPr/>
        <a:lstStyle/>
        <a:p>
          <a:endParaRPr lang="en-US"/>
        </a:p>
      </dgm:t>
    </dgm:pt>
    <dgm:pt modelId="{448ED780-01CB-4FC2-B0DE-CFC446DC6558}" type="pres">
      <dgm:prSet presAssocID="{FE38DEE1-B850-41AE-B526-565AE307BF16}" presName="rootConnector" presStyleLbl="node4" presStyleIdx="0" presStyleCnt="9"/>
      <dgm:spPr/>
      <dgm:t>
        <a:bodyPr/>
        <a:lstStyle/>
        <a:p>
          <a:endParaRPr lang="en-US"/>
        </a:p>
      </dgm:t>
    </dgm:pt>
    <dgm:pt modelId="{8CC22E37-BBCF-458D-B1E2-0F0DBF84F70C}" type="pres">
      <dgm:prSet presAssocID="{FE38DEE1-B850-41AE-B526-565AE307BF16}" presName="hierChild4" presStyleCnt="0"/>
      <dgm:spPr/>
      <dgm:t>
        <a:bodyPr/>
        <a:lstStyle/>
        <a:p>
          <a:endParaRPr lang="en-US"/>
        </a:p>
      </dgm:t>
    </dgm:pt>
    <dgm:pt modelId="{433C6623-C239-471D-B12A-4431BC2BC682}" type="pres">
      <dgm:prSet presAssocID="{FE38DEE1-B850-41AE-B526-565AE307BF16}" presName="hierChild5" presStyleCnt="0"/>
      <dgm:spPr/>
      <dgm:t>
        <a:bodyPr/>
        <a:lstStyle/>
        <a:p>
          <a:endParaRPr lang="en-US"/>
        </a:p>
      </dgm:t>
    </dgm:pt>
    <dgm:pt modelId="{B4E13B35-2F43-44F2-BB90-8FD62ECD0BBF}" type="pres">
      <dgm:prSet presAssocID="{6DB68874-725C-4C80-B4C6-1327B7F1BDBE}" presName="Name37" presStyleLbl="parChTrans1D4" presStyleIdx="1" presStyleCnt="9"/>
      <dgm:spPr/>
      <dgm:t>
        <a:bodyPr/>
        <a:lstStyle/>
        <a:p>
          <a:endParaRPr lang="en-US"/>
        </a:p>
      </dgm:t>
    </dgm:pt>
    <dgm:pt modelId="{C1C13D6D-2FBD-4F2B-A605-DDA369366EA2}" type="pres">
      <dgm:prSet presAssocID="{E28F2014-461D-4D9F-BBC6-4C7F4B7C10DE}" presName="hierRoot2" presStyleCnt="0">
        <dgm:presLayoutVars>
          <dgm:hierBranch val="init"/>
        </dgm:presLayoutVars>
      </dgm:prSet>
      <dgm:spPr/>
      <dgm:t>
        <a:bodyPr/>
        <a:lstStyle/>
        <a:p>
          <a:endParaRPr lang="en-US"/>
        </a:p>
      </dgm:t>
    </dgm:pt>
    <dgm:pt modelId="{820B53CB-557B-474F-9AE6-F34312B8AC76}" type="pres">
      <dgm:prSet presAssocID="{E28F2014-461D-4D9F-BBC6-4C7F4B7C10DE}" presName="rootComposite" presStyleCnt="0"/>
      <dgm:spPr/>
      <dgm:t>
        <a:bodyPr/>
        <a:lstStyle/>
        <a:p>
          <a:endParaRPr lang="en-US"/>
        </a:p>
      </dgm:t>
    </dgm:pt>
    <dgm:pt modelId="{F4D81048-AFDC-42BF-A3BF-0F4E0E0698F6}" type="pres">
      <dgm:prSet presAssocID="{E28F2014-461D-4D9F-BBC6-4C7F4B7C10DE}" presName="rootText" presStyleLbl="node4" presStyleIdx="1" presStyleCnt="9" custLinFactNeighborX="1405" custLinFactNeighborY="-16855">
        <dgm:presLayoutVars>
          <dgm:chPref val="3"/>
        </dgm:presLayoutVars>
      </dgm:prSet>
      <dgm:spPr/>
      <dgm:t>
        <a:bodyPr/>
        <a:lstStyle/>
        <a:p>
          <a:endParaRPr lang="en-US"/>
        </a:p>
      </dgm:t>
    </dgm:pt>
    <dgm:pt modelId="{FABB2FA9-CA2D-43BD-8939-4A073DA96117}" type="pres">
      <dgm:prSet presAssocID="{E28F2014-461D-4D9F-BBC6-4C7F4B7C10DE}" presName="rootConnector" presStyleLbl="node4" presStyleIdx="1" presStyleCnt="9"/>
      <dgm:spPr/>
      <dgm:t>
        <a:bodyPr/>
        <a:lstStyle/>
        <a:p>
          <a:endParaRPr lang="en-US"/>
        </a:p>
      </dgm:t>
    </dgm:pt>
    <dgm:pt modelId="{E9F0A666-FF89-4A79-982C-B83D40D39B9C}" type="pres">
      <dgm:prSet presAssocID="{E28F2014-461D-4D9F-BBC6-4C7F4B7C10DE}" presName="hierChild4" presStyleCnt="0"/>
      <dgm:spPr/>
      <dgm:t>
        <a:bodyPr/>
        <a:lstStyle/>
        <a:p>
          <a:endParaRPr lang="en-US"/>
        </a:p>
      </dgm:t>
    </dgm:pt>
    <dgm:pt modelId="{E126925F-EF2A-4B13-80CA-154C473E7B7A}" type="pres">
      <dgm:prSet presAssocID="{E28F2014-461D-4D9F-BBC6-4C7F4B7C10DE}" presName="hierChild5" presStyleCnt="0"/>
      <dgm:spPr/>
      <dgm:t>
        <a:bodyPr/>
        <a:lstStyle/>
        <a:p>
          <a:endParaRPr lang="en-US"/>
        </a:p>
      </dgm:t>
    </dgm:pt>
    <dgm:pt modelId="{61E45441-CAFD-4D20-834C-7C60432DEACA}" type="pres">
      <dgm:prSet presAssocID="{87E1FE72-107E-4DD6-AB76-B2DF476AB5E2}" presName="Name37" presStyleLbl="parChTrans1D4" presStyleIdx="2" presStyleCnt="9"/>
      <dgm:spPr/>
      <dgm:t>
        <a:bodyPr/>
        <a:lstStyle/>
        <a:p>
          <a:endParaRPr lang="en-US"/>
        </a:p>
      </dgm:t>
    </dgm:pt>
    <dgm:pt modelId="{9E9302F9-D916-455A-8654-DADE9F04DAA4}" type="pres">
      <dgm:prSet presAssocID="{93D87169-3037-4AC6-A63C-0D21083BE17A}" presName="hierRoot2" presStyleCnt="0">
        <dgm:presLayoutVars>
          <dgm:hierBranch val="init"/>
        </dgm:presLayoutVars>
      </dgm:prSet>
      <dgm:spPr/>
      <dgm:t>
        <a:bodyPr/>
        <a:lstStyle/>
        <a:p>
          <a:endParaRPr lang="en-US"/>
        </a:p>
      </dgm:t>
    </dgm:pt>
    <dgm:pt modelId="{9144A0FD-11C0-440E-92F4-D6DA727C037E}" type="pres">
      <dgm:prSet presAssocID="{93D87169-3037-4AC6-A63C-0D21083BE17A}" presName="rootComposite" presStyleCnt="0"/>
      <dgm:spPr/>
      <dgm:t>
        <a:bodyPr/>
        <a:lstStyle/>
        <a:p>
          <a:endParaRPr lang="en-US"/>
        </a:p>
      </dgm:t>
    </dgm:pt>
    <dgm:pt modelId="{30902C46-249B-4231-9D1E-D733ACDF4676}" type="pres">
      <dgm:prSet presAssocID="{93D87169-3037-4AC6-A63C-0D21083BE17A}" presName="rootText" presStyleLbl="node4" presStyleIdx="2" presStyleCnt="9" custLinFactY="-100000" custLinFactNeighborX="0" custLinFactNeighborY="-191419">
        <dgm:presLayoutVars>
          <dgm:chPref val="3"/>
        </dgm:presLayoutVars>
      </dgm:prSet>
      <dgm:spPr/>
      <dgm:t>
        <a:bodyPr/>
        <a:lstStyle/>
        <a:p>
          <a:endParaRPr lang="en-US"/>
        </a:p>
      </dgm:t>
    </dgm:pt>
    <dgm:pt modelId="{203958D9-3EA7-4B0F-8F1A-86AE031186A4}" type="pres">
      <dgm:prSet presAssocID="{93D87169-3037-4AC6-A63C-0D21083BE17A}" presName="rootConnector" presStyleLbl="node4" presStyleIdx="2" presStyleCnt="9"/>
      <dgm:spPr/>
      <dgm:t>
        <a:bodyPr/>
        <a:lstStyle/>
        <a:p>
          <a:endParaRPr lang="en-US"/>
        </a:p>
      </dgm:t>
    </dgm:pt>
    <dgm:pt modelId="{FA88FCC6-7462-4635-A280-66C8E99BDF74}" type="pres">
      <dgm:prSet presAssocID="{93D87169-3037-4AC6-A63C-0D21083BE17A}" presName="hierChild4" presStyleCnt="0"/>
      <dgm:spPr/>
      <dgm:t>
        <a:bodyPr/>
        <a:lstStyle/>
        <a:p>
          <a:endParaRPr lang="en-US"/>
        </a:p>
      </dgm:t>
    </dgm:pt>
    <dgm:pt modelId="{802EA561-2CB6-46B0-B749-F05905E778DC}" type="pres">
      <dgm:prSet presAssocID="{93D87169-3037-4AC6-A63C-0D21083BE17A}" presName="hierChild5" presStyleCnt="0"/>
      <dgm:spPr/>
      <dgm:t>
        <a:bodyPr/>
        <a:lstStyle/>
        <a:p>
          <a:endParaRPr lang="en-US"/>
        </a:p>
      </dgm:t>
    </dgm:pt>
    <dgm:pt modelId="{23E317DE-3B98-4FB9-B244-939F061A7A61}" type="pres">
      <dgm:prSet presAssocID="{AF235B05-1051-4B3C-B9DF-3ABA62ED24A6}" presName="Name37" presStyleLbl="parChTrans1D4" presStyleIdx="3" presStyleCnt="9"/>
      <dgm:spPr/>
      <dgm:t>
        <a:bodyPr/>
        <a:lstStyle/>
        <a:p>
          <a:endParaRPr lang="en-US"/>
        </a:p>
      </dgm:t>
    </dgm:pt>
    <dgm:pt modelId="{F09DBBC4-3D0B-4C05-9E91-C4B5C4FE2093}" type="pres">
      <dgm:prSet presAssocID="{A28CDECC-3C17-4E92-8F90-15FD29F85649}" presName="hierRoot2" presStyleCnt="0">
        <dgm:presLayoutVars>
          <dgm:hierBranch val="init"/>
        </dgm:presLayoutVars>
      </dgm:prSet>
      <dgm:spPr/>
      <dgm:t>
        <a:bodyPr/>
        <a:lstStyle/>
        <a:p>
          <a:endParaRPr lang="en-US"/>
        </a:p>
      </dgm:t>
    </dgm:pt>
    <dgm:pt modelId="{2211F4BA-3BAC-46F0-BF0E-09645302D587}" type="pres">
      <dgm:prSet presAssocID="{A28CDECC-3C17-4E92-8F90-15FD29F85649}" presName="rootComposite" presStyleCnt="0"/>
      <dgm:spPr/>
      <dgm:t>
        <a:bodyPr/>
        <a:lstStyle/>
        <a:p>
          <a:endParaRPr lang="en-US"/>
        </a:p>
      </dgm:t>
    </dgm:pt>
    <dgm:pt modelId="{68C0A434-7874-4EA3-9D2C-5F30AD13550F}" type="pres">
      <dgm:prSet presAssocID="{A28CDECC-3C17-4E92-8F90-15FD29F85649}" presName="rootText" presStyleLbl="node4" presStyleIdx="3" presStyleCnt="9" custLinFactNeighborX="-1405" custLinFactNeighborY="-47757">
        <dgm:presLayoutVars>
          <dgm:chPref val="3"/>
        </dgm:presLayoutVars>
      </dgm:prSet>
      <dgm:spPr/>
      <dgm:t>
        <a:bodyPr/>
        <a:lstStyle/>
        <a:p>
          <a:endParaRPr lang="en-US"/>
        </a:p>
      </dgm:t>
    </dgm:pt>
    <dgm:pt modelId="{3723E9DA-11DE-4EE0-975A-BE002753C3B6}" type="pres">
      <dgm:prSet presAssocID="{A28CDECC-3C17-4E92-8F90-15FD29F85649}" presName="rootConnector" presStyleLbl="node4" presStyleIdx="3" presStyleCnt="9"/>
      <dgm:spPr/>
      <dgm:t>
        <a:bodyPr/>
        <a:lstStyle/>
        <a:p>
          <a:endParaRPr lang="en-US"/>
        </a:p>
      </dgm:t>
    </dgm:pt>
    <dgm:pt modelId="{BC137E63-DA96-4535-BAFB-A65A86CCC52C}" type="pres">
      <dgm:prSet presAssocID="{A28CDECC-3C17-4E92-8F90-15FD29F85649}" presName="hierChild4" presStyleCnt="0"/>
      <dgm:spPr/>
      <dgm:t>
        <a:bodyPr/>
        <a:lstStyle/>
        <a:p>
          <a:endParaRPr lang="en-US"/>
        </a:p>
      </dgm:t>
    </dgm:pt>
    <dgm:pt modelId="{09397298-289A-46AE-A210-AFD4F93BE680}" type="pres">
      <dgm:prSet presAssocID="{A28CDECC-3C17-4E92-8F90-15FD29F85649}" presName="hierChild5" presStyleCnt="0"/>
      <dgm:spPr/>
      <dgm:t>
        <a:bodyPr/>
        <a:lstStyle/>
        <a:p>
          <a:endParaRPr lang="en-US"/>
        </a:p>
      </dgm:t>
    </dgm:pt>
    <dgm:pt modelId="{64500521-04DE-4848-894F-892419578CC9}" type="pres">
      <dgm:prSet presAssocID="{AA600D55-DBDC-40D5-A335-AE02711BB0EC}" presName="hierChild5" presStyleCnt="0"/>
      <dgm:spPr/>
      <dgm:t>
        <a:bodyPr/>
        <a:lstStyle/>
        <a:p>
          <a:endParaRPr lang="en-US"/>
        </a:p>
      </dgm:t>
    </dgm:pt>
    <dgm:pt modelId="{734F5A3B-8C36-43E8-B38C-96D3BF6575C5}" type="pres">
      <dgm:prSet presAssocID="{C50B83CE-A458-4C75-BD27-87391D7E17FA}" presName="Name37" presStyleLbl="parChTrans1D3" presStyleIdx="1" presStyleCnt="5"/>
      <dgm:spPr/>
      <dgm:t>
        <a:bodyPr/>
        <a:lstStyle/>
        <a:p>
          <a:endParaRPr lang="en-US"/>
        </a:p>
      </dgm:t>
    </dgm:pt>
    <dgm:pt modelId="{F5DCBBA7-667E-497D-8643-091ADC52D59E}" type="pres">
      <dgm:prSet presAssocID="{596DCBD5-0CC1-4D62-98F8-FA14B5EBAB2B}" presName="hierRoot2" presStyleCnt="0">
        <dgm:presLayoutVars>
          <dgm:hierBranch val="init"/>
        </dgm:presLayoutVars>
      </dgm:prSet>
      <dgm:spPr/>
      <dgm:t>
        <a:bodyPr/>
        <a:lstStyle/>
        <a:p>
          <a:endParaRPr lang="en-US"/>
        </a:p>
      </dgm:t>
    </dgm:pt>
    <dgm:pt modelId="{1C978C87-531E-4DA4-BC69-B9D23B985F15}" type="pres">
      <dgm:prSet presAssocID="{596DCBD5-0CC1-4D62-98F8-FA14B5EBAB2B}" presName="rootComposite" presStyleCnt="0"/>
      <dgm:spPr/>
      <dgm:t>
        <a:bodyPr/>
        <a:lstStyle/>
        <a:p>
          <a:endParaRPr lang="en-US"/>
        </a:p>
      </dgm:t>
    </dgm:pt>
    <dgm:pt modelId="{8F87E03E-AF6A-4FB9-B508-EE51F3016104}" type="pres">
      <dgm:prSet presAssocID="{596DCBD5-0CC1-4D62-98F8-FA14B5EBAB2B}" presName="rootText" presStyleLbl="node3" presStyleIdx="1" presStyleCnt="5">
        <dgm:presLayoutVars>
          <dgm:chPref val="3"/>
        </dgm:presLayoutVars>
      </dgm:prSet>
      <dgm:spPr/>
      <dgm:t>
        <a:bodyPr/>
        <a:lstStyle/>
        <a:p>
          <a:endParaRPr lang="en-US"/>
        </a:p>
      </dgm:t>
    </dgm:pt>
    <dgm:pt modelId="{44C44566-AAB0-4B02-8356-330E600AF8D3}" type="pres">
      <dgm:prSet presAssocID="{596DCBD5-0CC1-4D62-98F8-FA14B5EBAB2B}" presName="rootConnector" presStyleLbl="node3" presStyleIdx="1" presStyleCnt="5"/>
      <dgm:spPr/>
      <dgm:t>
        <a:bodyPr/>
        <a:lstStyle/>
        <a:p>
          <a:endParaRPr lang="en-US"/>
        </a:p>
      </dgm:t>
    </dgm:pt>
    <dgm:pt modelId="{D65ED9EB-5FDA-4B45-8420-FB2C0A29D9BD}" type="pres">
      <dgm:prSet presAssocID="{596DCBD5-0CC1-4D62-98F8-FA14B5EBAB2B}" presName="hierChild4" presStyleCnt="0"/>
      <dgm:spPr/>
      <dgm:t>
        <a:bodyPr/>
        <a:lstStyle/>
        <a:p>
          <a:endParaRPr lang="en-US"/>
        </a:p>
      </dgm:t>
    </dgm:pt>
    <dgm:pt modelId="{DD9473FC-E750-4940-A968-49426D0DFA08}" type="pres">
      <dgm:prSet presAssocID="{B6C824FC-E157-4EAF-B1D7-2984357D956D}" presName="Name37" presStyleLbl="parChTrans1D4" presStyleIdx="4" presStyleCnt="9"/>
      <dgm:spPr/>
      <dgm:t>
        <a:bodyPr/>
        <a:lstStyle/>
        <a:p>
          <a:endParaRPr lang="en-US"/>
        </a:p>
      </dgm:t>
    </dgm:pt>
    <dgm:pt modelId="{4ECA04DE-3C46-4A8C-9324-687B45631AC5}" type="pres">
      <dgm:prSet presAssocID="{215FCD85-4C2B-4B7B-BE51-CE6A159A4884}" presName="hierRoot2" presStyleCnt="0">
        <dgm:presLayoutVars>
          <dgm:hierBranch val="init"/>
        </dgm:presLayoutVars>
      </dgm:prSet>
      <dgm:spPr/>
      <dgm:t>
        <a:bodyPr/>
        <a:lstStyle/>
        <a:p>
          <a:endParaRPr lang="en-US"/>
        </a:p>
      </dgm:t>
    </dgm:pt>
    <dgm:pt modelId="{6E737548-21DE-4E05-B5CA-7CAF0D95D488}" type="pres">
      <dgm:prSet presAssocID="{215FCD85-4C2B-4B7B-BE51-CE6A159A4884}" presName="rootComposite" presStyleCnt="0"/>
      <dgm:spPr/>
      <dgm:t>
        <a:bodyPr/>
        <a:lstStyle/>
        <a:p>
          <a:endParaRPr lang="en-US"/>
        </a:p>
      </dgm:t>
    </dgm:pt>
    <dgm:pt modelId="{49486512-6BF7-4F6C-9782-4537C9139A39}" type="pres">
      <dgm:prSet presAssocID="{215FCD85-4C2B-4B7B-BE51-CE6A159A4884}" presName="rootText" presStyleLbl="node4" presStyleIdx="4" presStyleCnt="9">
        <dgm:presLayoutVars>
          <dgm:chPref val="3"/>
        </dgm:presLayoutVars>
      </dgm:prSet>
      <dgm:spPr/>
      <dgm:t>
        <a:bodyPr/>
        <a:lstStyle/>
        <a:p>
          <a:endParaRPr lang="en-US"/>
        </a:p>
      </dgm:t>
    </dgm:pt>
    <dgm:pt modelId="{3A5E22E1-1FEC-4747-8108-30294FC8002A}" type="pres">
      <dgm:prSet presAssocID="{215FCD85-4C2B-4B7B-BE51-CE6A159A4884}" presName="rootConnector" presStyleLbl="node4" presStyleIdx="4" presStyleCnt="9"/>
      <dgm:spPr/>
      <dgm:t>
        <a:bodyPr/>
        <a:lstStyle/>
        <a:p>
          <a:endParaRPr lang="en-US"/>
        </a:p>
      </dgm:t>
    </dgm:pt>
    <dgm:pt modelId="{9EE22C3C-A0BA-42F6-A2D5-9E20B6428B08}" type="pres">
      <dgm:prSet presAssocID="{215FCD85-4C2B-4B7B-BE51-CE6A159A4884}" presName="hierChild4" presStyleCnt="0"/>
      <dgm:spPr/>
      <dgm:t>
        <a:bodyPr/>
        <a:lstStyle/>
        <a:p>
          <a:endParaRPr lang="en-US"/>
        </a:p>
      </dgm:t>
    </dgm:pt>
    <dgm:pt modelId="{7EE39203-7F0A-4D3F-88A5-0858392EF860}" type="pres">
      <dgm:prSet presAssocID="{215FCD85-4C2B-4B7B-BE51-CE6A159A4884}" presName="hierChild5" presStyleCnt="0"/>
      <dgm:spPr/>
      <dgm:t>
        <a:bodyPr/>
        <a:lstStyle/>
        <a:p>
          <a:endParaRPr lang="en-US"/>
        </a:p>
      </dgm:t>
    </dgm:pt>
    <dgm:pt modelId="{2B22145D-C474-4D17-B3F4-A8D84D182FBC}" type="pres">
      <dgm:prSet presAssocID="{596DCBD5-0CC1-4D62-98F8-FA14B5EBAB2B}" presName="hierChild5" presStyleCnt="0"/>
      <dgm:spPr/>
      <dgm:t>
        <a:bodyPr/>
        <a:lstStyle/>
        <a:p>
          <a:endParaRPr lang="en-US"/>
        </a:p>
      </dgm:t>
    </dgm:pt>
    <dgm:pt modelId="{7C918D16-BFFE-4A9E-B5B2-F057AA7FEF51}" type="pres">
      <dgm:prSet presAssocID="{1DD3D94F-36D7-4BE1-81AB-BD469AD17046}" presName="Name37" presStyleLbl="parChTrans1D3" presStyleIdx="2" presStyleCnt="5"/>
      <dgm:spPr/>
      <dgm:t>
        <a:bodyPr/>
        <a:lstStyle/>
        <a:p>
          <a:endParaRPr lang="en-US"/>
        </a:p>
      </dgm:t>
    </dgm:pt>
    <dgm:pt modelId="{579108D7-199B-4839-A4F0-22AD32B47244}" type="pres">
      <dgm:prSet presAssocID="{D3D80166-D9B0-4A70-BE88-92617FC7CBC2}" presName="hierRoot2" presStyleCnt="0">
        <dgm:presLayoutVars>
          <dgm:hierBranch val="init"/>
        </dgm:presLayoutVars>
      </dgm:prSet>
      <dgm:spPr/>
      <dgm:t>
        <a:bodyPr/>
        <a:lstStyle/>
        <a:p>
          <a:endParaRPr lang="en-US"/>
        </a:p>
      </dgm:t>
    </dgm:pt>
    <dgm:pt modelId="{B81C8736-E5F3-4FF2-AEDF-33CAED3C0CA0}" type="pres">
      <dgm:prSet presAssocID="{D3D80166-D9B0-4A70-BE88-92617FC7CBC2}" presName="rootComposite" presStyleCnt="0"/>
      <dgm:spPr/>
      <dgm:t>
        <a:bodyPr/>
        <a:lstStyle/>
        <a:p>
          <a:endParaRPr lang="en-US"/>
        </a:p>
      </dgm:t>
    </dgm:pt>
    <dgm:pt modelId="{0C020D86-1708-47F6-864B-F00EA8ECE1B4}" type="pres">
      <dgm:prSet presAssocID="{D3D80166-D9B0-4A70-BE88-92617FC7CBC2}" presName="rootText" presStyleLbl="node3" presStyleIdx="2" presStyleCnt="5" custScaleX="125374">
        <dgm:presLayoutVars>
          <dgm:chPref val="3"/>
        </dgm:presLayoutVars>
      </dgm:prSet>
      <dgm:spPr/>
      <dgm:t>
        <a:bodyPr/>
        <a:lstStyle/>
        <a:p>
          <a:endParaRPr lang="en-US"/>
        </a:p>
      </dgm:t>
    </dgm:pt>
    <dgm:pt modelId="{6DE62ED1-43A8-4A8B-80C9-226F89CBED30}" type="pres">
      <dgm:prSet presAssocID="{D3D80166-D9B0-4A70-BE88-92617FC7CBC2}" presName="rootConnector" presStyleLbl="node3" presStyleIdx="2" presStyleCnt="5"/>
      <dgm:spPr/>
      <dgm:t>
        <a:bodyPr/>
        <a:lstStyle/>
        <a:p>
          <a:endParaRPr lang="en-US"/>
        </a:p>
      </dgm:t>
    </dgm:pt>
    <dgm:pt modelId="{F180E1D6-CF23-4CA6-969B-3E8A6CCF46B2}" type="pres">
      <dgm:prSet presAssocID="{D3D80166-D9B0-4A70-BE88-92617FC7CBC2}" presName="hierChild4" presStyleCnt="0"/>
      <dgm:spPr/>
      <dgm:t>
        <a:bodyPr/>
        <a:lstStyle/>
        <a:p>
          <a:endParaRPr lang="en-US"/>
        </a:p>
      </dgm:t>
    </dgm:pt>
    <dgm:pt modelId="{B21FD491-4202-41A8-8FDA-84983F842362}" type="pres">
      <dgm:prSet presAssocID="{2362D349-01D5-453A-8654-20A9E76DA85C}" presName="Name37" presStyleLbl="parChTrans1D4" presStyleIdx="5" presStyleCnt="9"/>
      <dgm:spPr/>
      <dgm:t>
        <a:bodyPr/>
        <a:lstStyle/>
        <a:p>
          <a:endParaRPr lang="en-US"/>
        </a:p>
      </dgm:t>
    </dgm:pt>
    <dgm:pt modelId="{0B5E605E-FDFF-4E3F-AC63-5B3AD2D68887}" type="pres">
      <dgm:prSet presAssocID="{183C3AB7-E7E8-45EB-9CE0-A9D88DB1C6DB}" presName="hierRoot2" presStyleCnt="0">
        <dgm:presLayoutVars>
          <dgm:hierBranch val="init"/>
        </dgm:presLayoutVars>
      </dgm:prSet>
      <dgm:spPr/>
      <dgm:t>
        <a:bodyPr/>
        <a:lstStyle/>
        <a:p>
          <a:endParaRPr lang="en-US"/>
        </a:p>
      </dgm:t>
    </dgm:pt>
    <dgm:pt modelId="{54D65C52-CAAA-4229-9C5F-C2B280F32F9B}" type="pres">
      <dgm:prSet presAssocID="{183C3AB7-E7E8-45EB-9CE0-A9D88DB1C6DB}" presName="rootComposite" presStyleCnt="0"/>
      <dgm:spPr/>
      <dgm:t>
        <a:bodyPr/>
        <a:lstStyle/>
        <a:p>
          <a:endParaRPr lang="en-US"/>
        </a:p>
      </dgm:t>
    </dgm:pt>
    <dgm:pt modelId="{B2B3AB68-4ADC-4E33-85EF-C9B47D2124E5}" type="pres">
      <dgm:prSet presAssocID="{183C3AB7-E7E8-45EB-9CE0-A9D88DB1C6DB}" presName="rootText" presStyleLbl="node4" presStyleIdx="5" presStyleCnt="9">
        <dgm:presLayoutVars>
          <dgm:chPref val="3"/>
        </dgm:presLayoutVars>
      </dgm:prSet>
      <dgm:spPr/>
      <dgm:t>
        <a:bodyPr/>
        <a:lstStyle/>
        <a:p>
          <a:endParaRPr lang="en-US"/>
        </a:p>
      </dgm:t>
    </dgm:pt>
    <dgm:pt modelId="{C7627B5E-3BD3-44DF-9244-A4BB47B6FC78}" type="pres">
      <dgm:prSet presAssocID="{183C3AB7-E7E8-45EB-9CE0-A9D88DB1C6DB}" presName="rootConnector" presStyleLbl="node4" presStyleIdx="5" presStyleCnt="9"/>
      <dgm:spPr/>
      <dgm:t>
        <a:bodyPr/>
        <a:lstStyle/>
        <a:p>
          <a:endParaRPr lang="en-US"/>
        </a:p>
      </dgm:t>
    </dgm:pt>
    <dgm:pt modelId="{60763964-A72E-45F4-AEAC-8574119F1578}" type="pres">
      <dgm:prSet presAssocID="{183C3AB7-E7E8-45EB-9CE0-A9D88DB1C6DB}" presName="hierChild4" presStyleCnt="0"/>
      <dgm:spPr/>
      <dgm:t>
        <a:bodyPr/>
        <a:lstStyle/>
        <a:p>
          <a:endParaRPr lang="en-US"/>
        </a:p>
      </dgm:t>
    </dgm:pt>
    <dgm:pt modelId="{CBE2E386-2CE7-442A-9F68-CFAA9A45BB36}" type="pres">
      <dgm:prSet presAssocID="{183C3AB7-E7E8-45EB-9CE0-A9D88DB1C6DB}" presName="hierChild5" presStyleCnt="0"/>
      <dgm:spPr/>
      <dgm:t>
        <a:bodyPr/>
        <a:lstStyle/>
        <a:p>
          <a:endParaRPr lang="en-US"/>
        </a:p>
      </dgm:t>
    </dgm:pt>
    <dgm:pt modelId="{322C588C-82B5-4503-B799-75EC12D5F3EE}" type="pres">
      <dgm:prSet presAssocID="{D3D80166-D9B0-4A70-BE88-92617FC7CBC2}" presName="hierChild5" presStyleCnt="0"/>
      <dgm:spPr/>
      <dgm:t>
        <a:bodyPr/>
        <a:lstStyle/>
        <a:p>
          <a:endParaRPr lang="en-US"/>
        </a:p>
      </dgm:t>
    </dgm:pt>
    <dgm:pt modelId="{9F4ED68E-532D-4153-8C0A-F512AC2A887C}" type="pres">
      <dgm:prSet presAssocID="{DA6CCBE5-E565-4FA7-BA98-7ED08F1CD255}" presName="Name37" presStyleLbl="parChTrans1D3" presStyleIdx="3" presStyleCnt="5"/>
      <dgm:spPr/>
      <dgm:t>
        <a:bodyPr/>
        <a:lstStyle/>
        <a:p>
          <a:endParaRPr lang="en-US"/>
        </a:p>
      </dgm:t>
    </dgm:pt>
    <dgm:pt modelId="{16271D56-BC20-438C-BF1E-A5DD02359895}" type="pres">
      <dgm:prSet presAssocID="{47A8FDBE-B51A-422A-9875-BB71DE14C259}" presName="hierRoot2" presStyleCnt="0">
        <dgm:presLayoutVars>
          <dgm:hierBranch val="init"/>
        </dgm:presLayoutVars>
      </dgm:prSet>
      <dgm:spPr/>
      <dgm:t>
        <a:bodyPr/>
        <a:lstStyle/>
        <a:p>
          <a:endParaRPr lang="en-US"/>
        </a:p>
      </dgm:t>
    </dgm:pt>
    <dgm:pt modelId="{C1C21D29-1CE9-4281-B485-B234F1CD8767}" type="pres">
      <dgm:prSet presAssocID="{47A8FDBE-B51A-422A-9875-BB71DE14C259}" presName="rootComposite" presStyleCnt="0"/>
      <dgm:spPr/>
      <dgm:t>
        <a:bodyPr/>
        <a:lstStyle/>
        <a:p>
          <a:endParaRPr lang="en-US"/>
        </a:p>
      </dgm:t>
    </dgm:pt>
    <dgm:pt modelId="{6F39E241-082F-4BC0-8D61-8AC284DAE2B5}" type="pres">
      <dgm:prSet presAssocID="{47A8FDBE-B51A-422A-9875-BB71DE14C259}" presName="rootText" presStyleLbl="node3" presStyleIdx="3" presStyleCnt="5">
        <dgm:presLayoutVars>
          <dgm:chPref val="3"/>
        </dgm:presLayoutVars>
      </dgm:prSet>
      <dgm:spPr/>
      <dgm:t>
        <a:bodyPr/>
        <a:lstStyle/>
        <a:p>
          <a:endParaRPr lang="en-US"/>
        </a:p>
      </dgm:t>
    </dgm:pt>
    <dgm:pt modelId="{355D16DF-F074-4AAD-A215-B354BF8A03B5}" type="pres">
      <dgm:prSet presAssocID="{47A8FDBE-B51A-422A-9875-BB71DE14C259}" presName="rootConnector" presStyleLbl="node3" presStyleIdx="3" presStyleCnt="5"/>
      <dgm:spPr/>
      <dgm:t>
        <a:bodyPr/>
        <a:lstStyle/>
        <a:p>
          <a:endParaRPr lang="en-US"/>
        </a:p>
      </dgm:t>
    </dgm:pt>
    <dgm:pt modelId="{75C936C5-A5E9-4F85-BFDA-30396B5374EF}" type="pres">
      <dgm:prSet presAssocID="{47A8FDBE-B51A-422A-9875-BB71DE14C259}" presName="hierChild4" presStyleCnt="0"/>
      <dgm:spPr/>
      <dgm:t>
        <a:bodyPr/>
        <a:lstStyle/>
        <a:p>
          <a:endParaRPr lang="en-US"/>
        </a:p>
      </dgm:t>
    </dgm:pt>
    <dgm:pt modelId="{B8049C60-715E-486D-9F96-B40CCD5EA5D6}" type="pres">
      <dgm:prSet presAssocID="{D727C569-A514-4AEA-8E36-0F25C9AA9975}" presName="Name37" presStyleLbl="parChTrans1D4" presStyleIdx="6" presStyleCnt="9"/>
      <dgm:spPr/>
      <dgm:t>
        <a:bodyPr/>
        <a:lstStyle/>
        <a:p>
          <a:endParaRPr lang="en-US"/>
        </a:p>
      </dgm:t>
    </dgm:pt>
    <dgm:pt modelId="{32CD5F72-A4B6-4FFF-9EFB-B3989AA816ED}" type="pres">
      <dgm:prSet presAssocID="{478076F4-198E-4862-8B88-6178D07DA7B8}" presName="hierRoot2" presStyleCnt="0">
        <dgm:presLayoutVars>
          <dgm:hierBranch val="init"/>
        </dgm:presLayoutVars>
      </dgm:prSet>
      <dgm:spPr/>
      <dgm:t>
        <a:bodyPr/>
        <a:lstStyle/>
        <a:p>
          <a:endParaRPr lang="en-US"/>
        </a:p>
      </dgm:t>
    </dgm:pt>
    <dgm:pt modelId="{CA7D9BFD-3E4E-427F-9100-665B443F38D6}" type="pres">
      <dgm:prSet presAssocID="{478076F4-198E-4862-8B88-6178D07DA7B8}" presName="rootComposite" presStyleCnt="0"/>
      <dgm:spPr/>
      <dgm:t>
        <a:bodyPr/>
        <a:lstStyle/>
        <a:p>
          <a:endParaRPr lang="en-US"/>
        </a:p>
      </dgm:t>
    </dgm:pt>
    <dgm:pt modelId="{552220CD-BD02-4212-977D-8AF9A2B5CB2E}" type="pres">
      <dgm:prSet presAssocID="{478076F4-198E-4862-8B88-6178D07DA7B8}" presName="rootText" presStyleLbl="node4" presStyleIdx="6" presStyleCnt="9">
        <dgm:presLayoutVars>
          <dgm:chPref val="3"/>
        </dgm:presLayoutVars>
      </dgm:prSet>
      <dgm:spPr/>
      <dgm:t>
        <a:bodyPr/>
        <a:lstStyle/>
        <a:p>
          <a:endParaRPr lang="en-US"/>
        </a:p>
      </dgm:t>
    </dgm:pt>
    <dgm:pt modelId="{7E6D7D64-806C-48F4-8D87-3F8F0E39C744}" type="pres">
      <dgm:prSet presAssocID="{478076F4-198E-4862-8B88-6178D07DA7B8}" presName="rootConnector" presStyleLbl="node4" presStyleIdx="6" presStyleCnt="9"/>
      <dgm:spPr/>
      <dgm:t>
        <a:bodyPr/>
        <a:lstStyle/>
        <a:p>
          <a:endParaRPr lang="en-US"/>
        </a:p>
      </dgm:t>
    </dgm:pt>
    <dgm:pt modelId="{DAD83437-7270-470F-B662-2A02DD20C0DB}" type="pres">
      <dgm:prSet presAssocID="{478076F4-198E-4862-8B88-6178D07DA7B8}" presName="hierChild4" presStyleCnt="0"/>
      <dgm:spPr/>
      <dgm:t>
        <a:bodyPr/>
        <a:lstStyle/>
        <a:p>
          <a:endParaRPr lang="en-US"/>
        </a:p>
      </dgm:t>
    </dgm:pt>
    <dgm:pt modelId="{BE3B3603-EDB0-441A-88F2-BC0C95239A37}" type="pres">
      <dgm:prSet presAssocID="{478076F4-198E-4862-8B88-6178D07DA7B8}" presName="hierChild5" presStyleCnt="0"/>
      <dgm:spPr/>
      <dgm:t>
        <a:bodyPr/>
        <a:lstStyle/>
        <a:p>
          <a:endParaRPr lang="en-US"/>
        </a:p>
      </dgm:t>
    </dgm:pt>
    <dgm:pt modelId="{0CAEE3F2-F31C-432A-A1C4-ED774D922CC6}" type="pres">
      <dgm:prSet presAssocID="{1891C5F5-9599-448D-9DF7-9AE39D439251}" presName="Name37" presStyleLbl="parChTrans1D4" presStyleIdx="7" presStyleCnt="9"/>
      <dgm:spPr/>
      <dgm:t>
        <a:bodyPr/>
        <a:lstStyle/>
        <a:p>
          <a:endParaRPr lang="en-US"/>
        </a:p>
      </dgm:t>
    </dgm:pt>
    <dgm:pt modelId="{C362AD81-D9E3-4E50-9FBF-A0B7423DA600}" type="pres">
      <dgm:prSet presAssocID="{2B62AD0B-DFDD-48E3-BF0F-9C8C6449A2E8}" presName="hierRoot2" presStyleCnt="0">
        <dgm:presLayoutVars>
          <dgm:hierBranch val="init"/>
        </dgm:presLayoutVars>
      </dgm:prSet>
      <dgm:spPr/>
      <dgm:t>
        <a:bodyPr/>
        <a:lstStyle/>
        <a:p>
          <a:endParaRPr lang="en-US"/>
        </a:p>
      </dgm:t>
    </dgm:pt>
    <dgm:pt modelId="{6C565F48-1ADB-4F05-AD91-BDB18A1A991B}" type="pres">
      <dgm:prSet presAssocID="{2B62AD0B-DFDD-48E3-BF0F-9C8C6449A2E8}" presName="rootComposite" presStyleCnt="0"/>
      <dgm:spPr/>
      <dgm:t>
        <a:bodyPr/>
        <a:lstStyle/>
        <a:p>
          <a:endParaRPr lang="en-US"/>
        </a:p>
      </dgm:t>
    </dgm:pt>
    <dgm:pt modelId="{D061E90D-229E-4CA5-AFD1-1D3EF26A31AF}" type="pres">
      <dgm:prSet presAssocID="{2B62AD0B-DFDD-48E3-BF0F-9C8C6449A2E8}" presName="rootText" presStyleLbl="node4" presStyleIdx="7" presStyleCnt="9">
        <dgm:presLayoutVars>
          <dgm:chPref val="3"/>
        </dgm:presLayoutVars>
      </dgm:prSet>
      <dgm:spPr/>
      <dgm:t>
        <a:bodyPr/>
        <a:lstStyle/>
        <a:p>
          <a:endParaRPr lang="en-US"/>
        </a:p>
      </dgm:t>
    </dgm:pt>
    <dgm:pt modelId="{5F7795C7-8227-456F-8B24-65C32D1A521E}" type="pres">
      <dgm:prSet presAssocID="{2B62AD0B-DFDD-48E3-BF0F-9C8C6449A2E8}" presName="rootConnector" presStyleLbl="node4" presStyleIdx="7" presStyleCnt="9"/>
      <dgm:spPr/>
      <dgm:t>
        <a:bodyPr/>
        <a:lstStyle/>
        <a:p>
          <a:endParaRPr lang="en-US"/>
        </a:p>
      </dgm:t>
    </dgm:pt>
    <dgm:pt modelId="{3F172272-ACF6-4431-8A84-5788F2C007E5}" type="pres">
      <dgm:prSet presAssocID="{2B62AD0B-DFDD-48E3-BF0F-9C8C6449A2E8}" presName="hierChild4" presStyleCnt="0"/>
      <dgm:spPr/>
      <dgm:t>
        <a:bodyPr/>
        <a:lstStyle/>
        <a:p>
          <a:endParaRPr lang="en-US"/>
        </a:p>
      </dgm:t>
    </dgm:pt>
    <dgm:pt modelId="{03776A92-8E85-4454-AFD9-24ADFDA4B7AB}" type="pres">
      <dgm:prSet presAssocID="{2B62AD0B-DFDD-48E3-BF0F-9C8C6449A2E8}" presName="hierChild5" presStyleCnt="0"/>
      <dgm:spPr/>
      <dgm:t>
        <a:bodyPr/>
        <a:lstStyle/>
        <a:p>
          <a:endParaRPr lang="en-US"/>
        </a:p>
      </dgm:t>
    </dgm:pt>
    <dgm:pt modelId="{7D52D674-FE75-4DDE-A053-541A2BFE4AE3}" type="pres">
      <dgm:prSet presAssocID="{47A8FDBE-B51A-422A-9875-BB71DE14C259}" presName="hierChild5" presStyleCnt="0"/>
      <dgm:spPr/>
      <dgm:t>
        <a:bodyPr/>
        <a:lstStyle/>
        <a:p>
          <a:endParaRPr lang="en-US"/>
        </a:p>
      </dgm:t>
    </dgm:pt>
    <dgm:pt modelId="{41EC6A93-0F40-4DD4-B0A1-28AF397BFD98}" type="pres">
      <dgm:prSet presAssocID="{F541152B-3F79-4A34-8085-5EB70A87584C}" presName="Name37" presStyleLbl="parChTrans1D3" presStyleIdx="4" presStyleCnt="5"/>
      <dgm:spPr/>
      <dgm:t>
        <a:bodyPr/>
        <a:lstStyle/>
        <a:p>
          <a:endParaRPr lang="en-US"/>
        </a:p>
      </dgm:t>
    </dgm:pt>
    <dgm:pt modelId="{75A853BB-0ED5-4151-8243-63F5BD721036}" type="pres">
      <dgm:prSet presAssocID="{62750613-1315-4439-93DC-52F98875B167}" presName="hierRoot2" presStyleCnt="0">
        <dgm:presLayoutVars>
          <dgm:hierBranch val="init"/>
        </dgm:presLayoutVars>
      </dgm:prSet>
      <dgm:spPr/>
      <dgm:t>
        <a:bodyPr/>
        <a:lstStyle/>
        <a:p>
          <a:endParaRPr lang="en-US"/>
        </a:p>
      </dgm:t>
    </dgm:pt>
    <dgm:pt modelId="{15D2D312-0967-4278-A1B9-4A236CA904D5}" type="pres">
      <dgm:prSet presAssocID="{62750613-1315-4439-93DC-52F98875B167}" presName="rootComposite" presStyleCnt="0"/>
      <dgm:spPr/>
      <dgm:t>
        <a:bodyPr/>
        <a:lstStyle/>
        <a:p>
          <a:endParaRPr lang="en-US"/>
        </a:p>
      </dgm:t>
    </dgm:pt>
    <dgm:pt modelId="{E8EFFABF-F847-4251-9ECF-C8144BA3F58F}" type="pres">
      <dgm:prSet presAssocID="{62750613-1315-4439-93DC-52F98875B167}" presName="rootText" presStyleLbl="node3" presStyleIdx="4" presStyleCnt="5">
        <dgm:presLayoutVars>
          <dgm:chPref val="3"/>
        </dgm:presLayoutVars>
      </dgm:prSet>
      <dgm:spPr/>
      <dgm:t>
        <a:bodyPr/>
        <a:lstStyle/>
        <a:p>
          <a:endParaRPr lang="en-US"/>
        </a:p>
      </dgm:t>
    </dgm:pt>
    <dgm:pt modelId="{AF1C3AAC-1AEB-4DC0-BACA-37E26F744386}" type="pres">
      <dgm:prSet presAssocID="{62750613-1315-4439-93DC-52F98875B167}" presName="rootConnector" presStyleLbl="node3" presStyleIdx="4" presStyleCnt="5"/>
      <dgm:spPr/>
      <dgm:t>
        <a:bodyPr/>
        <a:lstStyle/>
        <a:p>
          <a:endParaRPr lang="en-US"/>
        </a:p>
      </dgm:t>
    </dgm:pt>
    <dgm:pt modelId="{FB3C5492-C193-4085-97A9-D95F508DB870}" type="pres">
      <dgm:prSet presAssocID="{62750613-1315-4439-93DC-52F98875B167}" presName="hierChild4" presStyleCnt="0"/>
      <dgm:spPr/>
      <dgm:t>
        <a:bodyPr/>
        <a:lstStyle/>
        <a:p>
          <a:endParaRPr lang="en-US"/>
        </a:p>
      </dgm:t>
    </dgm:pt>
    <dgm:pt modelId="{836731AB-7EF3-4CCE-8AD5-16581B65FD2F}" type="pres">
      <dgm:prSet presAssocID="{9EF66305-4872-4DE7-8C67-BA07A3861F7E}" presName="Name37" presStyleLbl="parChTrans1D4" presStyleIdx="8" presStyleCnt="9"/>
      <dgm:spPr/>
      <dgm:t>
        <a:bodyPr/>
        <a:lstStyle/>
        <a:p>
          <a:endParaRPr lang="en-US"/>
        </a:p>
      </dgm:t>
    </dgm:pt>
    <dgm:pt modelId="{01FD08F0-F74A-4892-8E8B-5019CAA44A45}" type="pres">
      <dgm:prSet presAssocID="{AF43D50E-3514-4964-802E-3EE525D4F60A}" presName="hierRoot2" presStyleCnt="0">
        <dgm:presLayoutVars>
          <dgm:hierBranch val="init"/>
        </dgm:presLayoutVars>
      </dgm:prSet>
      <dgm:spPr/>
      <dgm:t>
        <a:bodyPr/>
        <a:lstStyle/>
        <a:p>
          <a:endParaRPr lang="en-US"/>
        </a:p>
      </dgm:t>
    </dgm:pt>
    <dgm:pt modelId="{C3F7AA08-DA06-4186-8827-6E9FC00BAE86}" type="pres">
      <dgm:prSet presAssocID="{AF43D50E-3514-4964-802E-3EE525D4F60A}" presName="rootComposite" presStyleCnt="0"/>
      <dgm:spPr/>
      <dgm:t>
        <a:bodyPr/>
        <a:lstStyle/>
        <a:p>
          <a:endParaRPr lang="en-US"/>
        </a:p>
      </dgm:t>
    </dgm:pt>
    <dgm:pt modelId="{31067D45-F2E9-420C-B084-DDCDD20D8D9B}" type="pres">
      <dgm:prSet presAssocID="{AF43D50E-3514-4964-802E-3EE525D4F60A}" presName="rootText" presStyleLbl="node4" presStyleIdx="8" presStyleCnt="9" custLinFactNeighborX="-1040" custLinFactNeighborY="2769">
        <dgm:presLayoutVars>
          <dgm:chPref val="3"/>
        </dgm:presLayoutVars>
      </dgm:prSet>
      <dgm:spPr/>
      <dgm:t>
        <a:bodyPr/>
        <a:lstStyle/>
        <a:p>
          <a:endParaRPr lang="en-US"/>
        </a:p>
      </dgm:t>
    </dgm:pt>
    <dgm:pt modelId="{CFEEE866-CBF7-4806-9524-5E808023B644}" type="pres">
      <dgm:prSet presAssocID="{AF43D50E-3514-4964-802E-3EE525D4F60A}" presName="rootConnector" presStyleLbl="node4" presStyleIdx="8" presStyleCnt="9"/>
      <dgm:spPr/>
      <dgm:t>
        <a:bodyPr/>
        <a:lstStyle/>
        <a:p>
          <a:endParaRPr lang="en-US"/>
        </a:p>
      </dgm:t>
    </dgm:pt>
    <dgm:pt modelId="{9B4B4604-8102-4480-9626-FE5A98D02E55}" type="pres">
      <dgm:prSet presAssocID="{AF43D50E-3514-4964-802E-3EE525D4F60A}" presName="hierChild4" presStyleCnt="0"/>
      <dgm:spPr/>
      <dgm:t>
        <a:bodyPr/>
        <a:lstStyle/>
        <a:p>
          <a:endParaRPr lang="en-US"/>
        </a:p>
      </dgm:t>
    </dgm:pt>
    <dgm:pt modelId="{9B309268-F13B-44B0-96D0-33B560681001}" type="pres">
      <dgm:prSet presAssocID="{AF43D50E-3514-4964-802E-3EE525D4F60A}" presName="hierChild5" presStyleCnt="0"/>
      <dgm:spPr/>
      <dgm:t>
        <a:bodyPr/>
        <a:lstStyle/>
        <a:p>
          <a:endParaRPr lang="en-US"/>
        </a:p>
      </dgm:t>
    </dgm:pt>
    <dgm:pt modelId="{613DBDC2-29B1-4DAE-8E14-66FB8CE1C251}" type="pres">
      <dgm:prSet presAssocID="{62750613-1315-4439-93DC-52F98875B167}" presName="hierChild5" presStyleCnt="0"/>
      <dgm:spPr/>
      <dgm:t>
        <a:bodyPr/>
        <a:lstStyle/>
        <a:p>
          <a:endParaRPr lang="en-US"/>
        </a:p>
      </dgm:t>
    </dgm:pt>
    <dgm:pt modelId="{BACF5586-C336-45B8-A5D2-87A57539BB1D}" type="pres">
      <dgm:prSet presAssocID="{CE80455B-D2F4-4D5D-89B0-C76CBC8E32B8}" presName="hierChild5" presStyleCnt="0"/>
      <dgm:spPr/>
      <dgm:t>
        <a:bodyPr/>
        <a:lstStyle/>
        <a:p>
          <a:endParaRPr lang="en-US"/>
        </a:p>
      </dgm:t>
    </dgm:pt>
    <dgm:pt modelId="{696F24DE-02BD-4642-8FD7-473B2E2E6B92}" type="pres">
      <dgm:prSet presAssocID="{7701A333-EE50-416E-94D3-2951C2DCEA93}" presName="hierChild3" presStyleCnt="0"/>
      <dgm:spPr/>
      <dgm:t>
        <a:bodyPr/>
        <a:lstStyle/>
        <a:p>
          <a:endParaRPr lang="en-US"/>
        </a:p>
      </dgm:t>
    </dgm:pt>
  </dgm:ptLst>
  <dgm:cxnLst>
    <dgm:cxn modelId="{D726E3BD-38C1-47BF-AFF8-8134EE327602}" type="presOf" srcId="{2B62AD0B-DFDD-48E3-BF0F-9C8C6449A2E8}" destId="{5F7795C7-8227-456F-8B24-65C32D1A521E}" srcOrd="1" destOrd="0" presId="urn:microsoft.com/office/officeart/2005/8/layout/orgChart1"/>
    <dgm:cxn modelId="{F719616D-6029-4B22-A13C-CF83C4B8C48E}" type="presOf" srcId="{AA600D55-DBDC-40D5-A335-AE02711BB0EC}" destId="{EDFCABCE-935D-45A5-84C4-E53E5AA01C7C}" srcOrd="1" destOrd="0" presId="urn:microsoft.com/office/officeart/2005/8/layout/orgChart1"/>
    <dgm:cxn modelId="{0EE97490-598B-4CD0-A44A-94E8456AED40}" type="presOf" srcId="{6DB68874-725C-4C80-B4C6-1327B7F1BDBE}" destId="{B4E13B35-2F43-44F2-BB90-8FD62ECD0BBF}" srcOrd="0" destOrd="0" presId="urn:microsoft.com/office/officeart/2005/8/layout/orgChart1"/>
    <dgm:cxn modelId="{4B03D911-D096-4A93-9DDF-B7D6A35C7D28}" srcId="{D3D80166-D9B0-4A70-BE88-92617FC7CBC2}" destId="{183C3AB7-E7E8-45EB-9CE0-A9D88DB1C6DB}" srcOrd="0" destOrd="0" parTransId="{2362D349-01D5-453A-8654-20A9E76DA85C}" sibTransId="{2969EE5D-6553-47C9-902C-E9F439F9D2B0}"/>
    <dgm:cxn modelId="{0474BF04-8FA7-4044-B75B-6090607D520B}" type="presOf" srcId="{596DCBD5-0CC1-4D62-98F8-FA14B5EBAB2B}" destId="{8F87E03E-AF6A-4FB9-B508-EE51F3016104}" srcOrd="0" destOrd="0" presId="urn:microsoft.com/office/officeart/2005/8/layout/orgChart1"/>
    <dgm:cxn modelId="{B466E9CB-B0F6-4865-8A00-B4D0B4AE42FF}" type="presOf" srcId="{1DD3D94F-36D7-4BE1-81AB-BD469AD17046}" destId="{7C918D16-BFFE-4A9E-B5B2-F057AA7FEF51}" srcOrd="0" destOrd="0" presId="urn:microsoft.com/office/officeart/2005/8/layout/orgChart1"/>
    <dgm:cxn modelId="{79687D60-90B3-40C2-8A5B-2B79F45FD6F5}" srcId="{CFDB5584-3468-4546-8158-B1C9F1E006E1}" destId="{7701A333-EE50-416E-94D3-2951C2DCEA93}" srcOrd="0" destOrd="0" parTransId="{626476A6-69CF-4EA4-A43D-201B8841786B}" sibTransId="{F63D2495-7933-48F8-9749-D3BE804C978E}"/>
    <dgm:cxn modelId="{5FC5DF8C-596D-4068-AE25-7AC708EE1EBB}" type="presOf" srcId="{183C3AB7-E7E8-45EB-9CE0-A9D88DB1C6DB}" destId="{B2B3AB68-4ADC-4E33-85EF-C9B47D2124E5}" srcOrd="0" destOrd="0" presId="urn:microsoft.com/office/officeart/2005/8/layout/orgChart1"/>
    <dgm:cxn modelId="{79F83D2A-33B1-462F-A4E4-988373FB42AD}" srcId="{CE80455B-D2F4-4D5D-89B0-C76CBC8E32B8}" destId="{AA600D55-DBDC-40D5-A335-AE02711BB0EC}" srcOrd="0" destOrd="0" parTransId="{501A359C-46B0-4E4E-827B-7A0D459E90EE}" sibTransId="{4C2017B5-268A-4E25-A74F-45EDEC8DD0EA}"/>
    <dgm:cxn modelId="{02C124C4-2195-4661-AE77-C1B0785D8167}" type="presOf" srcId="{A28CDECC-3C17-4E92-8F90-15FD29F85649}" destId="{68C0A434-7874-4EA3-9D2C-5F30AD13550F}" srcOrd="0" destOrd="0" presId="urn:microsoft.com/office/officeart/2005/8/layout/orgChart1"/>
    <dgm:cxn modelId="{3CC4C732-EE71-4781-A1B3-F6FA1F6039BF}" srcId="{AA600D55-DBDC-40D5-A335-AE02711BB0EC}" destId="{FE38DEE1-B850-41AE-B526-565AE307BF16}" srcOrd="0" destOrd="0" parTransId="{55E859BD-FBE0-43FA-8AE0-798C6E709ADB}" sibTransId="{C20309B6-6BF5-4920-95B3-BE1F88946764}"/>
    <dgm:cxn modelId="{F42685A4-E386-4E24-A815-F4491FE5E60B}" type="presOf" srcId="{CFDB5584-3468-4546-8158-B1C9F1E006E1}" destId="{25A83FBD-C925-4BD9-90A4-56FC39A3CDD4}" srcOrd="0" destOrd="0" presId="urn:microsoft.com/office/officeart/2005/8/layout/orgChart1"/>
    <dgm:cxn modelId="{83679D42-BD34-4D1A-9366-954AD502B974}" type="presOf" srcId="{22564839-E64A-43A5-A27E-5147C846563D}" destId="{B8C3A105-ACA8-498B-9A53-8070A811FC72}" srcOrd="0" destOrd="0" presId="urn:microsoft.com/office/officeart/2005/8/layout/orgChart1"/>
    <dgm:cxn modelId="{27BE22B7-D649-462A-95EB-EF0EBE5E793A}" type="presOf" srcId="{E28F2014-461D-4D9F-BBC6-4C7F4B7C10DE}" destId="{FABB2FA9-CA2D-43BD-8939-4A073DA96117}" srcOrd="1" destOrd="0" presId="urn:microsoft.com/office/officeart/2005/8/layout/orgChart1"/>
    <dgm:cxn modelId="{772781CB-E410-461B-BE8F-2B1E4747C422}" srcId="{7701A333-EE50-416E-94D3-2951C2DCEA93}" destId="{CE80455B-D2F4-4D5D-89B0-C76CBC8E32B8}" srcOrd="0" destOrd="0" parTransId="{22564839-E64A-43A5-A27E-5147C846563D}" sibTransId="{3988EC56-D802-4C31-9A80-20CB0B512E54}"/>
    <dgm:cxn modelId="{4EB95E6B-97C8-4A6F-815E-A86A09AC67C1}" srcId="{AA600D55-DBDC-40D5-A335-AE02711BB0EC}" destId="{A28CDECC-3C17-4E92-8F90-15FD29F85649}" srcOrd="3" destOrd="0" parTransId="{AF235B05-1051-4B3C-B9DF-3ABA62ED24A6}" sibTransId="{EEEAA3C9-0F03-4E7F-8D33-E2035A2586D5}"/>
    <dgm:cxn modelId="{2FBA29FE-23CF-45EB-A1E4-A724EA5DD621}" srcId="{AA600D55-DBDC-40D5-A335-AE02711BB0EC}" destId="{93D87169-3037-4AC6-A63C-0D21083BE17A}" srcOrd="2" destOrd="0" parTransId="{87E1FE72-107E-4DD6-AB76-B2DF476AB5E2}" sibTransId="{F5C67A4D-B648-4F9B-A688-5EAF86DBBA2F}"/>
    <dgm:cxn modelId="{F2F29A01-8E86-436A-B328-BBE3AC2B8006}" type="presOf" srcId="{47A8FDBE-B51A-422A-9875-BB71DE14C259}" destId="{355D16DF-F074-4AAD-A215-B354BF8A03B5}" srcOrd="1" destOrd="0" presId="urn:microsoft.com/office/officeart/2005/8/layout/orgChart1"/>
    <dgm:cxn modelId="{CE1BC6D9-2148-4D02-9841-FA3F9995F6DD}" type="presOf" srcId="{55E859BD-FBE0-43FA-8AE0-798C6E709ADB}" destId="{0E074FEB-8288-4A0A-B815-7C56D5E8EFCD}" srcOrd="0" destOrd="0" presId="urn:microsoft.com/office/officeart/2005/8/layout/orgChart1"/>
    <dgm:cxn modelId="{C87EB8E4-A22B-4767-8B86-209C653D2AD4}" type="presOf" srcId="{FE38DEE1-B850-41AE-B526-565AE307BF16}" destId="{448ED780-01CB-4FC2-B0DE-CFC446DC6558}" srcOrd="1" destOrd="0" presId="urn:microsoft.com/office/officeart/2005/8/layout/orgChart1"/>
    <dgm:cxn modelId="{79D22D81-79B3-4D1A-B47C-B93775DF8A1B}" srcId="{AA600D55-DBDC-40D5-A335-AE02711BB0EC}" destId="{E28F2014-461D-4D9F-BBC6-4C7F4B7C10DE}" srcOrd="1" destOrd="0" parTransId="{6DB68874-725C-4C80-B4C6-1327B7F1BDBE}" sibTransId="{8066C88B-7DD7-420B-9DD9-B12AE60DE38E}"/>
    <dgm:cxn modelId="{D4AF4AB5-18A4-47AE-B9D8-23DE64E6B4A0}" type="presOf" srcId="{AA600D55-DBDC-40D5-A335-AE02711BB0EC}" destId="{8238A591-DEB0-4710-B067-2A5B20FFB414}" srcOrd="0" destOrd="0" presId="urn:microsoft.com/office/officeart/2005/8/layout/orgChart1"/>
    <dgm:cxn modelId="{C88E3AF4-2E89-4FA0-A290-54E17E733D87}" type="presOf" srcId="{AF235B05-1051-4B3C-B9DF-3ABA62ED24A6}" destId="{23E317DE-3B98-4FB9-B244-939F061A7A61}" srcOrd="0" destOrd="0" presId="urn:microsoft.com/office/officeart/2005/8/layout/orgChart1"/>
    <dgm:cxn modelId="{BB836DFA-B1AB-468C-B6B9-C653C87A3DDA}" type="presOf" srcId="{AF43D50E-3514-4964-802E-3EE525D4F60A}" destId="{CFEEE866-CBF7-4806-9524-5E808023B644}" srcOrd="1" destOrd="0" presId="urn:microsoft.com/office/officeart/2005/8/layout/orgChart1"/>
    <dgm:cxn modelId="{2F9FB25D-2F53-4BCF-A614-D981E0746C1A}" type="presOf" srcId="{AF43D50E-3514-4964-802E-3EE525D4F60A}" destId="{31067D45-F2E9-420C-B084-DDCDD20D8D9B}" srcOrd="0" destOrd="0" presId="urn:microsoft.com/office/officeart/2005/8/layout/orgChart1"/>
    <dgm:cxn modelId="{D4626496-7BE2-4360-9525-3564E61F47A6}" type="presOf" srcId="{93D87169-3037-4AC6-A63C-0D21083BE17A}" destId="{203958D9-3EA7-4B0F-8F1A-86AE031186A4}" srcOrd="1" destOrd="0" presId="urn:microsoft.com/office/officeart/2005/8/layout/orgChart1"/>
    <dgm:cxn modelId="{03BDF8AE-B331-4A51-9C08-B9E873429956}" srcId="{CE80455B-D2F4-4D5D-89B0-C76CBC8E32B8}" destId="{47A8FDBE-B51A-422A-9875-BB71DE14C259}" srcOrd="3" destOrd="0" parTransId="{DA6CCBE5-E565-4FA7-BA98-7ED08F1CD255}" sibTransId="{13559A9C-6770-4383-9565-72FB771F959E}"/>
    <dgm:cxn modelId="{EB42E91C-6DCC-43E6-B835-02DB81AB6652}" srcId="{CE80455B-D2F4-4D5D-89B0-C76CBC8E32B8}" destId="{596DCBD5-0CC1-4D62-98F8-FA14B5EBAB2B}" srcOrd="1" destOrd="0" parTransId="{C50B83CE-A458-4C75-BD27-87391D7E17FA}" sibTransId="{533C27C1-60F5-4795-94E6-A5687ACB35D4}"/>
    <dgm:cxn modelId="{6EA1297D-165D-447E-B8DF-6AB26D3325A5}" type="presOf" srcId="{A28CDECC-3C17-4E92-8F90-15FD29F85649}" destId="{3723E9DA-11DE-4EE0-975A-BE002753C3B6}" srcOrd="1" destOrd="0" presId="urn:microsoft.com/office/officeart/2005/8/layout/orgChart1"/>
    <dgm:cxn modelId="{6D955508-F9C3-492A-BD04-4F682AC98672}" type="presOf" srcId="{E28F2014-461D-4D9F-BBC6-4C7F4B7C10DE}" destId="{F4D81048-AFDC-42BF-A3BF-0F4E0E0698F6}" srcOrd="0" destOrd="0" presId="urn:microsoft.com/office/officeart/2005/8/layout/orgChart1"/>
    <dgm:cxn modelId="{93FAF463-05B3-43B7-9D7D-DA7436DE8349}" type="presOf" srcId="{478076F4-198E-4862-8B88-6178D07DA7B8}" destId="{7E6D7D64-806C-48F4-8D87-3F8F0E39C744}" srcOrd="1" destOrd="0" presId="urn:microsoft.com/office/officeart/2005/8/layout/orgChart1"/>
    <dgm:cxn modelId="{EB4900FB-1AEE-4857-9F0A-331AEBBB9D70}" type="presOf" srcId="{87E1FE72-107E-4DD6-AB76-B2DF476AB5E2}" destId="{61E45441-CAFD-4D20-834C-7C60432DEACA}" srcOrd="0" destOrd="0" presId="urn:microsoft.com/office/officeart/2005/8/layout/orgChart1"/>
    <dgm:cxn modelId="{4C437CB3-36E6-40BF-A2DD-3EDDF2A067F3}" type="presOf" srcId="{2362D349-01D5-453A-8654-20A9E76DA85C}" destId="{B21FD491-4202-41A8-8FDA-84983F842362}" srcOrd="0" destOrd="0" presId="urn:microsoft.com/office/officeart/2005/8/layout/orgChart1"/>
    <dgm:cxn modelId="{6C8B9208-7383-4EBC-8319-99AAE7A45F65}" type="presOf" srcId="{62750613-1315-4439-93DC-52F98875B167}" destId="{AF1C3AAC-1AEB-4DC0-BACA-37E26F744386}" srcOrd="1" destOrd="0" presId="urn:microsoft.com/office/officeart/2005/8/layout/orgChart1"/>
    <dgm:cxn modelId="{A60E007D-B093-49E2-9377-96D2F80BEF12}" type="presOf" srcId="{7701A333-EE50-416E-94D3-2951C2DCEA93}" destId="{58525191-8E57-4752-8372-F5AD30E5D997}" srcOrd="1" destOrd="0" presId="urn:microsoft.com/office/officeart/2005/8/layout/orgChart1"/>
    <dgm:cxn modelId="{502CF2BA-B269-4101-991E-AEA8F63A8E80}" type="presOf" srcId="{1891C5F5-9599-448D-9DF7-9AE39D439251}" destId="{0CAEE3F2-F31C-432A-A1C4-ED774D922CC6}" srcOrd="0" destOrd="0" presId="urn:microsoft.com/office/officeart/2005/8/layout/orgChart1"/>
    <dgm:cxn modelId="{006893A6-E617-4349-896A-701361F54D51}" srcId="{62750613-1315-4439-93DC-52F98875B167}" destId="{AF43D50E-3514-4964-802E-3EE525D4F60A}" srcOrd="0" destOrd="0" parTransId="{9EF66305-4872-4DE7-8C67-BA07A3861F7E}" sibTransId="{D44894B8-9660-446E-8BA5-4358D129D690}"/>
    <dgm:cxn modelId="{54055FC6-B8AB-4C55-842C-BB277A66B960}" type="presOf" srcId="{CE80455B-D2F4-4D5D-89B0-C76CBC8E32B8}" destId="{4B5151FF-6659-4387-B327-622EDB416CED}" srcOrd="1" destOrd="0" presId="urn:microsoft.com/office/officeart/2005/8/layout/orgChart1"/>
    <dgm:cxn modelId="{5728A689-27B8-4D72-BAC4-7FF5C3F8FF77}" type="presOf" srcId="{F541152B-3F79-4A34-8085-5EB70A87584C}" destId="{41EC6A93-0F40-4DD4-B0A1-28AF397BFD98}" srcOrd="0" destOrd="0" presId="urn:microsoft.com/office/officeart/2005/8/layout/orgChart1"/>
    <dgm:cxn modelId="{2D2B52F2-C929-49BA-8097-BED8E841C1D8}" type="presOf" srcId="{9EF66305-4872-4DE7-8C67-BA07A3861F7E}" destId="{836731AB-7EF3-4CCE-8AD5-16581B65FD2F}" srcOrd="0" destOrd="0" presId="urn:microsoft.com/office/officeart/2005/8/layout/orgChart1"/>
    <dgm:cxn modelId="{9830BB54-24D4-41E9-9D98-C2AD9BA7F961}" type="presOf" srcId="{D727C569-A514-4AEA-8E36-0F25C9AA9975}" destId="{B8049C60-715E-486D-9F96-B40CCD5EA5D6}" srcOrd="0" destOrd="0" presId="urn:microsoft.com/office/officeart/2005/8/layout/orgChart1"/>
    <dgm:cxn modelId="{E38F0918-94C8-4C66-840E-29229DA7AD5F}" srcId="{CE80455B-D2F4-4D5D-89B0-C76CBC8E32B8}" destId="{D3D80166-D9B0-4A70-BE88-92617FC7CBC2}" srcOrd="2" destOrd="0" parTransId="{1DD3D94F-36D7-4BE1-81AB-BD469AD17046}" sibTransId="{0C607F19-7FAF-4371-A5CB-1CE87C4D3CB4}"/>
    <dgm:cxn modelId="{55E6E3F1-EAB4-4010-B3CA-202A3A040DCF}" type="presOf" srcId="{215FCD85-4C2B-4B7B-BE51-CE6A159A4884}" destId="{3A5E22E1-1FEC-4747-8108-30294FC8002A}" srcOrd="1" destOrd="0" presId="urn:microsoft.com/office/officeart/2005/8/layout/orgChart1"/>
    <dgm:cxn modelId="{F20B65CB-7BC3-48DE-905E-3EA7E9CDB653}" type="presOf" srcId="{DA6CCBE5-E565-4FA7-BA98-7ED08F1CD255}" destId="{9F4ED68E-532D-4153-8C0A-F512AC2A887C}" srcOrd="0" destOrd="0" presId="urn:microsoft.com/office/officeart/2005/8/layout/orgChart1"/>
    <dgm:cxn modelId="{581812F8-12B6-4DBE-9C1D-80A10DC09E4A}" type="presOf" srcId="{596DCBD5-0CC1-4D62-98F8-FA14B5EBAB2B}" destId="{44C44566-AAB0-4B02-8356-330E600AF8D3}" srcOrd="1" destOrd="0" presId="urn:microsoft.com/office/officeart/2005/8/layout/orgChart1"/>
    <dgm:cxn modelId="{CCF6D0A3-8E71-425C-8AA1-5A16132905C6}" srcId="{47A8FDBE-B51A-422A-9875-BB71DE14C259}" destId="{2B62AD0B-DFDD-48E3-BF0F-9C8C6449A2E8}" srcOrd="1" destOrd="0" parTransId="{1891C5F5-9599-448D-9DF7-9AE39D439251}" sibTransId="{D4926BBA-7188-4FE2-8B73-F0F6899F4983}"/>
    <dgm:cxn modelId="{8FC81218-3692-4BB6-AC09-C2908EC01112}" type="presOf" srcId="{C50B83CE-A458-4C75-BD27-87391D7E17FA}" destId="{734F5A3B-8C36-43E8-B38C-96D3BF6575C5}" srcOrd="0" destOrd="0" presId="urn:microsoft.com/office/officeart/2005/8/layout/orgChart1"/>
    <dgm:cxn modelId="{75FF006D-B968-423E-B8B1-9581AEFAC832}" srcId="{CE80455B-D2F4-4D5D-89B0-C76CBC8E32B8}" destId="{62750613-1315-4439-93DC-52F98875B167}" srcOrd="4" destOrd="0" parTransId="{F541152B-3F79-4A34-8085-5EB70A87584C}" sibTransId="{417E66BA-103B-4933-81AD-CE82B593C514}"/>
    <dgm:cxn modelId="{E0D7A42F-5A2B-4C40-9BD0-46AC30E340D0}" type="presOf" srcId="{478076F4-198E-4862-8B88-6178D07DA7B8}" destId="{552220CD-BD02-4212-977D-8AF9A2B5CB2E}" srcOrd="0" destOrd="0" presId="urn:microsoft.com/office/officeart/2005/8/layout/orgChart1"/>
    <dgm:cxn modelId="{756607C8-2451-4CA5-83C1-F70D4C187B84}" type="presOf" srcId="{62750613-1315-4439-93DC-52F98875B167}" destId="{E8EFFABF-F847-4251-9ECF-C8144BA3F58F}" srcOrd="0" destOrd="0" presId="urn:microsoft.com/office/officeart/2005/8/layout/orgChart1"/>
    <dgm:cxn modelId="{0097ACE1-46F6-4C70-87AD-163163B2CFE5}" type="presOf" srcId="{7701A333-EE50-416E-94D3-2951C2DCEA93}" destId="{B4B4978D-6077-493F-8687-9F2D8AA39208}" srcOrd="0" destOrd="0" presId="urn:microsoft.com/office/officeart/2005/8/layout/orgChart1"/>
    <dgm:cxn modelId="{54D47CAC-3C8A-4CDC-8B0F-634F2C74B4E0}" type="presOf" srcId="{2B62AD0B-DFDD-48E3-BF0F-9C8C6449A2E8}" destId="{D061E90D-229E-4CA5-AFD1-1D3EF26A31AF}" srcOrd="0" destOrd="0" presId="urn:microsoft.com/office/officeart/2005/8/layout/orgChart1"/>
    <dgm:cxn modelId="{92D973E7-5BA4-4F34-94A0-125C47699F7C}" type="presOf" srcId="{B6C824FC-E157-4EAF-B1D7-2984357D956D}" destId="{DD9473FC-E750-4940-A968-49426D0DFA08}" srcOrd="0" destOrd="0" presId="urn:microsoft.com/office/officeart/2005/8/layout/orgChart1"/>
    <dgm:cxn modelId="{3DD6DE5C-87C1-4CD2-853F-08448D917E64}" type="presOf" srcId="{501A359C-46B0-4E4E-827B-7A0D459E90EE}" destId="{FC151E68-8EB8-429F-8916-B9E6C9CF7985}" srcOrd="0" destOrd="0" presId="urn:microsoft.com/office/officeart/2005/8/layout/orgChart1"/>
    <dgm:cxn modelId="{9C6CE970-ABB4-41DC-8755-7799758A13C6}" type="presOf" srcId="{215FCD85-4C2B-4B7B-BE51-CE6A159A4884}" destId="{49486512-6BF7-4F6C-9782-4537C9139A39}" srcOrd="0" destOrd="0" presId="urn:microsoft.com/office/officeart/2005/8/layout/orgChart1"/>
    <dgm:cxn modelId="{90D2B461-9E7D-48C9-9870-2E73798C44C6}" type="presOf" srcId="{183C3AB7-E7E8-45EB-9CE0-A9D88DB1C6DB}" destId="{C7627B5E-3BD3-44DF-9244-A4BB47B6FC78}" srcOrd="1" destOrd="0" presId="urn:microsoft.com/office/officeart/2005/8/layout/orgChart1"/>
    <dgm:cxn modelId="{AF190486-2120-490D-A1E0-A3843BD78698}" type="presOf" srcId="{D3D80166-D9B0-4A70-BE88-92617FC7CBC2}" destId="{0C020D86-1708-47F6-864B-F00EA8ECE1B4}" srcOrd="0" destOrd="0" presId="urn:microsoft.com/office/officeart/2005/8/layout/orgChart1"/>
    <dgm:cxn modelId="{9C94D8B7-E791-4ADF-981E-732F26D4974D}" type="presOf" srcId="{FE38DEE1-B850-41AE-B526-565AE307BF16}" destId="{A9C8FCF1-2CB4-4CF7-A64E-5F46FBC0B411}" srcOrd="0" destOrd="0" presId="urn:microsoft.com/office/officeart/2005/8/layout/orgChart1"/>
    <dgm:cxn modelId="{DA764D7A-8FA0-493E-8181-267AA02E9B6F}" type="presOf" srcId="{47A8FDBE-B51A-422A-9875-BB71DE14C259}" destId="{6F39E241-082F-4BC0-8D61-8AC284DAE2B5}" srcOrd="0" destOrd="0" presId="urn:microsoft.com/office/officeart/2005/8/layout/orgChart1"/>
    <dgm:cxn modelId="{C906B4B1-FE49-4260-9A8C-1D0CA31B683C}" srcId="{47A8FDBE-B51A-422A-9875-BB71DE14C259}" destId="{478076F4-198E-4862-8B88-6178D07DA7B8}" srcOrd="0" destOrd="0" parTransId="{D727C569-A514-4AEA-8E36-0F25C9AA9975}" sibTransId="{E25DD12B-D8CC-439E-A275-E8D95EBCAD4C}"/>
    <dgm:cxn modelId="{588B1644-191A-4073-B50A-3114D6AF8E02}" srcId="{596DCBD5-0CC1-4D62-98F8-FA14B5EBAB2B}" destId="{215FCD85-4C2B-4B7B-BE51-CE6A159A4884}" srcOrd="0" destOrd="0" parTransId="{B6C824FC-E157-4EAF-B1D7-2984357D956D}" sibTransId="{A795A2B7-6DB6-49C6-BB91-525436DFADA8}"/>
    <dgm:cxn modelId="{C4C717FC-FD50-4B6D-8E49-09909048F127}" type="presOf" srcId="{D3D80166-D9B0-4A70-BE88-92617FC7CBC2}" destId="{6DE62ED1-43A8-4A8B-80C9-226F89CBED30}" srcOrd="1" destOrd="0" presId="urn:microsoft.com/office/officeart/2005/8/layout/orgChart1"/>
    <dgm:cxn modelId="{1A2DB034-C8BE-43AA-AB5E-1486D9F44E87}" type="presOf" srcId="{93D87169-3037-4AC6-A63C-0D21083BE17A}" destId="{30902C46-249B-4231-9D1E-D733ACDF4676}" srcOrd="0" destOrd="0" presId="urn:microsoft.com/office/officeart/2005/8/layout/orgChart1"/>
    <dgm:cxn modelId="{58E04C2F-A5EE-45A8-981F-F0A574804698}" type="presOf" srcId="{CE80455B-D2F4-4D5D-89B0-C76CBC8E32B8}" destId="{3909042D-380A-4195-BE35-DED575E71C64}" srcOrd="0" destOrd="0" presId="urn:microsoft.com/office/officeart/2005/8/layout/orgChart1"/>
    <dgm:cxn modelId="{6C8338B6-7C70-49B9-8384-2935A99675FA}" type="presParOf" srcId="{25A83FBD-C925-4BD9-90A4-56FC39A3CDD4}" destId="{A9B46C0D-B899-402A-BF6F-A52681BA44AA}" srcOrd="0" destOrd="0" presId="urn:microsoft.com/office/officeart/2005/8/layout/orgChart1"/>
    <dgm:cxn modelId="{9C005E1C-F8DD-48BB-B707-F0A6262BA517}" type="presParOf" srcId="{A9B46C0D-B899-402A-BF6F-A52681BA44AA}" destId="{0894CD3C-D49E-4B4B-8EAA-AE26C0FF556B}" srcOrd="0" destOrd="0" presId="urn:microsoft.com/office/officeart/2005/8/layout/orgChart1"/>
    <dgm:cxn modelId="{3B63425E-027F-47EA-A088-F899122C26DF}" type="presParOf" srcId="{0894CD3C-D49E-4B4B-8EAA-AE26C0FF556B}" destId="{B4B4978D-6077-493F-8687-9F2D8AA39208}" srcOrd="0" destOrd="0" presId="urn:microsoft.com/office/officeart/2005/8/layout/orgChart1"/>
    <dgm:cxn modelId="{83FD687F-82FE-40AE-B43D-63C043F5CA65}" type="presParOf" srcId="{0894CD3C-D49E-4B4B-8EAA-AE26C0FF556B}" destId="{58525191-8E57-4752-8372-F5AD30E5D997}" srcOrd="1" destOrd="0" presId="urn:microsoft.com/office/officeart/2005/8/layout/orgChart1"/>
    <dgm:cxn modelId="{32A59BFB-3DB2-4008-A30E-AAC745D43887}" type="presParOf" srcId="{A9B46C0D-B899-402A-BF6F-A52681BA44AA}" destId="{951E3961-EC48-4B89-B116-C875601B90BB}" srcOrd="1" destOrd="0" presId="urn:microsoft.com/office/officeart/2005/8/layout/orgChart1"/>
    <dgm:cxn modelId="{B968E076-CFDA-4C31-A47F-EC83374B2CC4}" type="presParOf" srcId="{951E3961-EC48-4B89-B116-C875601B90BB}" destId="{B8C3A105-ACA8-498B-9A53-8070A811FC72}" srcOrd="0" destOrd="0" presId="urn:microsoft.com/office/officeart/2005/8/layout/orgChart1"/>
    <dgm:cxn modelId="{E616F112-9A1C-4F0C-844A-D4A55A6C578C}" type="presParOf" srcId="{951E3961-EC48-4B89-B116-C875601B90BB}" destId="{CD3B22C4-3C6B-4EDB-B989-133A1D057362}" srcOrd="1" destOrd="0" presId="urn:microsoft.com/office/officeart/2005/8/layout/orgChart1"/>
    <dgm:cxn modelId="{79035BF3-ED8B-4B69-B38B-CCEEC9523CCC}" type="presParOf" srcId="{CD3B22C4-3C6B-4EDB-B989-133A1D057362}" destId="{67D4736F-7ECE-4547-830F-91BD9E6601C1}" srcOrd="0" destOrd="0" presId="urn:microsoft.com/office/officeart/2005/8/layout/orgChart1"/>
    <dgm:cxn modelId="{5B2E643E-59AA-4923-BA4B-3C8E74DFE6AE}" type="presParOf" srcId="{67D4736F-7ECE-4547-830F-91BD9E6601C1}" destId="{3909042D-380A-4195-BE35-DED575E71C64}" srcOrd="0" destOrd="0" presId="urn:microsoft.com/office/officeart/2005/8/layout/orgChart1"/>
    <dgm:cxn modelId="{569E3FD8-48DF-4017-B6F2-1388A4C84387}" type="presParOf" srcId="{67D4736F-7ECE-4547-830F-91BD9E6601C1}" destId="{4B5151FF-6659-4387-B327-622EDB416CED}" srcOrd="1" destOrd="0" presId="urn:microsoft.com/office/officeart/2005/8/layout/orgChart1"/>
    <dgm:cxn modelId="{6CD6BDD3-EEFC-4CFC-9DB5-15F8FF7243ED}" type="presParOf" srcId="{CD3B22C4-3C6B-4EDB-B989-133A1D057362}" destId="{2C1FD678-C0D9-4940-A547-9BA8E1C777C7}" srcOrd="1" destOrd="0" presId="urn:microsoft.com/office/officeart/2005/8/layout/orgChart1"/>
    <dgm:cxn modelId="{1E715072-09AA-4D81-A25D-9A0EFA9985F3}" type="presParOf" srcId="{2C1FD678-C0D9-4940-A547-9BA8E1C777C7}" destId="{FC151E68-8EB8-429F-8916-B9E6C9CF7985}" srcOrd="0" destOrd="0" presId="urn:microsoft.com/office/officeart/2005/8/layout/orgChart1"/>
    <dgm:cxn modelId="{32AC648F-2B3E-4C47-8000-3B70EF70DCDF}" type="presParOf" srcId="{2C1FD678-C0D9-4940-A547-9BA8E1C777C7}" destId="{87F8918C-C8B7-43F1-888A-76BDDEBCD386}" srcOrd="1" destOrd="0" presId="urn:microsoft.com/office/officeart/2005/8/layout/orgChart1"/>
    <dgm:cxn modelId="{59B5889A-AA33-4332-9351-BAF9DD80C16E}" type="presParOf" srcId="{87F8918C-C8B7-43F1-888A-76BDDEBCD386}" destId="{43359756-E526-48DC-9F11-D0019FA11CBC}" srcOrd="0" destOrd="0" presId="urn:microsoft.com/office/officeart/2005/8/layout/orgChart1"/>
    <dgm:cxn modelId="{E3D9A16A-D0CB-4A31-834C-566211552083}" type="presParOf" srcId="{43359756-E526-48DC-9F11-D0019FA11CBC}" destId="{8238A591-DEB0-4710-B067-2A5B20FFB414}" srcOrd="0" destOrd="0" presId="urn:microsoft.com/office/officeart/2005/8/layout/orgChart1"/>
    <dgm:cxn modelId="{D198A799-5FDA-4CC6-BD1C-6B0F37536DE8}" type="presParOf" srcId="{43359756-E526-48DC-9F11-D0019FA11CBC}" destId="{EDFCABCE-935D-45A5-84C4-E53E5AA01C7C}" srcOrd="1" destOrd="0" presId="urn:microsoft.com/office/officeart/2005/8/layout/orgChart1"/>
    <dgm:cxn modelId="{69C20D27-0B6A-475A-A127-2C81492AC404}" type="presParOf" srcId="{87F8918C-C8B7-43F1-888A-76BDDEBCD386}" destId="{55F50108-B922-413E-9EAC-C322A857F307}" srcOrd="1" destOrd="0" presId="urn:microsoft.com/office/officeart/2005/8/layout/orgChart1"/>
    <dgm:cxn modelId="{F3973054-26A2-4CA8-882A-5237693186C7}" type="presParOf" srcId="{55F50108-B922-413E-9EAC-C322A857F307}" destId="{0E074FEB-8288-4A0A-B815-7C56D5E8EFCD}" srcOrd="0" destOrd="0" presId="urn:microsoft.com/office/officeart/2005/8/layout/orgChart1"/>
    <dgm:cxn modelId="{E3348AB1-ADFB-41BA-B271-CBF0557A3C09}" type="presParOf" srcId="{55F50108-B922-413E-9EAC-C322A857F307}" destId="{48454367-5477-46C0-A0BE-63449B88188E}" srcOrd="1" destOrd="0" presId="urn:microsoft.com/office/officeart/2005/8/layout/orgChart1"/>
    <dgm:cxn modelId="{EFAC96C8-245A-4638-95D1-BFB31A551838}" type="presParOf" srcId="{48454367-5477-46C0-A0BE-63449B88188E}" destId="{629E02BA-2F54-4DC7-A436-302C597872F8}" srcOrd="0" destOrd="0" presId="urn:microsoft.com/office/officeart/2005/8/layout/orgChart1"/>
    <dgm:cxn modelId="{6C900351-C0AD-4312-9485-D38782CF5B33}" type="presParOf" srcId="{629E02BA-2F54-4DC7-A436-302C597872F8}" destId="{A9C8FCF1-2CB4-4CF7-A64E-5F46FBC0B411}" srcOrd="0" destOrd="0" presId="urn:microsoft.com/office/officeart/2005/8/layout/orgChart1"/>
    <dgm:cxn modelId="{347BC32E-18A2-42AC-9C4A-E0DC29AC76D9}" type="presParOf" srcId="{629E02BA-2F54-4DC7-A436-302C597872F8}" destId="{448ED780-01CB-4FC2-B0DE-CFC446DC6558}" srcOrd="1" destOrd="0" presId="urn:microsoft.com/office/officeart/2005/8/layout/orgChart1"/>
    <dgm:cxn modelId="{776D3107-BC74-4D64-A817-ABB0985F5579}" type="presParOf" srcId="{48454367-5477-46C0-A0BE-63449B88188E}" destId="{8CC22E37-BBCF-458D-B1E2-0F0DBF84F70C}" srcOrd="1" destOrd="0" presId="urn:microsoft.com/office/officeart/2005/8/layout/orgChart1"/>
    <dgm:cxn modelId="{A7A2F786-A2E4-481C-8C57-A78A1CFF9811}" type="presParOf" srcId="{48454367-5477-46C0-A0BE-63449B88188E}" destId="{433C6623-C239-471D-B12A-4431BC2BC682}" srcOrd="2" destOrd="0" presId="urn:microsoft.com/office/officeart/2005/8/layout/orgChart1"/>
    <dgm:cxn modelId="{64EB6458-E268-4C0A-8376-6B99F776C348}" type="presParOf" srcId="{55F50108-B922-413E-9EAC-C322A857F307}" destId="{B4E13B35-2F43-44F2-BB90-8FD62ECD0BBF}" srcOrd="2" destOrd="0" presId="urn:microsoft.com/office/officeart/2005/8/layout/orgChart1"/>
    <dgm:cxn modelId="{540F2F72-1C2F-42C4-B703-0C105F737CFB}" type="presParOf" srcId="{55F50108-B922-413E-9EAC-C322A857F307}" destId="{C1C13D6D-2FBD-4F2B-A605-DDA369366EA2}" srcOrd="3" destOrd="0" presId="urn:microsoft.com/office/officeart/2005/8/layout/orgChart1"/>
    <dgm:cxn modelId="{6D31843B-36AE-4B40-9547-E450494C9EF9}" type="presParOf" srcId="{C1C13D6D-2FBD-4F2B-A605-DDA369366EA2}" destId="{820B53CB-557B-474F-9AE6-F34312B8AC76}" srcOrd="0" destOrd="0" presId="urn:microsoft.com/office/officeart/2005/8/layout/orgChart1"/>
    <dgm:cxn modelId="{CB83C40F-6A48-4E81-A68B-EA0FE5C93278}" type="presParOf" srcId="{820B53CB-557B-474F-9AE6-F34312B8AC76}" destId="{F4D81048-AFDC-42BF-A3BF-0F4E0E0698F6}" srcOrd="0" destOrd="0" presId="urn:microsoft.com/office/officeart/2005/8/layout/orgChart1"/>
    <dgm:cxn modelId="{C6619878-2157-4BFB-A46B-828A87E1C404}" type="presParOf" srcId="{820B53CB-557B-474F-9AE6-F34312B8AC76}" destId="{FABB2FA9-CA2D-43BD-8939-4A073DA96117}" srcOrd="1" destOrd="0" presId="urn:microsoft.com/office/officeart/2005/8/layout/orgChart1"/>
    <dgm:cxn modelId="{DC862BC9-2506-48F9-B5BC-7FC7CD68F9B3}" type="presParOf" srcId="{C1C13D6D-2FBD-4F2B-A605-DDA369366EA2}" destId="{E9F0A666-FF89-4A79-982C-B83D40D39B9C}" srcOrd="1" destOrd="0" presId="urn:microsoft.com/office/officeart/2005/8/layout/orgChart1"/>
    <dgm:cxn modelId="{72B50970-9816-4DD5-A5A3-B400FD122C02}" type="presParOf" srcId="{C1C13D6D-2FBD-4F2B-A605-DDA369366EA2}" destId="{E126925F-EF2A-4B13-80CA-154C473E7B7A}" srcOrd="2" destOrd="0" presId="urn:microsoft.com/office/officeart/2005/8/layout/orgChart1"/>
    <dgm:cxn modelId="{CDD0C366-AE00-49B2-9E30-D54E908E1AC8}" type="presParOf" srcId="{55F50108-B922-413E-9EAC-C322A857F307}" destId="{61E45441-CAFD-4D20-834C-7C60432DEACA}" srcOrd="4" destOrd="0" presId="urn:microsoft.com/office/officeart/2005/8/layout/orgChart1"/>
    <dgm:cxn modelId="{38818E58-B8CB-4386-96F8-CE8F45B834C6}" type="presParOf" srcId="{55F50108-B922-413E-9EAC-C322A857F307}" destId="{9E9302F9-D916-455A-8654-DADE9F04DAA4}" srcOrd="5" destOrd="0" presId="urn:microsoft.com/office/officeart/2005/8/layout/orgChart1"/>
    <dgm:cxn modelId="{DD920D28-98BA-47A4-89AB-37F6CDAD0882}" type="presParOf" srcId="{9E9302F9-D916-455A-8654-DADE9F04DAA4}" destId="{9144A0FD-11C0-440E-92F4-D6DA727C037E}" srcOrd="0" destOrd="0" presId="urn:microsoft.com/office/officeart/2005/8/layout/orgChart1"/>
    <dgm:cxn modelId="{81AE32FD-7A57-488F-863A-7F6E3DF8F166}" type="presParOf" srcId="{9144A0FD-11C0-440E-92F4-D6DA727C037E}" destId="{30902C46-249B-4231-9D1E-D733ACDF4676}" srcOrd="0" destOrd="0" presId="urn:microsoft.com/office/officeart/2005/8/layout/orgChart1"/>
    <dgm:cxn modelId="{2CC6255A-597C-4A97-9EE3-2BCA47A5EBA3}" type="presParOf" srcId="{9144A0FD-11C0-440E-92F4-D6DA727C037E}" destId="{203958D9-3EA7-4B0F-8F1A-86AE031186A4}" srcOrd="1" destOrd="0" presId="urn:microsoft.com/office/officeart/2005/8/layout/orgChart1"/>
    <dgm:cxn modelId="{4C9897E2-91F8-4B17-BD4F-D2B91C1AD021}" type="presParOf" srcId="{9E9302F9-D916-455A-8654-DADE9F04DAA4}" destId="{FA88FCC6-7462-4635-A280-66C8E99BDF74}" srcOrd="1" destOrd="0" presId="urn:microsoft.com/office/officeart/2005/8/layout/orgChart1"/>
    <dgm:cxn modelId="{23D58D87-410F-4621-B2F7-3C2F5148DC6D}" type="presParOf" srcId="{9E9302F9-D916-455A-8654-DADE9F04DAA4}" destId="{802EA561-2CB6-46B0-B749-F05905E778DC}" srcOrd="2" destOrd="0" presId="urn:microsoft.com/office/officeart/2005/8/layout/orgChart1"/>
    <dgm:cxn modelId="{3EC270AF-72C9-4A9C-A408-A9DF56D3110B}" type="presParOf" srcId="{55F50108-B922-413E-9EAC-C322A857F307}" destId="{23E317DE-3B98-4FB9-B244-939F061A7A61}" srcOrd="6" destOrd="0" presId="urn:microsoft.com/office/officeart/2005/8/layout/orgChart1"/>
    <dgm:cxn modelId="{50816465-17FC-40ED-B367-A9D580A6C99F}" type="presParOf" srcId="{55F50108-B922-413E-9EAC-C322A857F307}" destId="{F09DBBC4-3D0B-4C05-9E91-C4B5C4FE2093}" srcOrd="7" destOrd="0" presId="urn:microsoft.com/office/officeart/2005/8/layout/orgChart1"/>
    <dgm:cxn modelId="{83E88498-6C93-4BE3-B2E8-D85073E26AD9}" type="presParOf" srcId="{F09DBBC4-3D0B-4C05-9E91-C4B5C4FE2093}" destId="{2211F4BA-3BAC-46F0-BF0E-09645302D587}" srcOrd="0" destOrd="0" presId="urn:microsoft.com/office/officeart/2005/8/layout/orgChart1"/>
    <dgm:cxn modelId="{3035F50A-AC22-4B3B-966A-AEB185E1132A}" type="presParOf" srcId="{2211F4BA-3BAC-46F0-BF0E-09645302D587}" destId="{68C0A434-7874-4EA3-9D2C-5F30AD13550F}" srcOrd="0" destOrd="0" presId="urn:microsoft.com/office/officeart/2005/8/layout/orgChart1"/>
    <dgm:cxn modelId="{5039A864-C412-4E59-9048-277F498ADD1B}" type="presParOf" srcId="{2211F4BA-3BAC-46F0-BF0E-09645302D587}" destId="{3723E9DA-11DE-4EE0-975A-BE002753C3B6}" srcOrd="1" destOrd="0" presId="urn:microsoft.com/office/officeart/2005/8/layout/orgChart1"/>
    <dgm:cxn modelId="{24162053-D7D9-4CEF-9425-B88808C73C8A}" type="presParOf" srcId="{F09DBBC4-3D0B-4C05-9E91-C4B5C4FE2093}" destId="{BC137E63-DA96-4535-BAFB-A65A86CCC52C}" srcOrd="1" destOrd="0" presId="urn:microsoft.com/office/officeart/2005/8/layout/orgChart1"/>
    <dgm:cxn modelId="{15D5A26C-9867-47A7-A598-C3856B643C39}" type="presParOf" srcId="{F09DBBC4-3D0B-4C05-9E91-C4B5C4FE2093}" destId="{09397298-289A-46AE-A210-AFD4F93BE680}" srcOrd="2" destOrd="0" presId="urn:microsoft.com/office/officeart/2005/8/layout/orgChart1"/>
    <dgm:cxn modelId="{E4EDD878-6E5F-4E5B-A85A-B8734FB982C1}" type="presParOf" srcId="{87F8918C-C8B7-43F1-888A-76BDDEBCD386}" destId="{64500521-04DE-4848-894F-892419578CC9}" srcOrd="2" destOrd="0" presId="urn:microsoft.com/office/officeart/2005/8/layout/orgChart1"/>
    <dgm:cxn modelId="{17AC6FC1-AFD9-433B-8403-06087ECA8887}" type="presParOf" srcId="{2C1FD678-C0D9-4940-A547-9BA8E1C777C7}" destId="{734F5A3B-8C36-43E8-B38C-96D3BF6575C5}" srcOrd="2" destOrd="0" presId="urn:microsoft.com/office/officeart/2005/8/layout/orgChart1"/>
    <dgm:cxn modelId="{C9346D63-0CEE-4757-A373-D9E699700F6E}" type="presParOf" srcId="{2C1FD678-C0D9-4940-A547-9BA8E1C777C7}" destId="{F5DCBBA7-667E-497D-8643-091ADC52D59E}" srcOrd="3" destOrd="0" presId="urn:microsoft.com/office/officeart/2005/8/layout/orgChart1"/>
    <dgm:cxn modelId="{297FAC44-07B2-4B81-B14A-EE8A644980EC}" type="presParOf" srcId="{F5DCBBA7-667E-497D-8643-091ADC52D59E}" destId="{1C978C87-531E-4DA4-BC69-B9D23B985F15}" srcOrd="0" destOrd="0" presId="urn:microsoft.com/office/officeart/2005/8/layout/orgChart1"/>
    <dgm:cxn modelId="{CBA96BAF-2615-4B27-A06D-1B50114785B1}" type="presParOf" srcId="{1C978C87-531E-4DA4-BC69-B9D23B985F15}" destId="{8F87E03E-AF6A-4FB9-B508-EE51F3016104}" srcOrd="0" destOrd="0" presId="urn:microsoft.com/office/officeart/2005/8/layout/orgChart1"/>
    <dgm:cxn modelId="{4C306E3A-D735-451C-A38E-8CA1F5CECA3B}" type="presParOf" srcId="{1C978C87-531E-4DA4-BC69-B9D23B985F15}" destId="{44C44566-AAB0-4B02-8356-330E600AF8D3}" srcOrd="1" destOrd="0" presId="urn:microsoft.com/office/officeart/2005/8/layout/orgChart1"/>
    <dgm:cxn modelId="{16B4C840-C221-4CFC-9D2A-A464E11A14BE}" type="presParOf" srcId="{F5DCBBA7-667E-497D-8643-091ADC52D59E}" destId="{D65ED9EB-5FDA-4B45-8420-FB2C0A29D9BD}" srcOrd="1" destOrd="0" presId="urn:microsoft.com/office/officeart/2005/8/layout/orgChart1"/>
    <dgm:cxn modelId="{C23EC613-4C2E-47FD-96BE-8E907BC44319}" type="presParOf" srcId="{D65ED9EB-5FDA-4B45-8420-FB2C0A29D9BD}" destId="{DD9473FC-E750-4940-A968-49426D0DFA08}" srcOrd="0" destOrd="0" presId="urn:microsoft.com/office/officeart/2005/8/layout/orgChart1"/>
    <dgm:cxn modelId="{86603A42-ECAF-41E0-B19B-5292AAA4C655}" type="presParOf" srcId="{D65ED9EB-5FDA-4B45-8420-FB2C0A29D9BD}" destId="{4ECA04DE-3C46-4A8C-9324-687B45631AC5}" srcOrd="1" destOrd="0" presId="urn:microsoft.com/office/officeart/2005/8/layout/orgChart1"/>
    <dgm:cxn modelId="{33B9388D-2008-402A-A31F-24F37C3606FC}" type="presParOf" srcId="{4ECA04DE-3C46-4A8C-9324-687B45631AC5}" destId="{6E737548-21DE-4E05-B5CA-7CAF0D95D488}" srcOrd="0" destOrd="0" presId="urn:microsoft.com/office/officeart/2005/8/layout/orgChart1"/>
    <dgm:cxn modelId="{5B887FD3-D528-4D8D-B270-50180BD8CB45}" type="presParOf" srcId="{6E737548-21DE-4E05-B5CA-7CAF0D95D488}" destId="{49486512-6BF7-4F6C-9782-4537C9139A39}" srcOrd="0" destOrd="0" presId="urn:microsoft.com/office/officeart/2005/8/layout/orgChart1"/>
    <dgm:cxn modelId="{8F3FD5A6-B4FD-4B6C-B455-B77E1CB549A9}" type="presParOf" srcId="{6E737548-21DE-4E05-B5CA-7CAF0D95D488}" destId="{3A5E22E1-1FEC-4747-8108-30294FC8002A}" srcOrd="1" destOrd="0" presId="urn:microsoft.com/office/officeart/2005/8/layout/orgChart1"/>
    <dgm:cxn modelId="{3860FCB0-5A8E-412A-9A74-601264A5EBEE}" type="presParOf" srcId="{4ECA04DE-3C46-4A8C-9324-687B45631AC5}" destId="{9EE22C3C-A0BA-42F6-A2D5-9E20B6428B08}" srcOrd="1" destOrd="0" presId="urn:microsoft.com/office/officeart/2005/8/layout/orgChart1"/>
    <dgm:cxn modelId="{335352D8-AF47-4540-93B6-CD91E31F7791}" type="presParOf" srcId="{4ECA04DE-3C46-4A8C-9324-687B45631AC5}" destId="{7EE39203-7F0A-4D3F-88A5-0858392EF860}" srcOrd="2" destOrd="0" presId="urn:microsoft.com/office/officeart/2005/8/layout/orgChart1"/>
    <dgm:cxn modelId="{7C6BA1A4-CA0D-4041-B0B0-DA0EED9347F3}" type="presParOf" srcId="{F5DCBBA7-667E-497D-8643-091ADC52D59E}" destId="{2B22145D-C474-4D17-B3F4-A8D84D182FBC}" srcOrd="2" destOrd="0" presId="urn:microsoft.com/office/officeart/2005/8/layout/orgChart1"/>
    <dgm:cxn modelId="{792CD962-36BC-4BA0-BFD4-73C6728F3B2D}" type="presParOf" srcId="{2C1FD678-C0D9-4940-A547-9BA8E1C777C7}" destId="{7C918D16-BFFE-4A9E-B5B2-F057AA7FEF51}" srcOrd="4" destOrd="0" presId="urn:microsoft.com/office/officeart/2005/8/layout/orgChart1"/>
    <dgm:cxn modelId="{7ADA2E17-8835-40B2-BB5F-5F4088881304}" type="presParOf" srcId="{2C1FD678-C0D9-4940-A547-9BA8E1C777C7}" destId="{579108D7-199B-4839-A4F0-22AD32B47244}" srcOrd="5" destOrd="0" presId="urn:microsoft.com/office/officeart/2005/8/layout/orgChart1"/>
    <dgm:cxn modelId="{F3C25D31-759F-495D-ADAD-07C8B13AE102}" type="presParOf" srcId="{579108D7-199B-4839-A4F0-22AD32B47244}" destId="{B81C8736-E5F3-4FF2-AEDF-33CAED3C0CA0}" srcOrd="0" destOrd="0" presId="urn:microsoft.com/office/officeart/2005/8/layout/orgChart1"/>
    <dgm:cxn modelId="{6DB97F46-B0C3-4B9B-9274-102B888189C7}" type="presParOf" srcId="{B81C8736-E5F3-4FF2-AEDF-33CAED3C0CA0}" destId="{0C020D86-1708-47F6-864B-F00EA8ECE1B4}" srcOrd="0" destOrd="0" presId="urn:microsoft.com/office/officeart/2005/8/layout/orgChart1"/>
    <dgm:cxn modelId="{9BB16416-C9AD-4AF8-941F-54098F720CB9}" type="presParOf" srcId="{B81C8736-E5F3-4FF2-AEDF-33CAED3C0CA0}" destId="{6DE62ED1-43A8-4A8B-80C9-226F89CBED30}" srcOrd="1" destOrd="0" presId="urn:microsoft.com/office/officeart/2005/8/layout/orgChart1"/>
    <dgm:cxn modelId="{7CEF2523-F7D7-475C-BE81-F1031D737A46}" type="presParOf" srcId="{579108D7-199B-4839-A4F0-22AD32B47244}" destId="{F180E1D6-CF23-4CA6-969B-3E8A6CCF46B2}" srcOrd="1" destOrd="0" presId="urn:microsoft.com/office/officeart/2005/8/layout/orgChart1"/>
    <dgm:cxn modelId="{73265F2C-3B4A-4018-B5DF-87F2744979BD}" type="presParOf" srcId="{F180E1D6-CF23-4CA6-969B-3E8A6CCF46B2}" destId="{B21FD491-4202-41A8-8FDA-84983F842362}" srcOrd="0" destOrd="0" presId="urn:microsoft.com/office/officeart/2005/8/layout/orgChart1"/>
    <dgm:cxn modelId="{7634D621-D322-498B-926F-57C9459C5AF0}" type="presParOf" srcId="{F180E1D6-CF23-4CA6-969B-3E8A6CCF46B2}" destId="{0B5E605E-FDFF-4E3F-AC63-5B3AD2D68887}" srcOrd="1" destOrd="0" presId="urn:microsoft.com/office/officeart/2005/8/layout/orgChart1"/>
    <dgm:cxn modelId="{F0950079-35A1-430F-B9DB-293A30B9EA54}" type="presParOf" srcId="{0B5E605E-FDFF-4E3F-AC63-5B3AD2D68887}" destId="{54D65C52-CAAA-4229-9C5F-C2B280F32F9B}" srcOrd="0" destOrd="0" presId="urn:microsoft.com/office/officeart/2005/8/layout/orgChart1"/>
    <dgm:cxn modelId="{FDB71049-E361-4D98-A4AF-0BA483F1E620}" type="presParOf" srcId="{54D65C52-CAAA-4229-9C5F-C2B280F32F9B}" destId="{B2B3AB68-4ADC-4E33-85EF-C9B47D2124E5}" srcOrd="0" destOrd="0" presId="urn:microsoft.com/office/officeart/2005/8/layout/orgChart1"/>
    <dgm:cxn modelId="{15F828C2-3708-44DF-8A1E-7D91FB7C30EE}" type="presParOf" srcId="{54D65C52-CAAA-4229-9C5F-C2B280F32F9B}" destId="{C7627B5E-3BD3-44DF-9244-A4BB47B6FC78}" srcOrd="1" destOrd="0" presId="urn:microsoft.com/office/officeart/2005/8/layout/orgChart1"/>
    <dgm:cxn modelId="{2DD1614F-C711-418B-AF7B-A60F4515E3B2}" type="presParOf" srcId="{0B5E605E-FDFF-4E3F-AC63-5B3AD2D68887}" destId="{60763964-A72E-45F4-AEAC-8574119F1578}" srcOrd="1" destOrd="0" presId="urn:microsoft.com/office/officeart/2005/8/layout/orgChart1"/>
    <dgm:cxn modelId="{406303B6-E6CC-44A7-8956-236C080B9EE7}" type="presParOf" srcId="{0B5E605E-FDFF-4E3F-AC63-5B3AD2D68887}" destId="{CBE2E386-2CE7-442A-9F68-CFAA9A45BB36}" srcOrd="2" destOrd="0" presId="urn:microsoft.com/office/officeart/2005/8/layout/orgChart1"/>
    <dgm:cxn modelId="{A51A8687-AA6B-4208-8B4B-FDCD800CE610}" type="presParOf" srcId="{579108D7-199B-4839-A4F0-22AD32B47244}" destId="{322C588C-82B5-4503-B799-75EC12D5F3EE}" srcOrd="2" destOrd="0" presId="urn:microsoft.com/office/officeart/2005/8/layout/orgChart1"/>
    <dgm:cxn modelId="{1E1A8E7D-A7F7-42F8-98EB-3000A6989248}" type="presParOf" srcId="{2C1FD678-C0D9-4940-A547-9BA8E1C777C7}" destId="{9F4ED68E-532D-4153-8C0A-F512AC2A887C}" srcOrd="6" destOrd="0" presId="urn:microsoft.com/office/officeart/2005/8/layout/orgChart1"/>
    <dgm:cxn modelId="{E5BE3419-6179-4AD0-A733-1498E703A0B1}" type="presParOf" srcId="{2C1FD678-C0D9-4940-A547-9BA8E1C777C7}" destId="{16271D56-BC20-438C-BF1E-A5DD02359895}" srcOrd="7" destOrd="0" presId="urn:microsoft.com/office/officeart/2005/8/layout/orgChart1"/>
    <dgm:cxn modelId="{126774F3-E09A-4062-90DD-B94DA2C9597C}" type="presParOf" srcId="{16271D56-BC20-438C-BF1E-A5DD02359895}" destId="{C1C21D29-1CE9-4281-B485-B234F1CD8767}" srcOrd="0" destOrd="0" presId="urn:microsoft.com/office/officeart/2005/8/layout/orgChart1"/>
    <dgm:cxn modelId="{6A11B8AD-3547-4BCC-B8B1-4820695C665B}" type="presParOf" srcId="{C1C21D29-1CE9-4281-B485-B234F1CD8767}" destId="{6F39E241-082F-4BC0-8D61-8AC284DAE2B5}" srcOrd="0" destOrd="0" presId="urn:microsoft.com/office/officeart/2005/8/layout/orgChart1"/>
    <dgm:cxn modelId="{AA49E147-0F2A-4F2A-9357-32C684D32A69}" type="presParOf" srcId="{C1C21D29-1CE9-4281-B485-B234F1CD8767}" destId="{355D16DF-F074-4AAD-A215-B354BF8A03B5}" srcOrd="1" destOrd="0" presId="urn:microsoft.com/office/officeart/2005/8/layout/orgChart1"/>
    <dgm:cxn modelId="{C0C92208-2BC8-4F18-A9E4-B2F73A2CFE95}" type="presParOf" srcId="{16271D56-BC20-438C-BF1E-A5DD02359895}" destId="{75C936C5-A5E9-4F85-BFDA-30396B5374EF}" srcOrd="1" destOrd="0" presId="urn:microsoft.com/office/officeart/2005/8/layout/orgChart1"/>
    <dgm:cxn modelId="{32F99421-2488-407C-A45D-7CA10272B3F4}" type="presParOf" srcId="{75C936C5-A5E9-4F85-BFDA-30396B5374EF}" destId="{B8049C60-715E-486D-9F96-B40CCD5EA5D6}" srcOrd="0" destOrd="0" presId="urn:microsoft.com/office/officeart/2005/8/layout/orgChart1"/>
    <dgm:cxn modelId="{260D12F3-D4D3-4945-9C49-D4354AA8D35B}" type="presParOf" srcId="{75C936C5-A5E9-4F85-BFDA-30396B5374EF}" destId="{32CD5F72-A4B6-4FFF-9EFB-B3989AA816ED}" srcOrd="1" destOrd="0" presId="urn:microsoft.com/office/officeart/2005/8/layout/orgChart1"/>
    <dgm:cxn modelId="{F74F9E78-E5FF-42F2-90C5-89A2DA22D029}" type="presParOf" srcId="{32CD5F72-A4B6-4FFF-9EFB-B3989AA816ED}" destId="{CA7D9BFD-3E4E-427F-9100-665B443F38D6}" srcOrd="0" destOrd="0" presId="urn:microsoft.com/office/officeart/2005/8/layout/orgChart1"/>
    <dgm:cxn modelId="{C4D7784D-FCF4-411A-9F87-D2E94734972F}" type="presParOf" srcId="{CA7D9BFD-3E4E-427F-9100-665B443F38D6}" destId="{552220CD-BD02-4212-977D-8AF9A2B5CB2E}" srcOrd="0" destOrd="0" presId="urn:microsoft.com/office/officeart/2005/8/layout/orgChart1"/>
    <dgm:cxn modelId="{BD395D0A-C364-41D6-B60C-A30D35343A64}" type="presParOf" srcId="{CA7D9BFD-3E4E-427F-9100-665B443F38D6}" destId="{7E6D7D64-806C-48F4-8D87-3F8F0E39C744}" srcOrd="1" destOrd="0" presId="urn:microsoft.com/office/officeart/2005/8/layout/orgChart1"/>
    <dgm:cxn modelId="{0921D258-23DA-4BB9-ADD9-04CBF9131536}" type="presParOf" srcId="{32CD5F72-A4B6-4FFF-9EFB-B3989AA816ED}" destId="{DAD83437-7270-470F-B662-2A02DD20C0DB}" srcOrd="1" destOrd="0" presId="urn:microsoft.com/office/officeart/2005/8/layout/orgChart1"/>
    <dgm:cxn modelId="{413448A3-BF02-41FA-BB7A-E0C9F4A0EDF8}" type="presParOf" srcId="{32CD5F72-A4B6-4FFF-9EFB-B3989AA816ED}" destId="{BE3B3603-EDB0-441A-88F2-BC0C95239A37}" srcOrd="2" destOrd="0" presId="urn:microsoft.com/office/officeart/2005/8/layout/orgChart1"/>
    <dgm:cxn modelId="{E75160DD-32B6-4BCE-8631-5C28B45A41F7}" type="presParOf" srcId="{75C936C5-A5E9-4F85-BFDA-30396B5374EF}" destId="{0CAEE3F2-F31C-432A-A1C4-ED774D922CC6}" srcOrd="2" destOrd="0" presId="urn:microsoft.com/office/officeart/2005/8/layout/orgChart1"/>
    <dgm:cxn modelId="{646DE48C-E853-42D3-BE36-08085E5B1D44}" type="presParOf" srcId="{75C936C5-A5E9-4F85-BFDA-30396B5374EF}" destId="{C362AD81-D9E3-4E50-9FBF-A0B7423DA600}" srcOrd="3" destOrd="0" presId="urn:microsoft.com/office/officeart/2005/8/layout/orgChart1"/>
    <dgm:cxn modelId="{A39A4741-46C0-41F9-9ED8-7B09A6078FA4}" type="presParOf" srcId="{C362AD81-D9E3-4E50-9FBF-A0B7423DA600}" destId="{6C565F48-1ADB-4F05-AD91-BDB18A1A991B}" srcOrd="0" destOrd="0" presId="urn:microsoft.com/office/officeart/2005/8/layout/orgChart1"/>
    <dgm:cxn modelId="{D7C4A891-BD11-49B4-B3F8-F34C86EB627C}" type="presParOf" srcId="{6C565F48-1ADB-4F05-AD91-BDB18A1A991B}" destId="{D061E90D-229E-4CA5-AFD1-1D3EF26A31AF}" srcOrd="0" destOrd="0" presId="urn:microsoft.com/office/officeart/2005/8/layout/orgChart1"/>
    <dgm:cxn modelId="{6450433F-F60E-4487-827A-7358ED2B8CB9}" type="presParOf" srcId="{6C565F48-1ADB-4F05-AD91-BDB18A1A991B}" destId="{5F7795C7-8227-456F-8B24-65C32D1A521E}" srcOrd="1" destOrd="0" presId="urn:microsoft.com/office/officeart/2005/8/layout/orgChart1"/>
    <dgm:cxn modelId="{78B9C584-DA74-4751-B944-9DEED0DAA9C6}" type="presParOf" srcId="{C362AD81-D9E3-4E50-9FBF-A0B7423DA600}" destId="{3F172272-ACF6-4431-8A84-5788F2C007E5}" srcOrd="1" destOrd="0" presId="urn:microsoft.com/office/officeart/2005/8/layout/orgChart1"/>
    <dgm:cxn modelId="{27C679B3-F365-452B-AEB2-7B6EC419DEB3}" type="presParOf" srcId="{C362AD81-D9E3-4E50-9FBF-A0B7423DA600}" destId="{03776A92-8E85-4454-AFD9-24ADFDA4B7AB}" srcOrd="2" destOrd="0" presId="urn:microsoft.com/office/officeart/2005/8/layout/orgChart1"/>
    <dgm:cxn modelId="{C128F427-6CFA-4974-B119-143419758352}" type="presParOf" srcId="{16271D56-BC20-438C-BF1E-A5DD02359895}" destId="{7D52D674-FE75-4DDE-A053-541A2BFE4AE3}" srcOrd="2" destOrd="0" presId="urn:microsoft.com/office/officeart/2005/8/layout/orgChart1"/>
    <dgm:cxn modelId="{69FEAE8B-9905-46B7-8F6D-21CDB8B03686}" type="presParOf" srcId="{2C1FD678-C0D9-4940-A547-9BA8E1C777C7}" destId="{41EC6A93-0F40-4DD4-B0A1-28AF397BFD98}" srcOrd="8" destOrd="0" presId="urn:microsoft.com/office/officeart/2005/8/layout/orgChart1"/>
    <dgm:cxn modelId="{1F64AEFD-6D28-42EA-B6E3-1198F6C8A98D}" type="presParOf" srcId="{2C1FD678-C0D9-4940-A547-9BA8E1C777C7}" destId="{75A853BB-0ED5-4151-8243-63F5BD721036}" srcOrd="9" destOrd="0" presId="urn:microsoft.com/office/officeart/2005/8/layout/orgChart1"/>
    <dgm:cxn modelId="{DFFED718-0CBD-4842-B47C-4DF8077575ED}" type="presParOf" srcId="{75A853BB-0ED5-4151-8243-63F5BD721036}" destId="{15D2D312-0967-4278-A1B9-4A236CA904D5}" srcOrd="0" destOrd="0" presId="urn:microsoft.com/office/officeart/2005/8/layout/orgChart1"/>
    <dgm:cxn modelId="{C4384274-D70B-4291-8A01-AC7317B023A4}" type="presParOf" srcId="{15D2D312-0967-4278-A1B9-4A236CA904D5}" destId="{E8EFFABF-F847-4251-9ECF-C8144BA3F58F}" srcOrd="0" destOrd="0" presId="urn:microsoft.com/office/officeart/2005/8/layout/orgChart1"/>
    <dgm:cxn modelId="{94B1265B-8B86-4262-92B3-AC53C33F113C}" type="presParOf" srcId="{15D2D312-0967-4278-A1B9-4A236CA904D5}" destId="{AF1C3AAC-1AEB-4DC0-BACA-37E26F744386}" srcOrd="1" destOrd="0" presId="urn:microsoft.com/office/officeart/2005/8/layout/orgChart1"/>
    <dgm:cxn modelId="{226CD5BB-96D4-4444-AF18-3E9D2DAEE682}" type="presParOf" srcId="{75A853BB-0ED5-4151-8243-63F5BD721036}" destId="{FB3C5492-C193-4085-97A9-D95F508DB870}" srcOrd="1" destOrd="0" presId="urn:microsoft.com/office/officeart/2005/8/layout/orgChart1"/>
    <dgm:cxn modelId="{BF695E76-8524-45A1-8F6E-727E50A01734}" type="presParOf" srcId="{FB3C5492-C193-4085-97A9-D95F508DB870}" destId="{836731AB-7EF3-4CCE-8AD5-16581B65FD2F}" srcOrd="0" destOrd="0" presId="urn:microsoft.com/office/officeart/2005/8/layout/orgChart1"/>
    <dgm:cxn modelId="{814DF4A5-240E-4FF9-8546-7DA920BA79AD}" type="presParOf" srcId="{FB3C5492-C193-4085-97A9-D95F508DB870}" destId="{01FD08F0-F74A-4892-8E8B-5019CAA44A45}" srcOrd="1" destOrd="0" presId="urn:microsoft.com/office/officeart/2005/8/layout/orgChart1"/>
    <dgm:cxn modelId="{CB44717B-8774-4621-A656-8F04EF157E7F}" type="presParOf" srcId="{01FD08F0-F74A-4892-8E8B-5019CAA44A45}" destId="{C3F7AA08-DA06-4186-8827-6E9FC00BAE86}" srcOrd="0" destOrd="0" presId="urn:microsoft.com/office/officeart/2005/8/layout/orgChart1"/>
    <dgm:cxn modelId="{06728774-0906-43F3-B3FE-AF506AD4A284}" type="presParOf" srcId="{C3F7AA08-DA06-4186-8827-6E9FC00BAE86}" destId="{31067D45-F2E9-420C-B084-DDCDD20D8D9B}" srcOrd="0" destOrd="0" presId="urn:microsoft.com/office/officeart/2005/8/layout/orgChart1"/>
    <dgm:cxn modelId="{F08A9366-7481-45EA-9B92-6E3C374036C0}" type="presParOf" srcId="{C3F7AA08-DA06-4186-8827-6E9FC00BAE86}" destId="{CFEEE866-CBF7-4806-9524-5E808023B644}" srcOrd="1" destOrd="0" presId="urn:microsoft.com/office/officeart/2005/8/layout/orgChart1"/>
    <dgm:cxn modelId="{6B855C82-C567-4B7F-8803-4BBB2216F93F}" type="presParOf" srcId="{01FD08F0-F74A-4892-8E8B-5019CAA44A45}" destId="{9B4B4604-8102-4480-9626-FE5A98D02E55}" srcOrd="1" destOrd="0" presId="urn:microsoft.com/office/officeart/2005/8/layout/orgChart1"/>
    <dgm:cxn modelId="{2A1F4E83-0882-439A-9ACF-8F6D38C00B10}" type="presParOf" srcId="{01FD08F0-F74A-4892-8E8B-5019CAA44A45}" destId="{9B309268-F13B-44B0-96D0-33B560681001}" srcOrd="2" destOrd="0" presId="urn:microsoft.com/office/officeart/2005/8/layout/orgChart1"/>
    <dgm:cxn modelId="{6368D559-A90D-48FE-8A26-F1DC21CDF4B0}" type="presParOf" srcId="{75A853BB-0ED5-4151-8243-63F5BD721036}" destId="{613DBDC2-29B1-4DAE-8E14-66FB8CE1C251}" srcOrd="2" destOrd="0" presId="urn:microsoft.com/office/officeart/2005/8/layout/orgChart1"/>
    <dgm:cxn modelId="{4BDA559B-DAD9-412C-B18D-799848F7474A}" type="presParOf" srcId="{CD3B22C4-3C6B-4EDB-B989-133A1D057362}" destId="{BACF5586-C336-45B8-A5D2-87A57539BB1D}" srcOrd="2" destOrd="0" presId="urn:microsoft.com/office/officeart/2005/8/layout/orgChart1"/>
    <dgm:cxn modelId="{40507A88-5D44-46E7-88F2-6C62A3514A40}" type="presParOf" srcId="{A9B46C0D-B899-402A-BF6F-A52681BA44AA}" destId="{696F24DE-02BD-4642-8FD7-473B2E2E6B92}"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Master Schedule</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39796">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1C08A025-66A7-43E2-B2B1-3D5D1DE6D863}" type="presOf" srcId="{C50FCE99-C69C-4D06-90B6-325729E1521B}" destId="{EADB773D-FE82-4DD3-BCB7-FA3E96B689CF}" srcOrd="0" destOrd="0" presId="urn:microsoft.com/office/officeart/2005/8/layout/lProcess3"/>
    <dgm:cxn modelId="{49F545B6-E3F5-4638-BA79-EC8D5C6A7B36}" type="presOf" srcId="{E46FF927-79A6-4794-AE7A-C24610D4B7A1}" destId="{D458CB43-DFFB-42E2-A439-420C36441646}"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E6511E1F-2E99-4CDF-93AE-764F5FE6675D}" type="presOf" srcId="{B4D0A621-E5E7-4322-AB10-5AF5EB0870A9}" destId="{DF59DDE4-CD88-478C-968F-2F9343AABAEF}" srcOrd="0" destOrd="0" presId="urn:microsoft.com/office/officeart/2005/8/layout/lProcess3"/>
    <dgm:cxn modelId="{1A6EABF6-CDE8-4001-96ED-FDD5A1CF3B3B}" type="presParOf" srcId="{EADB773D-FE82-4DD3-BCB7-FA3E96B689CF}" destId="{BA56B754-BE95-46FA-8B35-D9A8FDEFAFB0}" srcOrd="0" destOrd="0" presId="urn:microsoft.com/office/officeart/2005/8/layout/lProcess3"/>
    <dgm:cxn modelId="{4D1BAA60-7560-4746-8498-77AA1B75781C}" type="presParOf" srcId="{BA56B754-BE95-46FA-8B35-D9A8FDEFAFB0}" destId="{DF59DDE4-CD88-478C-968F-2F9343AABAEF}" srcOrd="0" destOrd="0" presId="urn:microsoft.com/office/officeart/2005/8/layout/lProcess3"/>
    <dgm:cxn modelId="{54F60557-F1A2-4A5B-8E43-C38C074B6EDB}" type="presParOf" srcId="{BA56B754-BE95-46FA-8B35-D9A8FDEFAFB0}" destId="{B211BE48-6879-4ADA-85CF-5D74B336089E}" srcOrd="1" destOrd="0" presId="urn:microsoft.com/office/officeart/2005/8/layout/lProcess3"/>
    <dgm:cxn modelId="{E3402322-C51A-49A1-8D33-C4EC09533AEB}"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dgm:spPr/>
      <dgm:t>
        <a:bodyPr/>
        <a:lstStyle/>
        <a:p>
          <a:r>
            <a:rPr lang="en-US" b="1" dirty="0" smtClean="0">
              <a:solidFill>
                <a:schemeClr val="bg1"/>
              </a:solidFill>
              <a:latin typeface="Futura Lt BT" panose="020B0402020204020303"/>
            </a:rPr>
            <a:t>Project introduction</a:t>
          </a:r>
          <a:endParaRPr lang="en-US"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dgm:spPr/>
      <dgm:t>
        <a:bodyPr/>
        <a:lstStyle/>
        <a:p>
          <a:r>
            <a:rPr lang="en-US" dirty="0" smtClean="0"/>
            <a:t>Problem</a:t>
          </a:r>
          <a:endParaRPr lang="en-US" dirty="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329431"/>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27043">
        <dgm:presLayoutVars>
          <dgm:bulletEnabled val="1"/>
        </dgm:presLayoutVars>
      </dgm:prSet>
      <dgm:spPr/>
      <dgm:t>
        <a:bodyPr/>
        <a:lstStyle/>
        <a:p>
          <a:endParaRPr lang="en-US"/>
        </a:p>
      </dgm:t>
    </dgm:pt>
  </dgm:ptLst>
  <dgm:cxnLst>
    <dgm:cxn modelId="{4F017486-4648-4812-8E92-C4597654CA3B}"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25CF9B7B-929D-42DD-9AC6-6DDBB2D1AEB1}" srcId="{B4D0A621-E5E7-4322-AB10-5AF5EB0870A9}" destId="{E46FF927-79A6-4794-AE7A-C24610D4B7A1}" srcOrd="0" destOrd="0" parTransId="{42FDCAAB-8AE1-4B16-A773-80A6D8E11CD3}" sibTransId="{5D3107C7-9BEE-4D62-9020-76E90B464D12}"/>
    <dgm:cxn modelId="{053B0A0A-1BE6-4E60-BCA7-6FEA39D7A7B3}" type="presOf" srcId="{E46FF927-79A6-4794-AE7A-C24610D4B7A1}" destId="{D458CB43-DFFB-42E2-A439-420C36441646}" srcOrd="0" destOrd="0" presId="urn:microsoft.com/office/officeart/2005/8/layout/lProcess3"/>
    <dgm:cxn modelId="{38A3AED8-8C31-4693-95A4-7671D0073D08}" type="presOf" srcId="{C50FCE99-C69C-4D06-90B6-325729E1521B}" destId="{EADB773D-FE82-4DD3-BCB7-FA3E96B689CF}" srcOrd="0" destOrd="0" presId="urn:microsoft.com/office/officeart/2005/8/layout/lProcess3"/>
    <dgm:cxn modelId="{F86DEE12-EC7C-44E8-BCB0-74E05E0C989A}" type="presParOf" srcId="{EADB773D-FE82-4DD3-BCB7-FA3E96B689CF}" destId="{BA56B754-BE95-46FA-8B35-D9A8FDEFAFB0}" srcOrd="0" destOrd="0" presId="urn:microsoft.com/office/officeart/2005/8/layout/lProcess3"/>
    <dgm:cxn modelId="{AD1C4F97-013D-4806-A17A-6CB3B8662675}" type="presParOf" srcId="{BA56B754-BE95-46FA-8B35-D9A8FDEFAFB0}" destId="{DF59DDE4-CD88-478C-968F-2F9343AABAEF}" srcOrd="0" destOrd="0" presId="urn:microsoft.com/office/officeart/2005/8/layout/lProcess3"/>
    <dgm:cxn modelId="{315C0AD1-456F-471B-BC37-99600F1E3B0B}" type="presParOf" srcId="{BA56B754-BE95-46FA-8B35-D9A8FDEFAFB0}" destId="{B211BE48-6879-4ADA-85CF-5D74B336089E}" srcOrd="1" destOrd="0" presId="urn:microsoft.com/office/officeart/2005/8/layout/lProcess3"/>
    <dgm:cxn modelId="{216B566D-0412-4886-A739-E1C9A1D2ED29}"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Master Schedule</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39796">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9C6FCC59-B08D-4CD5-9D86-B0170562DD82}" type="presOf" srcId="{B4D0A621-E5E7-4322-AB10-5AF5EB0870A9}" destId="{DF59DDE4-CD88-478C-968F-2F9343AABAEF}" srcOrd="0" destOrd="0" presId="urn:microsoft.com/office/officeart/2005/8/layout/lProcess3"/>
    <dgm:cxn modelId="{984DCF65-134B-440A-AFDF-B10278FB08DD}" type="presOf" srcId="{E46FF927-79A6-4794-AE7A-C24610D4B7A1}" destId="{D458CB43-DFFB-42E2-A439-420C36441646}"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93CB20C1-4136-4442-9732-11CC5044158A}" type="presOf" srcId="{C50FCE99-C69C-4D06-90B6-325729E1521B}" destId="{EADB773D-FE82-4DD3-BCB7-FA3E96B689CF}" srcOrd="0" destOrd="0" presId="urn:microsoft.com/office/officeart/2005/8/layout/lProcess3"/>
    <dgm:cxn modelId="{88A5BB75-7875-4E9E-BA77-1ECACC411E28}" type="presParOf" srcId="{EADB773D-FE82-4DD3-BCB7-FA3E96B689CF}" destId="{BA56B754-BE95-46FA-8B35-D9A8FDEFAFB0}" srcOrd="0" destOrd="0" presId="urn:microsoft.com/office/officeart/2005/8/layout/lProcess3"/>
    <dgm:cxn modelId="{76CDA3A4-A8E8-43BE-A7FD-B02347B4C508}" type="presParOf" srcId="{BA56B754-BE95-46FA-8B35-D9A8FDEFAFB0}" destId="{DF59DDE4-CD88-478C-968F-2F9343AABAEF}" srcOrd="0" destOrd="0" presId="urn:microsoft.com/office/officeart/2005/8/layout/lProcess3"/>
    <dgm:cxn modelId="{B5ED78CB-843D-48C7-851A-DC6458A47721}" type="presParOf" srcId="{BA56B754-BE95-46FA-8B35-D9A8FDEFAFB0}" destId="{B211BE48-6879-4ADA-85CF-5D74B336089E}" srcOrd="1" destOrd="0" presId="urn:microsoft.com/office/officeart/2005/8/layout/lProcess3"/>
    <dgm:cxn modelId="{67237F21-9FCC-4A03-B275-6A65682B8B24}"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Master Schedule</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39796">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764A6BF6-E0FB-4F71-BB85-91310AE3F787}" type="presOf" srcId="{B4D0A621-E5E7-4322-AB10-5AF5EB0870A9}" destId="{DF59DDE4-CD88-478C-968F-2F9343AABAEF}" srcOrd="0" destOrd="0" presId="urn:microsoft.com/office/officeart/2005/8/layout/lProcess3"/>
    <dgm:cxn modelId="{F185C07C-64FB-41D2-BD98-0704E9402304}" type="presOf" srcId="{E46FF927-79A6-4794-AE7A-C24610D4B7A1}" destId="{D458CB43-DFFB-42E2-A439-420C36441646}"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709B1BEC-3BE4-49DE-9871-18E85A72405C}" type="presOf" srcId="{C50FCE99-C69C-4D06-90B6-325729E1521B}" destId="{EADB773D-FE82-4DD3-BCB7-FA3E96B689CF}" srcOrd="0" destOrd="0" presId="urn:microsoft.com/office/officeart/2005/8/layout/lProcess3"/>
    <dgm:cxn modelId="{C70BCA87-2C31-42B2-B6AF-9FD68A385BC9}" type="presParOf" srcId="{EADB773D-FE82-4DD3-BCB7-FA3E96B689CF}" destId="{BA56B754-BE95-46FA-8B35-D9A8FDEFAFB0}" srcOrd="0" destOrd="0" presId="urn:microsoft.com/office/officeart/2005/8/layout/lProcess3"/>
    <dgm:cxn modelId="{4CB155D9-75A8-4210-8827-26586EAF1EE1}" type="presParOf" srcId="{BA56B754-BE95-46FA-8B35-D9A8FDEFAFB0}" destId="{DF59DDE4-CD88-478C-968F-2F9343AABAEF}" srcOrd="0" destOrd="0" presId="urn:microsoft.com/office/officeart/2005/8/layout/lProcess3"/>
    <dgm:cxn modelId="{2A3D26F3-1C8D-4630-B76A-33CA7EF1F773}" type="presParOf" srcId="{BA56B754-BE95-46FA-8B35-D9A8FDEFAFB0}" destId="{B211BE48-6879-4ADA-85CF-5D74B336089E}" srcOrd="1" destOrd="0" presId="urn:microsoft.com/office/officeart/2005/8/layout/lProcess3"/>
    <dgm:cxn modelId="{E1B0763F-5907-4328-AD29-0300945685FB}"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Objects</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188519">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6D73A81D-8579-465D-B1C5-A29AC6CB4E8E}" type="presOf" srcId="{B4D0A621-E5E7-4322-AB10-5AF5EB0870A9}" destId="{DF59DDE4-CD88-478C-968F-2F9343AABAEF}" srcOrd="0" destOrd="0" presId="urn:microsoft.com/office/officeart/2005/8/layout/lProcess3"/>
    <dgm:cxn modelId="{422727D9-498E-42AF-9C49-30438E73D039}" type="presOf" srcId="{E46FF927-79A6-4794-AE7A-C24610D4B7A1}" destId="{D458CB43-DFFB-42E2-A439-420C36441646}"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58944F78-A895-48F5-BBF2-5863F805A527}" type="presOf" srcId="{C50FCE99-C69C-4D06-90B6-325729E1521B}" destId="{EADB773D-FE82-4DD3-BCB7-FA3E96B689CF}" srcOrd="0" destOrd="0" presId="urn:microsoft.com/office/officeart/2005/8/layout/lProcess3"/>
    <dgm:cxn modelId="{0BAD22A7-CE88-4DFB-87DD-27541D174234}" type="presParOf" srcId="{EADB773D-FE82-4DD3-BCB7-FA3E96B689CF}" destId="{BA56B754-BE95-46FA-8B35-D9A8FDEFAFB0}" srcOrd="0" destOrd="0" presId="urn:microsoft.com/office/officeart/2005/8/layout/lProcess3"/>
    <dgm:cxn modelId="{A4894A79-345B-4C62-B1A4-9DB7B66CF026}" type="presParOf" srcId="{BA56B754-BE95-46FA-8B35-D9A8FDEFAFB0}" destId="{DF59DDE4-CD88-478C-968F-2F9343AABAEF}" srcOrd="0" destOrd="0" presId="urn:microsoft.com/office/officeart/2005/8/layout/lProcess3"/>
    <dgm:cxn modelId="{3EF1C6EA-2E50-4FA2-8A0A-2C47FE200466}" type="presParOf" srcId="{BA56B754-BE95-46FA-8B35-D9A8FDEFAFB0}" destId="{B211BE48-6879-4ADA-85CF-5D74B336089E}" srcOrd="1" destOrd="0" presId="urn:microsoft.com/office/officeart/2005/8/layout/lProcess3"/>
    <dgm:cxn modelId="{B23F897C-CD7F-47E7-A790-90DF4D0F284F}"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Objects</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188519">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FEC7E908-791F-4212-A89A-13A93B5707C2}" type="presOf" srcId="{C50FCE99-C69C-4D06-90B6-325729E1521B}" destId="{EADB773D-FE82-4DD3-BCB7-FA3E96B689CF}"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75BC19D1-6B51-4A1E-A1DD-5AB97250E5D7}" type="presOf" srcId="{B4D0A621-E5E7-4322-AB10-5AF5EB0870A9}" destId="{DF59DDE4-CD88-478C-968F-2F9343AABAEF}" srcOrd="0" destOrd="0" presId="urn:microsoft.com/office/officeart/2005/8/layout/lProcess3"/>
    <dgm:cxn modelId="{B4B7B2D2-EEFF-4250-A444-473334AC8DCB}" type="presOf" srcId="{E46FF927-79A6-4794-AE7A-C24610D4B7A1}" destId="{D458CB43-DFFB-42E2-A439-420C36441646}" srcOrd="0" destOrd="0" presId="urn:microsoft.com/office/officeart/2005/8/layout/lProcess3"/>
    <dgm:cxn modelId="{7EF4A2DC-DD97-4DDA-8720-F9F9BEF04026}" type="presParOf" srcId="{EADB773D-FE82-4DD3-BCB7-FA3E96B689CF}" destId="{BA56B754-BE95-46FA-8B35-D9A8FDEFAFB0}" srcOrd="0" destOrd="0" presId="urn:microsoft.com/office/officeart/2005/8/layout/lProcess3"/>
    <dgm:cxn modelId="{1D8F8D66-2630-4707-890A-A078DD3096FE}" type="presParOf" srcId="{BA56B754-BE95-46FA-8B35-D9A8FDEFAFB0}" destId="{DF59DDE4-CD88-478C-968F-2F9343AABAEF}" srcOrd="0" destOrd="0" presId="urn:microsoft.com/office/officeart/2005/8/layout/lProcess3"/>
    <dgm:cxn modelId="{876CBB1B-AF23-431E-B80D-A40D44DB18FA}" type="presParOf" srcId="{BA56B754-BE95-46FA-8B35-D9A8FDEFAFB0}" destId="{B211BE48-6879-4ADA-85CF-5D74B336089E}" srcOrd="1" destOrd="0" presId="urn:microsoft.com/office/officeart/2005/8/layout/lProcess3"/>
    <dgm:cxn modelId="{2AEF7393-0992-42E8-95CE-3EC394DBFFE7}"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MANAGEMENT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Objects</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188519">
        <dgm:presLayoutVars>
          <dgm:bulletEnabled val="1"/>
        </dgm:presLayoutVars>
      </dgm:prSet>
      <dgm:spPr/>
      <dgm:t>
        <a:bodyPr/>
        <a:lstStyle/>
        <a:p>
          <a:endParaRPr lang="en-US"/>
        </a:p>
      </dgm:t>
    </dgm:pt>
  </dgm:ptLst>
  <dgm:cxnLst>
    <dgm:cxn modelId="{3B981DAC-4611-4F9F-9E67-DFF030A4CA90}" type="presOf" srcId="{E46FF927-79A6-4794-AE7A-C24610D4B7A1}" destId="{D458CB43-DFFB-42E2-A439-420C36441646}"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95FB5F96-83A8-44F0-AA2B-F75C9E1E1CEC}" type="presOf" srcId="{B4D0A621-E5E7-4322-AB10-5AF5EB0870A9}" destId="{DF59DDE4-CD88-478C-968F-2F9343AABAEF}" srcOrd="0" destOrd="0" presId="urn:microsoft.com/office/officeart/2005/8/layout/lProcess3"/>
    <dgm:cxn modelId="{2E7CE487-640C-4655-A7E9-C0341D9D04C4}" type="presOf" srcId="{C50FCE99-C69C-4D06-90B6-325729E1521B}" destId="{EADB773D-FE82-4DD3-BCB7-FA3E96B689C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4CA0D08E-4582-4CA8-9BB0-3E4C57422D21}" type="presParOf" srcId="{EADB773D-FE82-4DD3-BCB7-FA3E96B689CF}" destId="{BA56B754-BE95-46FA-8B35-D9A8FDEFAFB0}" srcOrd="0" destOrd="0" presId="urn:microsoft.com/office/officeart/2005/8/layout/lProcess3"/>
    <dgm:cxn modelId="{0E0B6C6E-F294-4C29-9702-76602E2E9C32}" type="presParOf" srcId="{BA56B754-BE95-46FA-8B35-D9A8FDEFAFB0}" destId="{DF59DDE4-CD88-478C-968F-2F9343AABAEF}" srcOrd="0" destOrd="0" presId="urn:microsoft.com/office/officeart/2005/8/layout/lProcess3"/>
    <dgm:cxn modelId="{568A84F4-2105-4B4F-80BA-3D8807346465}" type="presParOf" srcId="{BA56B754-BE95-46FA-8B35-D9A8FDEFAFB0}" destId="{B211BE48-6879-4ADA-85CF-5D74B336089E}" srcOrd="1" destOrd="0" presId="urn:microsoft.com/office/officeart/2005/8/layout/lProcess3"/>
    <dgm:cxn modelId="{15182F4F-8C85-4599-908D-9857328B0991}"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SOFTWARE SPECIFICATION</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System Overview</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71763">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D9813207-8375-451C-973E-56499A41A204}" type="presOf" srcId="{B4D0A621-E5E7-4322-AB10-5AF5EB0870A9}" destId="{DF59DDE4-CD88-478C-968F-2F9343AABAEF}" srcOrd="0" destOrd="0" presId="urn:microsoft.com/office/officeart/2005/8/layout/lProcess3"/>
    <dgm:cxn modelId="{833FCD09-234E-49AD-88E8-F2B1F4B7ECFF}" type="presOf" srcId="{C50FCE99-C69C-4D06-90B6-325729E1521B}" destId="{EADB773D-FE82-4DD3-BCB7-FA3E96B689CF}" srcOrd="0" destOrd="0" presId="urn:microsoft.com/office/officeart/2005/8/layout/lProcess3"/>
    <dgm:cxn modelId="{C3E5D99B-74E9-45B6-A4D1-DEE71F2133FC}" type="presOf" srcId="{E46FF927-79A6-4794-AE7A-C24610D4B7A1}" destId="{D458CB43-DFFB-42E2-A439-420C36441646}"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0DA6E87D-FDDA-452C-B6AD-5A31950A6ED6}" type="presParOf" srcId="{EADB773D-FE82-4DD3-BCB7-FA3E96B689CF}" destId="{BA56B754-BE95-46FA-8B35-D9A8FDEFAFB0}" srcOrd="0" destOrd="0" presId="urn:microsoft.com/office/officeart/2005/8/layout/lProcess3"/>
    <dgm:cxn modelId="{EE1EA3F8-68E2-49B6-83F0-9FD781316C82}" type="presParOf" srcId="{BA56B754-BE95-46FA-8B35-D9A8FDEFAFB0}" destId="{DF59DDE4-CD88-478C-968F-2F9343AABAEF}" srcOrd="0" destOrd="0" presId="urn:microsoft.com/office/officeart/2005/8/layout/lProcess3"/>
    <dgm:cxn modelId="{41E8358D-15CE-4880-B21E-9A8B3A267A9C}" type="presParOf" srcId="{BA56B754-BE95-46FA-8B35-D9A8FDEFAFB0}" destId="{B211BE48-6879-4ADA-85CF-5D74B336089E}" srcOrd="1" destOrd="0" presId="urn:microsoft.com/office/officeart/2005/8/layout/lProcess3"/>
    <dgm:cxn modelId="{D4830DDE-35C5-4340-B3B8-C2A354854DBC}"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SOFTWARE SPECIFICATION</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Functional Requirement</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441427">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7A0F6C9E-2776-49AD-A90E-C5459F16854F}" type="presOf" srcId="{E46FF927-79A6-4794-AE7A-C24610D4B7A1}" destId="{D458CB43-DFFB-42E2-A439-420C36441646}" srcOrd="0" destOrd="0" presId="urn:microsoft.com/office/officeart/2005/8/layout/lProcess3"/>
    <dgm:cxn modelId="{29080E5B-6109-464E-ACD3-6BFAD1F7DFE5}" type="presOf" srcId="{B4D0A621-E5E7-4322-AB10-5AF5EB0870A9}" destId="{DF59DDE4-CD88-478C-968F-2F9343AABAEF}" srcOrd="0" destOrd="0" presId="urn:microsoft.com/office/officeart/2005/8/layout/lProcess3"/>
    <dgm:cxn modelId="{5092598E-B998-4360-BEAE-C1652832402E}" type="presOf" srcId="{C50FCE99-C69C-4D06-90B6-325729E1521B}" destId="{EADB773D-FE82-4DD3-BCB7-FA3E96B689CF}"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A4F97D4C-7711-46E3-B2CA-B5E34788454D}" type="presParOf" srcId="{EADB773D-FE82-4DD3-BCB7-FA3E96B689CF}" destId="{BA56B754-BE95-46FA-8B35-D9A8FDEFAFB0}" srcOrd="0" destOrd="0" presId="urn:microsoft.com/office/officeart/2005/8/layout/lProcess3"/>
    <dgm:cxn modelId="{9AECAD7B-F4E3-408C-BBC1-3251CE73B960}" type="presParOf" srcId="{BA56B754-BE95-46FA-8B35-D9A8FDEFAFB0}" destId="{DF59DDE4-CD88-478C-968F-2F9343AABAEF}" srcOrd="0" destOrd="0" presId="urn:microsoft.com/office/officeart/2005/8/layout/lProcess3"/>
    <dgm:cxn modelId="{2E820D5D-9C54-4A7A-9199-0FBD2BFEF72D}" type="presParOf" srcId="{BA56B754-BE95-46FA-8B35-D9A8FDEFAFB0}" destId="{B211BE48-6879-4ADA-85CF-5D74B336089E}" srcOrd="1" destOrd="0" presId="urn:microsoft.com/office/officeart/2005/8/layout/lProcess3"/>
    <dgm:cxn modelId="{D57A61BB-DFC3-4767-8095-92057352B60C}"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SOFTWARE SPECIFICATION</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smtClean="0"/>
            <a:t>Functional Requirement</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441427">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8DBE01DC-AE64-4D1A-AAA6-7B34A2668625}" type="presOf" srcId="{B4D0A621-E5E7-4322-AB10-5AF5EB0870A9}" destId="{DF59DDE4-CD88-478C-968F-2F9343AABAEF}" srcOrd="0" destOrd="0" presId="urn:microsoft.com/office/officeart/2005/8/layout/lProcess3"/>
    <dgm:cxn modelId="{281A4D95-E14F-41E8-A008-74C3DAC5D164}" type="presOf" srcId="{C50FCE99-C69C-4D06-90B6-325729E1521B}" destId="{EADB773D-FE82-4DD3-BCB7-FA3E96B689CF}"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D7D68B96-B3C1-4D2F-BB12-4A31C580D152}" type="presOf" srcId="{E46FF927-79A6-4794-AE7A-C24610D4B7A1}" destId="{D458CB43-DFFB-42E2-A439-420C36441646}" srcOrd="0" destOrd="0" presId="urn:microsoft.com/office/officeart/2005/8/layout/lProcess3"/>
    <dgm:cxn modelId="{97D7EF2B-481D-410B-AC7E-D8854B41FA5B}" type="presParOf" srcId="{EADB773D-FE82-4DD3-BCB7-FA3E96B689CF}" destId="{BA56B754-BE95-46FA-8B35-D9A8FDEFAFB0}" srcOrd="0" destOrd="0" presId="urn:microsoft.com/office/officeart/2005/8/layout/lProcess3"/>
    <dgm:cxn modelId="{BD8C72A8-B205-446C-BFA8-EF0C501917C4}" type="presParOf" srcId="{BA56B754-BE95-46FA-8B35-D9A8FDEFAFB0}" destId="{DF59DDE4-CD88-478C-968F-2F9343AABAEF}" srcOrd="0" destOrd="0" presId="urn:microsoft.com/office/officeart/2005/8/layout/lProcess3"/>
    <dgm:cxn modelId="{1B2C85F8-C1E6-415C-92C2-36A2AB922A68}" type="presParOf" srcId="{BA56B754-BE95-46FA-8B35-D9A8FDEFAFB0}" destId="{B211BE48-6879-4ADA-85CF-5D74B336089E}" srcOrd="1" destOrd="0" presId="urn:microsoft.com/office/officeart/2005/8/layout/lProcess3"/>
    <dgm:cxn modelId="{AD090EA4-2FE3-41C9-87AA-6C8C8AF063EC}"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SOFTWARE SPECIFICATION</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smtClean="0"/>
            <a:t>Functional Requirement</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441427">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8F7FD896-AF77-40E7-82FE-7825DE0E6936}" type="presOf" srcId="{E46FF927-79A6-4794-AE7A-C24610D4B7A1}" destId="{D458CB43-DFFB-42E2-A439-420C36441646}" srcOrd="0" destOrd="0" presId="urn:microsoft.com/office/officeart/2005/8/layout/lProcess3"/>
    <dgm:cxn modelId="{B39DD2EF-0C83-41A4-B95C-03E9A4E853FF}" type="presOf" srcId="{C50FCE99-C69C-4D06-90B6-325729E1521B}" destId="{EADB773D-FE82-4DD3-BCB7-FA3E96B689CF}" srcOrd="0" destOrd="0" presId="urn:microsoft.com/office/officeart/2005/8/layout/lProcess3"/>
    <dgm:cxn modelId="{93E36235-AB58-4314-9F18-5D1A1195B43D}"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109738FF-16FA-4F9E-9236-8B10E5FF551A}" type="presParOf" srcId="{EADB773D-FE82-4DD3-BCB7-FA3E96B689CF}" destId="{BA56B754-BE95-46FA-8B35-D9A8FDEFAFB0}" srcOrd="0" destOrd="0" presId="urn:microsoft.com/office/officeart/2005/8/layout/lProcess3"/>
    <dgm:cxn modelId="{4799A80D-03DE-45A6-B303-66DCB8C469B9}" type="presParOf" srcId="{BA56B754-BE95-46FA-8B35-D9A8FDEFAFB0}" destId="{DF59DDE4-CD88-478C-968F-2F9343AABAEF}" srcOrd="0" destOrd="0" presId="urn:microsoft.com/office/officeart/2005/8/layout/lProcess3"/>
    <dgm:cxn modelId="{4A0192E9-863C-45E0-855D-B0C79EE6E237}" type="presParOf" srcId="{BA56B754-BE95-46FA-8B35-D9A8FDEFAFB0}" destId="{B211BE48-6879-4ADA-85CF-5D74B336089E}" srcOrd="1" destOrd="0" presId="urn:microsoft.com/office/officeart/2005/8/layout/lProcess3"/>
    <dgm:cxn modelId="{3E3D2677-5632-454D-A0D9-4A9DA01EE64C}"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SOFTWARE SPECIFICATION</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Functional Requirement</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441427">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1DF09AE7-F31B-4DA8-A5EC-A546DB2785DA}" type="presOf" srcId="{C50FCE99-C69C-4D06-90B6-325729E1521B}" destId="{EADB773D-FE82-4DD3-BCB7-FA3E96B689CF}" srcOrd="0" destOrd="0" presId="urn:microsoft.com/office/officeart/2005/8/layout/lProcess3"/>
    <dgm:cxn modelId="{8F575605-9CE8-4F20-995F-F2C57EBDDD00}" type="presOf" srcId="{B4D0A621-E5E7-4322-AB10-5AF5EB0870A9}" destId="{DF59DDE4-CD88-478C-968F-2F9343AABAEF}" srcOrd="0" destOrd="0" presId="urn:microsoft.com/office/officeart/2005/8/layout/lProcess3"/>
    <dgm:cxn modelId="{4390EA2C-F38D-4663-8062-DB9B829C7CB7}" type="presOf" srcId="{E46FF927-79A6-4794-AE7A-C24610D4B7A1}" destId="{D458CB43-DFFB-42E2-A439-420C36441646}"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F5B1768B-ACF4-4D69-9F08-598BEA37C114}" type="presParOf" srcId="{EADB773D-FE82-4DD3-BCB7-FA3E96B689CF}" destId="{BA56B754-BE95-46FA-8B35-D9A8FDEFAFB0}" srcOrd="0" destOrd="0" presId="urn:microsoft.com/office/officeart/2005/8/layout/lProcess3"/>
    <dgm:cxn modelId="{1729F219-5805-4A4D-8B4A-45143866C11B}" type="presParOf" srcId="{BA56B754-BE95-46FA-8B35-D9A8FDEFAFB0}" destId="{DF59DDE4-CD88-478C-968F-2F9343AABAEF}" srcOrd="0" destOrd="0" presId="urn:microsoft.com/office/officeart/2005/8/layout/lProcess3"/>
    <dgm:cxn modelId="{0C1F134E-1BA7-40A0-ABC7-C3B24772FC5E}" type="presParOf" srcId="{BA56B754-BE95-46FA-8B35-D9A8FDEFAFB0}" destId="{B211BE48-6879-4ADA-85CF-5D74B336089E}" srcOrd="1" destOrd="0" presId="urn:microsoft.com/office/officeart/2005/8/layout/lProcess3"/>
    <dgm:cxn modelId="{AD68A336-1462-4271-B7C1-DE30FF0B1BE6}"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44ED2-5038-4856-9E31-A6711C5032E0}"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vi-VN"/>
        </a:p>
      </dgm:t>
    </dgm:pt>
    <dgm:pt modelId="{8A887044-74B0-42B8-ABB8-AB2DC652823F}">
      <dgm:prSet phldrT="[Text]" custT="1"/>
      <dgm:spPr/>
      <dgm:t>
        <a:bodyPr/>
        <a:lstStyle/>
        <a:p>
          <a:r>
            <a:rPr lang="vi-VN" sz="2200" dirty="0" smtClean="0"/>
            <a:t> </a:t>
          </a:r>
          <a:r>
            <a:rPr lang="vi-VN" sz="3600" dirty="0" smtClean="0">
              <a:solidFill>
                <a:srgbClr val="FF0000"/>
              </a:solidFill>
            </a:rPr>
            <a:t>Medium and small enterprises</a:t>
          </a:r>
          <a:endParaRPr lang="vi-VN" sz="3600" dirty="0">
            <a:solidFill>
              <a:srgbClr val="FF0000"/>
            </a:solidFill>
          </a:endParaRPr>
        </a:p>
      </dgm:t>
    </dgm:pt>
    <dgm:pt modelId="{008E0B33-75CD-4373-8D29-500D24903744}" type="parTrans" cxnId="{72AB87E4-79E2-4A90-AA66-7E7825C58129}">
      <dgm:prSet/>
      <dgm:spPr/>
      <dgm:t>
        <a:bodyPr/>
        <a:lstStyle/>
        <a:p>
          <a:endParaRPr lang="vi-VN"/>
        </a:p>
      </dgm:t>
    </dgm:pt>
    <dgm:pt modelId="{8A64431D-2071-4777-8385-3E2556F4A3AD}" type="sibTrans" cxnId="{72AB87E4-79E2-4A90-AA66-7E7825C58129}">
      <dgm:prSet/>
      <dgm:spPr/>
      <dgm:t>
        <a:bodyPr/>
        <a:lstStyle/>
        <a:p>
          <a:endParaRPr lang="vi-VN"/>
        </a:p>
      </dgm:t>
    </dgm:pt>
    <dgm:pt modelId="{8F8D9324-AE07-424C-82AF-1B80B4705182}">
      <dgm:prSet phldrT="[Text]"/>
      <dgm:spPr/>
      <dgm:t>
        <a:bodyPr/>
        <a:lstStyle/>
        <a:p>
          <a:r>
            <a:rPr lang="vi-VN" dirty="0" smtClean="0"/>
            <a:t>Excel</a:t>
          </a:r>
          <a:endParaRPr lang="vi-VN" dirty="0"/>
        </a:p>
      </dgm:t>
    </dgm:pt>
    <dgm:pt modelId="{728FEC40-DA44-4EB1-B5EC-1BC5AAA07798}" type="parTrans" cxnId="{0599E398-4572-46BD-B1BC-1E817BABBC4D}">
      <dgm:prSet/>
      <dgm:spPr/>
      <dgm:t>
        <a:bodyPr/>
        <a:lstStyle/>
        <a:p>
          <a:endParaRPr lang="vi-VN"/>
        </a:p>
      </dgm:t>
    </dgm:pt>
    <dgm:pt modelId="{DEFE5620-39B2-42AE-9E7E-B6FD615EA9F5}" type="sibTrans" cxnId="{0599E398-4572-46BD-B1BC-1E817BABBC4D}">
      <dgm:prSet/>
      <dgm:spPr/>
      <dgm:t>
        <a:bodyPr/>
        <a:lstStyle/>
        <a:p>
          <a:endParaRPr lang="vi-VN"/>
        </a:p>
      </dgm:t>
    </dgm:pt>
    <dgm:pt modelId="{08C4E709-FC89-43E1-ACA7-40F1A17C4A5C}">
      <dgm:prSet phldrT="[Text]"/>
      <dgm:spPr/>
      <dgm:t>
        <a:bodyPr/>
        <a:lstStyle/>
        <a:p>
          <a:r>
            <a:rPr lang="vi-VN" dirty="0" smtClean="0"/>
            <a:t>similar software</a:t>
          </a:r>
          <a:endParaRPr lang="vi-VN" dirty="0"/>
        </a:p>
      </dgm:t>
    </dgm:pt>
    <dgm:pt modelId="{1DEEF1DA-B8E1-4991-966E-BC372CA670B7}" type="parTrans" cxnId="{D243915E-27A4-45B3-9546-8CAC9067BF69}">
      <dgm:prSet/>
      <dgm:spPr/>
      <dgm:t>
        <a:bodyPr/>
        <a:lstStyle/>
        <a:p>
          <a:endParaRPr lang="vi-VN"/>
        </a:p>
      </dgm:t>
    </dgm:pt>
    <dgm:pt modelId="{6AD362B9-2D12-4291-9025-1EE0F51BEA91}" type="sibTrans" cxnId="{D243915E-27A4-45B3-9546-8CAC9067BF69}">
      <dgm:prSet/>
      <dgm:spPr/>
      <dgm:t>
        <a:bodyPr/>
        <a:lstStyle/>
        <a:p>
          <a:endParaRPr lang="vi-VN"/>
        </a:p>
      </dgm:t>
    </dgm:pt>
    <dgm:pt modelId="{1B65395A-17C5-48E5-AC10-34176A1413E4}">
      <dgm:prSet phldrT="[Text]" custT="1"/>
      <dgm:spPr/>
      <dgm:t>
        <a:bodyPr/>
        <a:lstStyle/>
        <a:p>
          <a:r>
            <a:rPr lang="vi-VN" sz="3200" smtClean="0"/>
            <a:t>low security</a:t>
          </a:r>
          <a:endParaRPr lang="vi-VN" sz="3200" dirty="0"/>
        </a:p>
      </dgm:t>
    </dgm:pt>
    <dgm:pt modelId="{5893CC97-7900-4E0F-B2A5-373E218E6BED}" type="parTrans" cxnId="{8987660D-73D0-4CF4-9926-8B1AF4DFD9EC}">
      <dgm:prSet/>
      <dgm:spPr/>
      <dgm:t>
        <a:bodyPr/>
        <a:lstStyle/>
        <a:p>
          <a:endParaRPr lang="vi-VN"/>
        </a:p>
      </dgm:t>
    </dgm:pt>
    <dgm:pt modelId="{43152DC5-26AA-429D-A7D6-DBB935CB5D52}" type="sibTrans" cxnId="{8987660D-73D0-4CF4-9926-8B1AF4DFD9EC}">
      <dgm:prSet/>
      <dgm:spPr/>
      <dgm:t>
        <a:bodyPr/>
        <a:lstStyle/>
        <a:p>
          <a:endParaRPr lang="vi-VN"/>
        </a:p>
      </dgm:t>
    </dgm:pt>
    <dgm:pt modelId="{55C83C9E-C57A-4FCB-A266-A2244A9200A0}">
      <dgm:prSet phldrT="[Text]"/>
      <dgm:spPr/>
      <dgm:t>
        <a:bodyPr/>
        <a:lstStyle/>
        <a:p>
          <a:r>
            <a:rPr lang="vi-VN" dirty="0" smtClean="0"/>
            <a:t>it is not online</a:t>
          </a:r>
          <a:endParaRPr lang="vi-VN" dirty="0"/>
        </a:p>
      </dgm:t>
    </dgm:pt>
    <dgm:pt modelId="{29A364C9-1012-4B25-B927-48BDE67BDAC1}" type="parTrans" cxnId="{427C94A1-90D3-4EE8-8354-46C42B72C24B}">
      <dgm:prSet/>
      <dgm:spPr/>
      <dgm:t>
        <a:bodyPr/>
        <a:lstStyle/>
        <a:p>
          <a:endParaRPr lang="vi-VN"/>
        </a:p>
      </dgm:t>
    </dgm:pt>
    <dgm:pt modelId="{426F4A28-129A-439F-824E-EA44124D535D}" type="sibTrans" cxnId="{427C94A1-90D3-4EE8-8354-46C42B72C24B}">
      <dgm:prSet/>
      <dgm:spPr/>
      <dgm:t>
        <a:bodyPr/>
        <a:lstStyle/>
        <a:p>
          <a:endParaRPr lang="vi-VN"/>
        </a:p>
      </dgm:t>
    </dgm:pt>
    <dgm:pt modelId="{93BAA4C8-91F7-4BEA-9321-173036FA526F}">
      <dgm:prSet phldrT="[Text]"/>
      <dgm:spPr/>
      <dgm:t>
        <a:bodyPr/>
        <a:lstStyle/>
        <a:p>
          <a:r>
            <a:rPr lang="vi-VN" dirty="0" smtClean="0"/>
            <a:t> not effective</a:t>
          </a:r>
          <a:endParaRPr lang="vi-VN" dirty="0"/>
        </a:p>
      </dgm:t>
    </dgm:pt>
    <dgm:pt modelId="{30969123-04B5-454D-B546-F69A64CE4F0F}" type="parTrans" cxnId="{9A2DB720-8161-4EF4-9DCC-2A8447239765}">
      <dgm:prSet/>
      <dgm:spPr/>
      <dgm:t>
        <a:bodyPr/>
        <a:lstStyle/>
        <a:p>
          <a:endParaRPr lang="vi-VN"/>
        </a:p>
      </dgm:t>
    </dgm:pt>
    <dgm:pt modelId="{128B6E70-E96F-47CC-9712-777106C5CE7A}" type="sibTrans" cxnId="{9A2DB720-8161-4EF4-9DCC-2A8447239765}">
      <dgm:prSet/>
      <dgm:spPr/>
      <dgm:t>
        <a:bodyPr/>
        <a:lstStyle/>
        <a:p>
          <a:endParaRPr lang="vi-VN"/>
        </a:p>
      </dgm:t>
    </dgm:pt>
    <dgm:pt modelId="{BC72EB13-9DEE-4D78-AF3E-BD376AFA535F}">
      <dgm:prSet phldrT="[Text]"/>
      <dgm:spPr/>
      <dgm:t>
        <a:bodyPr/>
        <a:lstStyle/>
        <a:p>
          <a:r>
            <a:rPr lang="vi-VN" dirty="0" smtClean="0"/>
            <a:t>it causes difficulties</a:t>
          </a:r>
          <a:endParaRPr lang="vi-VN" dirty="0"/>
        </a:p>
      </dgm:t>
    </dgm:pt>
    <dgm:pt modelId="{7D4BA354-D9A1-4ADB-BFA2-8C2099C22427}" type="parTrans" cxnId="{A4D79438-C016-4140-9C91-7184B2C4B5AB}">
      <dgm:prSet/>
      <dgm:spPr/>
      <dgm:t>
        <a:bodyPr/>
        <a:lstStyle/>
        <a:p>
          <a:endParaRPr lang="vi-VN"/>
        </a:p>
      </dgm:t>
    </dgm:pt>
    <dgm:pt modelId="{14AA39AC-9E06-4078-9B5E-7EF7470009D8}" type="sibTrans" cxnId="{A4D79438-C016-4140-9C91-7184B2C4B5AB}">
      <dgm:prSet/>
      <dgm:spPr/>
      <dgm:t>
        <a:bodyPr/>
        <a:lstStyle/>
        <a:p>
          <a:endParaRPr lang="vi-VN"/>
        </a:p>
      </dgm:t>
    </dgm:pt>
    <dgm:pt modelId="{7AE6800E-9873-4328-B248-2D65427B17E6}">
      <dgm:prSet phldrT="[Text]"/>
      <dgm:spPr/>
      <dgm:t>
        <a:bodyPr/>
        <a:lstStyle/>
        <a:p>
          <a:r>
            <a:rPr lang="vi-VN" dirty="0" smtClean="0"/>
            <a:t>time-consuming to use.</a:t>
          </a:r>
          <a:endParaRPr lang="vi-VN" dirty="0"/>
        </a:p>
      </dgm:t>
    </dgm:pt>
    <dgm:pt modelId="{A85201C0-4D7E-4031-BCD4-69E936F6B5F7}" type="parTrans" cxnId="{798C680A-900C-4101-9D5A-1EF5CCDF2755}">
      <dgm:prSet/>
      <dgm:spPr/>
      <dgm:t>
        <a:bodyPr/>
        <a:lstStyle/>
        <a:p>
          <a:endParaRPr lang="vi-VN"/>
        </a:p>
      </dgm:t>
    </dgm:pt>
    <dgm:pt modelId="{71F9C69C-FE3D-4A4A-8886-A25314638CF2}" type="sibTrans" cxnId="{798C680A-900C-4101-9D5A-1EF5CCDF2755}">
      <dgm:prSet/>
      <dgm:spPr/>
      <dgm:t>
        <a:bodyPr/>
        <a:lstStyle/>
        <a:p>
          <a:endParaRPr lang="vi-VN"/>
        </a:p>
      </dgm:t>
    </dgm:pt>
    <dgm:pt modelId="{D13B1AA2-4CA6-463E-A3F5-332A65B8043F}">
      <dgm:prSet phldrT="[Text]" phldr="1"/>
      <dgm:spPr/>
      <dgm:t>
        <a:bodyPr/>
        <a:lstStyle/>
        <a:p>
          <a:endParaRPr lang="vi-VN" dirty="0"/>
        </a:p>
      </dgm:t>
    </dgm:pt>
    <dgm:pt modelId="{7938D3AD-D8A1-47C8-9280-926BC058E589}" type="sibTrans" cxnId="{50491EC5-F1A1-472A-AB9B-4251DB67EC40}">
      <dgm:prSet/>
      <dgm:spPr/>
      <dgm:t>
        <a:bodyPr/>
        <a:lstStyle/>
        <a:p>
          <a:endParaRPr lang="vi-VN"/>
        </a:p>
      </dgm:t>
    </dgm:pt>
    <dgm:pt modelId="{9B52D580-AD18-4CE4-BBA9-1755F372DDC7}" type="parTrans" cxnId="{50491EC5-F1A1-472A-AB9B-4251DB67EC40}">
      <dgm:prSet/>
      <dgm:spPr/>
      <dgm:t>
        <a:bodyPr/>
        <a:lstStyle/>
        <a:p>
          <a:endParaRPr lang="vi-VN"/>
        </a:p>
      </dgm:t>
    </dgm:pt>
    <dgm:pt modelId="{BCCA87C0-723C-43E7-A2F3-061FD51E9D7C}" type="pres">
      <dgm:prSet presAssocID="{C5A44ED2-5038-4856-9E31-A6711C5032E0}" presName="Name0" presStyleCnt="0">
        <dgm:presLayoutVars>
          <dgm:dir/>
          <dgm:animLvl val="lvl"/>
          <dgm:resizeHandles val="exact"/>
        </dgm:presLayoutVars>
      </dgm:prSet>
      <dgm:spPr/>
      <dgm:t>
        <a:bodyPr/>
        <a:lstStyle/>
        <a:p>
          <a:endParaRPr lang="vi-VN"/>
        </a:p>
      </dgm:t>
    </dgm:pt>
    <dgm:pt modelId="{18F1143F-E312-4267-859C-C178878A484C}" type="pres">
      <dgm:prSet presAssocID="{D13B1AA2-4CA6-463E-A3F5-332A65B8043F}" presName="boxAndChildren" presStyleCnt="0"/>
      <dgm:spPr/>
    </dgm:pt>
    <dgm:pt modelId="{43C84D6B-E352-40B5-A1CC-3D4040FAFA6F}" type="pres">
      <dgm:prSet presAssocID="{D13B1AA2-4CA6-463E-A3F5-332A65B8043F}" presName="parentTextBox" presStyleLbl="node1" presStyleIdx="0" presStyleCnt="3"/>
      <dgm:spPr/>
      <dgm:t>
        <a:bodyPr/>
        <a:lstStyle/>
        <a:p>
          <a:endParaRPr lang="vi-VN"/>
        </a:p>
      </dgm:t>
    </dgm:pt>
    <dgm:pt modelId="{D44DD1EB-1707-4CF0-A371-6B1438A60F3E}" type="pres">
      <dgm:prSet presAssocID="{D13B1AA2-4CA6-463E-A3F5-332A65B8043F}" presName="entireBox" presStyleLbl="node1" presStyleIdx="0" presStyleCnt="3"/>
      <dgm:spPr/>
      <dgm:t>
        <a:bodyPr/>
        <a:lstStyle/>
        <a:p>
          <a:endParaRPr lang="vi-VN"/>
        </a:p>
      </dgm:t>
    </dgm:pt>
    <dgm:pt modelId="{0B993521-FD64-4517-9436-77C1CD43470D}" type="pres">
      <dgm:prSet presAssocID="{D13B1AA2-4CA6-463E-A3F5-332A65B8043F}" presName="descendantBox" presStyleCnt="0"/>
      <dgm:spPr/>
    </dgm:pt>
    <dgm:pt modelId="{3957AB2F-A772-4BC2-98BC-4AF3B7BDE979}" type="pres">
      <dgm:prSet presAssocID="{BC72EB13-9DEE-4D78-AF3E-BD376AFA535F}" presName="childTextBox" presStyleLbl="fgAccFollowNode1" presStyleIdx="0" presStyleCnt="6">
        <dgm:presLayoutVars>
          <dgm:bulletEnabled val="1"/>
        </dgm:presLayoutVars>
      </dgm:prSet>
      <dgm:spPr/>
      <dgm:t>
        <a:bodyPr/>
        <a:lstStyle/>
        <a:p>
          <a:endParaRPr lang="vi-VN"/>
        </a:p>
      </dgm:t>
    </dgm:pt>
    <dgm:pt modelId="{DD9A721E-957A-47E6-AA38-E4C8F60D2A0A}" type="pres">
      <dgm:prSet presAssocID="{7AE6800E-9873-4328-B248-2D65427B17E6}" presName="childTextBox" presStyleLbl="fgAccFollowNode1" presStyleIdx="1" presStyleCnt="6">
        <dgm:presLayoutVars>
          <dgm:bulletEnabled val="1"/>
        </dgm:presLayoutVars>
      </dgm:prSet>
      <dgm:spPr/>
      <dgm:t>
        <a:bodyPr/>
        <a:lstStyle/>
        <a:p>
          <a:endParaRPr lang="vi-VN"/>
        </a:p>
      </dgm:t>
    </dgm:pt>
    <dgm:pt modelId="{E80E3CB7-D967-4A04-99CB-6309511341C8}" type="pres">
      <dgm:prSet presAssocID="{43152DC5-26AA-429D-A7D6-DBB935CB5D52}" presName="sp" presStyleCnt="0"/>
      <dgm:spPr/>
    </dgm:pt>
    <dgm:pt modelId="{6CDBE201-46F0-4D0B-90E0-59E102D96AF6}" type="pres">
      <dgm:prSet presAssocID="{1B65395A-17C5-48E5-AC10-34176A1413E4}" presName="arrowAndChildren" presStyleCnt="0"/>
      <dgm:spPr/>
    </dgm:pt>
    <dgm:pt modelId="{0DA3D914-DF36-46C7-96E8-6A82353F7DF7}" type="pres">
      <dgm:prSet presAssocID="{1B65395A-17C5-48E5-AC10-34176A1413E4}" presName="parentTextArrow" presStyleLbl="node1" presStyleIdx="0" presStyleCnt="3"/>
      <dgm:spPr/>
      <dgm:t>
        <a:bodyPr/>
        <a:lstStyle/>
        <a:p>
          <a:endParaRPr lang="vi-VN"/>
        </a:p>
      </dgm:t>
    </dgm:pt>
    <dgm:pt modelId="{7BC4A2CA-2BA7-4997-BD5B-9D2E08997C83}" type="pres">
      <dgm:prSet presAssocID="{1B65395A-17C5-48E5-AC10-34176A1413E4}" presName="arrow" presStyleLbl="node1" presStyleIdx="1" presStyleCnt="3"/>
      <dgm:spPr/>
      <dgm:t>
        <a:bodyPr/>
        <a:lstStyle/>
        <a:p>
          <a:endParaRPr lang="vi-VN"/>
        </a:p>
      </dgm:t>
    </dgm:pt>
    <dgm:pt modelId="{A047DDEF-A893-4616-A035-AA1C1DC2E39B}" type="pres">
      <dgm:prSet presAssocID="{1B65395A-17C5-48E5-AC10-34176A1413E4}" presName="descendantArrow" presStyleCnt="0"/>
      <dgm:spPr/>
    </dgm:pt>
    <dgm:pt modelId="{5164EA68-4FA2-4A4A-9BE2-BA4B04C3B34B}" type="pres">
      <dgm:prSet presAssocID="{55C83C9E-C57A-4FCB-A266-A2244A9200A0}" presName="childTextArrow" presStyleLbl="fgAccFollowNode1" presStyleIdx="2" presStyleCnt="6">
        <dgm:presLayoutVars>
          <dgm:bulletEnabled val="1"/>
        </dgm:presLayoutVars>
      </dgm:prSet>
      <dgm:spPr/>
      <dgm:t>
        <a:bodyPr/>
        <a:lstStyle/>
        <a:p>
          <a:endParaRPr lang="vi-VN"/>
        </a:p>
      </dgm:t>
    </dgm:pt>
    <dgm:pt modelId="{15F49AFC-7928-4833-BB08-D94AF979FA77}" type="pres">
      <dgm:prSet presAssocID="{93BAA4C8-91F7-4BEA-9321-173036FA526F}" presName="childTextArrow" presStyleLbl="fgAccFollowNode1" presStyleIdx="3" presStyleCnt="6">
        <dgm:presLayoutVars>
          <dgm:bulletEnabled val="1"/>
        </dgm:presLayoutVars>
      </dgm:prSet>
      <dgm:spPr/>
      <dgm:t>
        <a:bodyPr/>
        <a:lstStyle/>
        <a:p>
          <a:endParaRPr lang="vi-VN"/>
        </a:p>
      </dgm:t>
    </dgm:pt>
    <dgm:pt modelId="{981F24DE-840B-4C1C-9237-49CA4D59ED53}" type="pres">
      <dgm:prSet presAssocID="{8A64431D-2071-4777-8385-3E2556F4A3AD}" presName="sp" presStyleCnt="0"/>
      <dgm:spPr/>
    </dgm:pt>
    <dgm:pt modelId="{6B9D8DD6-7584-46D9-8F5C-E2DC760F3EBF}" type="pres">
      <dgm:prSet presAssocID="{8A887044-74B0-42B8-ABB8-AB2DC652823F}" presName="arrowAndChildren" presStyleCnt="0"/>
      <dgm:spPr/>
    </dgm:pt>
    <dgm:pt modelId="{3673E1EF-00D6-44D4-8B06-BADFC40E0782}" type="pres">
      <dgm:prSet presAssocID="{8A887044-74B0-42B8-ABB8-AB2DC652823F}" presName="parentTextArrow" presStyleLbl="node1" presStyleIdx="1" presStyleCnt="3"/>
      <dgm:spPr/>
      <dgm:t>
        <a:bodyPr/>
        <a:lstStyle/>
        <a:p>
          <a:endParaRPr lang="vi-VN"/>
        </a:p>
      </dgm:t>
    </dgm:pt>
    <dgm:pt modelId="{E9213808-0692-4CBC-A1A2-198C5F1721EB}" type="pres">
      <dgm:prSet presAssocID="{8A887044-74B0-42B8-ABB8-AB2DC652823F}" presName="arrow" presStyleLbl="node1" presStyleIdx="2" presStyleCnt="3"/>
      <dgm:spPr/>
      <dgm:t>
        <a:bodyPr/>
        <a:lstStyle/>
        <a:p>
          <a:endParaRPr lang="vi-VN"/>
        </a:p>
      </dgm:t>
    </dgm:pt>
    <dgm:pt modelId="{28B32702-FF9F-4B07-8EA2-0A20A7F7A1FB}" type="pres">
      <dgm:prSet presAssocID="{8A887044-74B0-42B8-ABB8-AB2DC652823F}" presName="descendantArrow" presStyleCnt="0"/>
      <dgm:spPr/>
    </dgm:pt>
    <dgm:pt modelId="{C1C30BE0-70D9-4B5E-8792-4B3370E9923D}" type="pres">
      <dgm:prSet presAssocID="{8F8D9324-AE07-424C-82AF-1B80B4705182}" presName="childTextArrow" presStyleLbl="fgAccFollowNode1" presStyleIdx="4" presStyleCnt="6">
        <dgm:presLayoutVars>
          <dgm:bulletEnabled val="1"/>
        </dgm:presLayoutVars>
      </dgm:prSet>
      <dgm:spPr/>
      <dgm:t>
        <a:bodyPr/>
        <a:lstStyle/>
        <a:p>
          <a:endParaRPr lang="vi-VN"/>
        </a:p>
      </dgm:t>
    </dgm:pt>
    <dgm:pt modelId="{024B40FD-48F3-4B75-9119-EE61E2B8C00B}" type="pres">
      <dgm:prSet presAssocID="{08C4E709-FC89-43E1-ACA7-40F1A17C4A5C}" presName="childTextArrow" presStyleLbl="fgAccFollowNode1" presStyleIdx="5" presStyleCnt="6">
        <dgm:presLayoutVars>
          <dgm:bulletEnabled val="1"/>
        </dgm:presLayoutVars>
      </dgm:prSet>
      <dgm:spPr/>
      <dgm:t>
        <a:bodyPr/>
        <a:lstStyle/>
        <a:p>
          <a:endParaRPr lang="vi-VN"/>
        </a:p>
      </dgm:t>
    </dgm:pt>
  </dgm:ptLst>
  <dgm:cxnLst>
    <dgm:cxn modelId="{94262C74-E6E0-45FE-96AD-468540913F2C}" type="presOf" srcId="{7AE6800E-9873-4328-B248-2D65427B17E6}" destId="{DD9A721E-957A-47E6-AA38-E4C8F60D2A0A}" srcOrd="0" destOrd="0" presId="urn:microsoft.com/office/officeart/2005/8/layout/process4"/>
    <dgm:cxn modelId="{D243915E-27A4-45B3-9546-8CAC9067BF69}" srcId="{8A887044-74B0-42B8-ABB8-AB2DC652823F}" destId="{08C4E709-FC89-43E1-ACA7-40F1A17C4A5C}" srcOrd="1" destOrd="0" parTransId="{1DEEF1DA-B8E1-4991-966E-BC372CA670B7}" sibTransId="{6AD362B9-2D12-4291-9025-1EE0F51BEA91}"/>
    <dgm:cxn modelId="{72AB87E4-79E2-4A90-AA66-7E7825C58129}" srcId="{C5A44ED2-5038-4856-9E31-A6711C5032E0}" destId="{8A887044-74B0-42B8-ABB8-AB2DC652823F}" srcOrd="0" destOrd="0" parTransId="{008E0B33-75CD-4373-8D29-500D24903744}" sibTransId="{8A64431D-2071-4777-8385-3E2556F4A3AD}"/>
    <dgm:cxn modelId="{36733660-5017-400C-B02C-2DFFC9C0E3E3}" type="presOf" srcId="{8F8D9324-AE07-424C-82AF-1B80B4705182}" destId="{C1C30BE0-70D9-4B5E-8792-4B3370E9923D}" srcOrd="0" destOrd="0" presId="urn:microsoft.com/office/officeart/2005/8/layout/process4"/>
    <dgm:cxn modelId="{0599E398-4572-46BD-B1BC-1E817BABBC4D}" srcId="{8A887044-74B0-42B8-ABB8-AB2DC652823F}" destId="{8F8D9324-AE07-424C-82AF-1B80B4705182}" srcOrd="0" destOrd="0" parTransId="{728FEC40-DA44-4EB1-B5EC-1BC5AAA07798}" sibTransId="{DEFE5620-39B2-42AE-9E7E-B6FD615EA9F5}"/>
    <dgm:cxn modelId="{427C94A1-90D3-4EE8-8354-46C42B72C24B}" srcId="{1B65395A-17C5-48E5-AC10-34176A1413E4}" destId="{55C83C9E-C57A-4FCB-A266-A2244A9200A0}" srcOrd="0" destOrd="0" parTransId="{29A364C9-1012-4B25-B927-48BDE67BDAC1}" sibTransId="{426F4A28-129A-439F-824E-EA44124D535D}"/>
    <dgm:cxn modelId="{9A2DB720-8161-4EF4-9DCC-2A8447239765}" srcId="{1B65395A-17C5-48E5-AC10-34176A1413E4}" destId="{93BAA4C8-91F7-4BEA-9321-173036FA526F}" srcOrd="1" destOrd="0" parTransId="{30969123-04B5-454D-B546-F69A64CE4F0F}" sibTransId="{128B6E70-E96F-47CC-9712-777106C5CE7A}"/>
    <dgm:cxn modelId="{798C680A-900C-4101-9D5A-1EF5CCDF2755}" srcId="{D13B1AA2-4CA6-463E-A3F5-332A65B8043F}" destId="{7AE6800E-9873-4328-B248-2D65427B17E6}" srcOrd="1" destOrd="0" parTransId="{A85201C0-4D7E-4031-BCD4-69E936F6B5F7}" sibTransId="{71F9C69C-FE3D-4A4A-8886-A25314638CF2}"/>
    <dgm:cxn modelId="{72C8F1D9-F76D-42E6-B605-76E987FEBE11}" type="presOf" srcId="{8A887044-74B0-42B8-ABB8-AB2DC652823F}" destId="{E9213808-0692-4CBC-A1A2-198C5F1721EB}" srcOrd="1" destOrd="0" presId="urn:microsoft.com/office/officeart/2005/8/layout/process4"/>
    <dgm:cxn modelId="{50491EC5-F1A1-472A-AB9B-4251DB67EC40}" srcId="{C5A44ED2-5038-4856-9E31-A6711C5032E0}" destId="{D13B1AA2-4CA6-463E-A3F5-332A65B8043F}" srcOrd="2" destOrd="0" parTransId="{9B52D580-AD18-4CE4-BBA9-1755F372DDC7}" sibTransId="{7938D3AD-D8A1-47C8-9280-926BC058E589}"/>
    <dgm:cxn modelId="{D81CF746-97CC-4325-8990-8F5BDD04ABB2}" type="presOf" srcId="{C5A44ED2-5038-4856-9E31-A6711C5032E0}" destId="{BCCA87C0-723C-43E7-A2F3-061FD51E9D7C}" srcOrd="0" destOrd="0" presId="urn:microsoft.com/office/officeart/2005/8/layout/process4"/>
    <dgm:cxn modelId="{92014843-A88C-4E4B-97A9-23795C8A954E}" type="presOf" srcId="{D13B1AA2-4CA6-463E-A3F5-332A65B8043F}" destId="{D44DD1EB-1707-4CF0-A371-6B1438A60F3E}" srcOrd="1" destOrd="0" presId="urn:microsoft.com/office/officeart/2005/8/layout/process4"/>
    <dgm:cxn modelId="{B5B69198-E9A2-4E65-8BE8-A47E994BD0BB}" type="presOf" srcId="{BC72EB13-9DEE-4D78-AF3E-BD376AFA535F}" destId="{3957AB2F-A772-4BC2-98BC-4AF3B7BDE979}" srcOrd="0" destOrd="0" presId="urn:microsoft.com/office/officeart/2005/8/layout/process4"/>
    <dgm:cxn modelId="{89E26DDE-37BC-41A9-A395-0C7E13801470}" type="presOf" srcId="{1B65395A-17C5-48E5-AC10-34176A1413E4}" destId="{0DA3D914-DF36-46C7-96E8-6A82353F7DF7}" srcOrd="0" destOrd="0" presId="urn:microsoft.com/office/officeart/2005/8/layout/process4"/>
    <dgm:cxn modelId="{59FA60C9-4BAC-4A49-86BB-E2DA4370D841}" type="presOf" srcId="{8A887044-74B0-42B8-ABB8-AB2DC652823F}" destId="{3673E1EF-00D6-44D4-8B06-BADFC40E0782}" srcOrd="0" destOrd="0" presId="urn:microsoft.com/office/officeart/2005/8/layout/process4"/>
    <dgm:cxn modelId="{F7BABF83-F2AF-46D3-9312-550A2722D853}" type="presOf" srcId="{93BAA4C8-91F7-4BEA-9321-173036FA526F}" destId="{15F49AFC-7928-4833-BB08-D94AF979FA77}" srcOrd="0" destOrd="0" presId="urn:microsoft.com/office/officeart/2005/8/layout/process4"/>
    <dgm:cxn modelId="{A4D79438-C016-4140-9C91-7184B2C4B5AB}" srcId="{D13B1AA2-4CA6-463E-A3F5-332A65B8043F}" destId="{BC72EB13-9DEE-4D78-AF3E-BD376AFA535F}" srcOrd="0" destOrd="0" parTransId="{7D4BA354-D9A1-4ADB-BFA2-8C2099C22427}" sibTransId="{14AA39AC-9E06-4078-9B5E-7EF7470009D8}"/>
    <dgm:cxn modelId="{694B27E0-079A-4D96-B6FE-142A1BDAF68B}" type="presOf" srcId="{55C83C9E-C57A-4FCB-A266-A2244A9200A0}" destId="{5164EA68-4FA2-4A4A-9BE2-BA4B04C3B34B}" srcOrd="0" destOrd="0" presId="urn:microsoft.com/office/officeart/2005/8/layout/process4"/>
    <dgm:cxn modelId="{8987660D-73D0-4CF4-9926-8B1AF4DFD9EC}" srcId="{C5A44ED2-5038-4856-9E31-A6711C5032E0}" destId="{1B65395A-17C5-48E5-AC10-34176A1413E4}" srcOrd="1" destOrd="0" parTransId="{5893CC97-7900-4E0F-B2A5-373E218E6BED}" sibTransId="{43152DC5-26AA-429D-A7D6-DBB935CB5D52}"/>
    <dgm:cxn modelId="{2E809898-29EF-4EA0-9D72-9615C616EA5D}" type="presOf" srcId="{08C4E709-FC89-43E1-ACA7-40F1A17C4A5C}" destId="{024B40FD-48F3-4B75-9119-EE61E2B8C00B}" srcOrd="0" destOrd="0" presId="urn:microsoft.com/office/officeart/2005/8/layout/process4"/>
    <dgm:cxn modelId="{9D9F1D9C-9506-4A7F-A64A-29B83090A6D5}" type="presOf" srcId="{D13B1AA2-4CA6-463E-A3F5-332A65B8043F}" destId="{43C84D6B-E352-40B5-A1CC-3D4040FAFA6F}" srcOrd="0" destOrd="0" presId="urn:microsoft.com/office/officeart/2005/8/layout/process4"/>
    <dgm:cxn modelId="{9E4A7F9D-9668-4106-827D-CB232A54D579}" type="presOf" srcId="{1B65395A-17C5-48E5-AC10-34176A1413E4}" destId="{7BC4A2CA-2BA7-4997-BD5B-9D2E08997C83}" srcOrd="1" destOrd="0" presId="urn:microsoft.com/office/officeart/2005/8/layout/process4"/>
    <dgm:cxn modelId="{3622F84C-33DB-4708-9615-F2CEBE1CBA77}" type="presParOf" srcId="{BCCA87C0-723C-43E7-A2F3-061FD51E9D7C}" destId="{18F1143F-E312-4267-859C-C178878A484C}" srcOrd="0" destOrd="0" presId="urn:microsoft.com/office/officeart/2005/8/layout/process4"/>
    <dgm:cxn modelId="{EB9B71EB-A08D-4CB4-89B4-355AB2145BFE}" type="presParOf" srcId="{18F1143F-E312-4267-859C-C178878A484C}" destId="{43C84D6B-E352-40B5-A1CC-3D4040FAFA6F}" srcOrd="0" destOrd="0" presId="urn:microsoft.com/office/officeart/2005/8/layout/process4"/>
    <dgm:cxn modelId="{988651EB-6CF7-43B2-BEAD-CCD0A74B6739}" type="presParOf" srcId="{18F1143F-E312-4267-859C-C178878A484C}" destId="{D44DD1EB-1707-4CF0-A371-6B1438A60F3E}" srcOrd="1" destOrd="0" presId="urn:microsoft.com/office/officeart/2005/8/layout/process4"/>
    <dgm:cxn modelId="{67C73A4F-5919-4351-B9B7-B75130F58536}" type="presParOf" srcId="{18F1143F-E312-4267-859C-C178878A484C}" destId="{0B993521-FD64-4517-9436-77C1CD43470D}" srcOrd="2" destOrd="0" presId="urn:microsoft.com/office/officeart/2005/8/layout/process4"/>
    <dgm:cxn modelId="{D6B72C7A-FC02-4FE8-AE2F-8A3FFDC501D1}" type="presParOf" srcId="{0B993521-FD64-4517-9436-77C1CD43470D}" destId="{3957AB2F-A772-4BC2-98BC-4AF3B7BDE979}" srcOrd="0" destOrd="0" presId="urn:microsoft.com/office/officeart/2005/8/layout/process4"/>
    <dgm:cxn modelId="{54873F06-FCDE-45FA-9BA4-8E2056A792C0}" type="presParOf" srcId="{0B993521-FD64-4517-9436-77C1CD43470D}" destId="{DD9A721E-957A-47E6-AA38-E4C8F60D2A0A}" srcOrd="1" destOrd="0" presId="urn:microsoft.com/office/officeart/2005/8/layout/process4"/>
    <dgm:cxn modelId="{C2464CD4-B88D-47D3-BD89-B7DDEE409822}" type="presParOf" srcId="{BCCA87C0-723C-43E7-A2F3-061FD51E9D7C}" destId="{E80E3CB7-D967-4A04-99CB-6309511341C8}" srcOrd="1" destOrd="0" presId="urn:microsoft.com/office/officeart/2005/8/layout/process4"/>
    <dgm:cxn modelId="{23FB03EA-6AC6-489C-95A9-7F08203273B4}" type="presParOf" srcId="{BCCA87C0-723C-43E7-A2F3-061FD51E9D7C}" destId="{6CDBE201-46F0-4D0B-90E0-59E102D96AF6}" srcOrd="2" destOrd="0" presId="urn:microsoft.com/office/officeart/2005/8/layout/process4"/>
    <dgm:cxn modelId="{121A82A7-1957-41DE-B8E8-CD02F9F8FD91}" type="presParOf" srcId="{6CDBE201-46F0-4D0B-90E0-59E102D96AF6}" destId="{0DA3D914-DF36-46C7-96E8-6A82353F7DF7}" srcOrd="0" destOrd="0" presId="urn:microsoft.com/office/officeart/2005/8/layout/process4"/>
    <dgm:cxn modelId="{05792501-4CB0-42A8-835F-ACA7C27752CD}" type="presParOf" srcId="{6CDBE201-46F0-4D0B-90E0-59E102D96AF6}" destId="{7BC4A2CA-2BA7-4997-BD5B-9D2E08997C83}" srcOrd="1" destOrd="0" presId="urn:microsoft.com/office/officeart/2005/8/layout/process4"/>
    <dgm:cxn modelId="{1D834C79-5703-4B3A-B440-3B05BA8C6F8C}" type="presParOf" srcId="{6CDBE201-46F0-4D0B-90E0-59E102D96AF6}" destId="{A047DDEF-A893-4616-A035-AA1C1DC2E39B}" srcOrd="2" destOrd="0" presId="urn:microsoft.com/office/officeart/2005/8/layout/process4"/>
    <dgm:cxn modelId="{331D5B38-618B-415D-851E-395991C2030C}" type="presParOf" srcId="{A047DDEF-A893-4616-A035-AA1C1DC2E39B}" destId="{5164EA68-4FA2-4A4A-9BE2-BA4B04C3B34B}" srcOrd="0" destOrd="0" presId="urn:microsoft.com/office/officeart/2005/8/layout/process4"/>
    <dgm:cxn modelId="{587980D9-C422-4FA8-B2C0-7AF254DA00A1}" type="presParOf" srcId="{A047DDEF-A893-4616-A035-AA1C1DC2E39B}" destId="{15F49AFC-7928-4833-BB08-D94AF979FA77}" srcOrd="1" destOrd="0" presId="urn:microsoft.com/office/officeart/2005/8/layout/process4"/>
    <dgm:cxn modelId="{F35C408D-2A80-4FA6-AB67-C089BFC31A16}" type="presParOf" srcId="{BCCA87C0-723C-43E7-A2F3-061FD51E9D7C}" destId="{981F24DE-840B-4C1C-9237-49CA4D59ED53}" srcOrd="3" destOrd="0" presId="urn:microsoft.com/office/officeart/2005/8/layout/process4"/>
    <dgm:cxn modelId="{0861377C-AE85-404A-87B6-69351E7FD489}" type="presParOf" srcId="{BCCA87C0-723C-43E7-A2F3-061FD51E9D7C}" destId="{6B9D8DD6-7584-46D9-8F5C-E2DC760F3EBF}" srcOrd="4" destOrd="0" presId="urn:microsoft.com/office/officeart/2005/8/layout/process4"/>
    <dgm:cxn modelId="{2214714B-BEA0-44D3-B6D2-9B354F3E6B72}" type="presParOf" srcId="{6B9D8DD6-7584-46D9-8F5C-E2DC760F3EBF}" destId="{3673E1EF-00D6-44D4-8B06-BADFC40E0782}" srcOrd="0" destOrd="0" presId="urn:microsoft.com/office/officeart/2005/8/layout/process4"/>
    <dgm:cxn modelId="{2137F5B1-3079-4B55-A618-8DF831DDAC59}" type="presParOf" srcId="{6B9D8DD6-7584-46D9-8F5C-E2DC760F3EBF}" destId="{E9213808-0692-4CBC-A1A2-198C5F1721EB}" srcOrd="1" destOrd="0" presId="urn:microsoft.com/office/officeart/2005/8/layout/process4"/>
    <dgm:cxn modelId="{A37340D3-254B-496E-AE04-FC69C0E119B9}" type="presParOf" srcId="{6B9D8DD6-7584-46D9-8F5C-E2DC760F3EBF}" destId="{28B32702-FF9F-4B07-8EA2-0A20A7F7A1FB}" srcOrd="2" destOrd="0" presId="urn:microsoft.com/office/officeart/2005/8/layout/process4"/>
    <dgm:cxn modelId="{F8A88C3A-87CB-4994-8D51-3BB4A3919ED3}" type="presParOf" srcId="{28B32702-FF9F-4B07-8EA2-0A20A7F7A1FB}" destId="{C1C30BE0-70D9-4B5E-8792-4B3370E9923D}" srcOrd="0" destOrd="0" presId="urn:microsoft.com/office/officeart/2005/8/layout/process4"/>
    <dgm:cxn modelId="{66F075B5-E3FD-4258-845B-CDEC15ECD1A4}" type="presParOf" srcId="{28B32702-FF9F-4B07-8EA2-0A20A7F7A1FB}" destId="{024B40FD-48F3-4B75-9119-EE61E2B8C00B}"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SOFTWARE SPECIFICATION</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Nonfunctional Requirement</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506993">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3CBCB161-EFF6-4FBD-81FC-6C1FD86E4BA1}" type="presOf" srcId="{E46FF927-79A6-4794-AE7A-C24610D4B7A1}" destId="{D458CB43-DFFB-42E2-A439-420C36441646}" srcOrd="0" destOrd="0" presId="urn:microsoft.com/office/officeart/2005/8/layout/lProcess3"/>
    <dgm:cxn modelId="{8B19BA15-7442-43CE-93A1-775C6243A86E}" type="presOf" srcId="{C50FCE99-C69C-4D06-90B6-325729E1521B}" destId="{EADB773D-FE82-4DD3-BCB7-FA3E96B689CF}"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67D1204D-FF48-44D2-BEC6-77658B8CC645}" type="presOf" srcId="{B4D0A621-E5E7-4322-AB10-5AF5EB0870A9}" destId="{DF59DDE4-CD88-478C-968F-2F9343AABAEF}" srcOrd="0" destOrd="0" presId="urn:microsoft.com/office/officeart/2005/8/layout/lProcess3"/>
    <dgm:cxn modelId="{70E4606A-25B4-48D1-B5F3-5CBC49B97E6C}" type="presParOf" srcId="{EADB773D-FE82-4DD3-BCB7-FA3E96B689CF}" destId="{BA56B754-BE95-46FA-8B35-D9A8FDEFAFB0}" srcOrd="0" destOrd="0" presId="urn:microsoft.com/office/officeart/2005/8/layout/lProcess3"/>
    <dgm:cxn modelId="{BCCC4EA0-E632-4AF9-A50B-75AA417A4C84}" type="presParOf" srcId="{BA56B754-BE95-46FA-8B35-D9A8FDEFAFB0}" destId="{DF59DDE4-CD88-478C-968F-2F9343AABAEF}" srcOrd="0" destOrd="0" presId="urn:microsoft.com/office/officeart/2005/8/layout/lProcess3"/>
    <dgm:cxn modelId="{D3FC4A65-DCDB-4AC2-B6DF-D0DBE4AD0FFB}" type="presParOf" srcId="{BA56B754-BE95-46FA-8B35-D9A8FDEFAFB0}" destId="{B211BE48-6879-4ADA-85CF-5D74B336089E}" srcOrd="1" destOrd="0" presId="urn:microsoft.com/office/officeart/2005/8/layout/lProcess3"/>
    <dgm:cxn modelId="{513D7ADE-0FF8-47A0-BA6D-9AE8E485F69E}"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SOFTWARE DESIGN</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Architecture overview</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84460">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3AF5A434-9DDF-4B53-A102-A3933B396991}" type="presOf" srcId="{E46FF927-79A6-4794-AE7A-C24610D4B7A1}" destId="{D458CB43-DFFB-42E2-A439-420C36441646}"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C709E9F8-BC5F-4123-AB73-40453D8FDE37}" type="presOf" srcId="{C50FCE99-C69C-4D06-90B6-325729E1521B}" destId="{EADB773D-FE82-4DD3-BCB7-FA3E96B689CF}" srcOrd="0" destOrd="0" presId="urn:microsoft.com/office/officeart/2005/8/layout/lProcess3"/>
    <dgm:cxn modelId="{C8B7CF9E-84D6-4023-B95F-F00C288CD02C}" type="presOf" srcId="{B4D0A621-E5E7-4322-AB10-5AF5EB0870A9}" destId="{DF59DDE4-CD88-478C-968F-2F9343AABAEF}" srcOrd="0" destOrd="0" presId="urn:microsoft.com/office/officeart/2005/8/layout/lProcess3"/>
    <dgm:cxn modelId="{AAC0250B-74CD-4072-868E-91F848302F86}" type="presParOf" srcId="{EADB773D-FE82-4DD3-BCB7-FA3E96B689CF}" destId="{BA56B754-BE95-46FA-8B35-D9A8FDEFAFB0}" srcOrd="0" destOrd="0" presId="urn:microsoft.com/office/officeart/2005/8/layout/lProcess3"/>
    <dgm:cxn modelId="{AF000D86-A2B6-452D-A85B-FB94CC632191}" type="presParOf" srcId="{BA56B754-BE95-46FA-8B35-D9A8FDEFAFB0}" destId="{DF59DDE4-CD88-478C-968F-2F9343AABAEF}" srcOrd="0" destOrd="0" presId="urn:microsoft.com/office/officeart/2005/8/layout/lProcess3"/>
    <dgm:cxn modelId="{0D1741CF-F43F-4E72-8A80-3D428FE6CDE1}" type="presParOf" srcId="{BA56B754-BE95-46FA-8B35-D9A8FDEFAFB0}" destId="{B211BE48-6879-4ADA-85CF-5D74B336089E}" srcOrd="1" destOrd="0" presId="urn:microsoft.com/office/officeart/2005/8/layout/lProcess3"/>
    <dgm:cxn modelId="{E7CC7938-9D3D-4858-83A5-FDA374036971}"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SOFTWARE DESIGN</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Package diagram</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84460">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38C236F7-CD90-4BA6-970D-2F7C1CC799CF}" type="presOf" srcId="{E46FF927-79A6-4794-AE7A-C24610D4B7A1}" destId="{D458CB43-DFFB-42E2-A439-420C36441646}" srcOrd="0" destOrd="0" presId="urn:microsoft.com/office/officeart/2005/8/layout/lProcess3"/>
    <dgm:cxn modelId="{BC9EC2DE-D31E-4F9C-8486-29C59390F567}"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793CBE95-0E82-4B38-8D31-8098DE3A2ECD}" type="presOf" srcId="{C50FCE99-C69C-4D06-90B6-325729E1521B}" destId="{EADB773D-FE82-4DD3-BCB7-FA3E96B689CF}" srcOrd="0" destOrd="0" presId="urn:microsoft.com/office/officeart/2005/8/layout/lProcess3"/>
    <dgm:cxn modelId="{9A918502-AFF0-4219-B3C3-CC214585E9C8}" type="presParOf" srcId="{EADB773D-FE82-4DD3-BCB7-FA3E96B689CF}" destId="{BA56B754-BE95-46FA-8B35-D9A8FDEFAFB0}" srcOrd="0" destOrd="0" presId="urn:microsoft.com/office/officeart/2005/8/layout/lProcess3"/>
    <dgm:cxn modelId="{D59A3A28-DD85-4858-8116-D3DFA05A0B7F}" type="presParOf" srcId="{BA56B754-BE95-46FA-8B35-D9A8FDEFAFB0}" destId="{DF59DDE4-CD88-478C-968F-2F9343AABAEF}" srcOrd="0" destOrd="0" presId="urn:microsoft.com/office/officeart/2005/8/layout/lProcess3"/>
    <dgm:cxn modelId="{C2838720-3FE9-42B4-9B1D-A758FB64677A}" type="presParOf" srcId="{BA56B754-BE95-46FA-8B35-D9A8FDEFAFB0}" destId="{B211BE48-6879-4ADA-85CF-5D74B336089E}" srcOrd="1" destOrd="0" presId="urn:microsoft.com/office/officeart/2005/8/layout/lProcess3"/>
    <dgm:cxn modelId="{7A8ED434-5124-4287-90CE-B01A1BD36BF9}"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SOFTWARE DESIGN</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noProof="0" dirty="0" smtClean="0"/>
            <a:t>Database design</a:t>
          </a:r>
          <a:endParaRPr lang="en-US" sz="1800" dirty="0" smtClean="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430206"/>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84460">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6A6AFA11-3CB7-44F1-856B-C4ABC875E9F7}" type="presOf" srcId="{B4D0A621-E5E7-4322-AB10-5AF5EB0870A9}" destId="{DF59DDE4-CD88-478C-968F-2F9343AABAEF}" srcOrd="0" destOrd="0" presId="urn:microsoft.com/office/officeart/2005/8/layout/lProcess3"/>
    <dgm:cxn modelId="{CF8BC927-3D32-447F-B84E-68BE25489F41}" type="presOf" srcId="{E46FF927-79A6-4794-AE7A-C24610D4B7A1}" destId="{D458CB43-DFFB-42E2-A439-420C36441646}" srcOrd="0" destOrd="0" presId="urn:microsoft.com/office/officeart/2005/8/layout/lProcess3"/>
    <dgm:cxn modelId="{DAF5AA27-167B-4ABF-B69C-A7769EB55CDF}" type="presOf" srcId="{C50FCE99-C69C-4D06-90B6-325729E1521B}" destId="{EADB773D-FE82-4DD3-BCB7-FA3E96B689C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B3B031C5-296F-4684-8351-A82EEFADBF72}" type="presParOf" srcId="{EADB773D-FE82-4DD3-BCB7-FA3E96B689CF}" destId="{BA56B754-BE95-46FA-8B35-D9A8FDEFAFB0}" srcOrd="0" destOrd="0" presId="urn:microsoft.com/office/officeart/2005/8/layout/lProcess3"/>
    <dgm:cxn modelId="{CF8AF673-D9B4-4BBE-8579-BA81C3DED4BC}" type="presParOf" srcId="{BA56B754-BE95-46FA-8B35-D9A8FDEFAFB0}" destId="{DF59DDE4-CD88-478C-968F-2F9343AABAEF}" srcOrd="0" destOrd="0" presId="urn:microsoft.com/office/officeart/2005/8/layout/lProcess3"/>
    <dgm:cxn modelId="{E73D8C67-2200-4236-9AA4-0C649E4E04CF}" type="presParOf" srcId="{BA56B754-BE95-46FA-8B35-D9A8FDEFAFB0}" destId="{B211BE48-6879-4ADA-85CF-5D74B336089E}" srcOrd="1" destOrd="0" presId="urn:microsoft.com/office/officeart/2005/8/layout/lProcess3"/>
    <dgm:cxn modelId="{F6E31B0B-D59F-48E2-BCB2-65AB66A9AA1D}"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TESTING</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Test model</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197569"/>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13293">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77DCFDE5-9D3C-421C-B5F0-1B181CC62C86}" type="presOf" srcId="{B4D0A621-E5E7-4322-AB10-5AF5EB0870A9}" destId="{DF59DDE4-CD88-478C-968F-2F9343AABAEF}" srcOrd="0" destOrd="0" presId="urn:microsoft.com/office/officeart/2005/8/layout/lProcess3"/>
    <dgm:cxn modelId="{F5B8BC25-3A4C-4E9F-B7CF-98BA68A7C89C}" type="presOf" srcId="{E46FF927-79A6-4794-AE7A-C24610D4B7A1}" destId="{D458CB43-DFFB-42E2-A439-420C36441646}" srcOrd="0" destOrd="0" presId="urn:microsoft.com/office/officeart/2005/8/layout/lProcess3"/>
    <dgm:cxn modelId="{C73F098B-9137-414A-AE92-FEFEBD979005}" type="presOf" srcId="{C50FCE99-C69C-4D06-90B6-325729E1521B}" destId="{EADB773D-FE82-4DD3-BCB7-FA3E96B689CF}"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E311861E-10CD-40F3-8B6B-98D50E90BFC2}" type="presParOf" srcId="{EADB773D-FE82-4DD3-BCB7-FA3E96B689CF}" destId="{BA56B754-BE95-46FA-8B35-D9A8FDEFAFB0}" srcOrd="0" destOrd="0" presId="urn:microsoft.com/office/officeart/2005/8/layout/lProcess3"/>
    <dgm:cxn modelId="{EEFAADF1-73DE-46FB-A145-673FBE8DB04E}" type="presParOf" srcId="{BA56B754-BE95-46FA-8B35-D9A8FDEFAFB0}" destId="{DF59DDE4-CD88-478C-968F-2F9343AABAEF}" srcOrd="0" destOrd="0" presId="urn:microsoft.com/office/officeart/2005/8/layout/lProcess3"/>
    <dgm:cxn modelId="{118205D7-B7BA-4B90-A42A-1AC22CEEDD65}" type="presParOf" srcId="{BA56B754-BE95-46FA-8B35-D9A8FDEFAFB0}" destId="{B211BE48-6879-4ADA-85CF-5D74B336089E}" srcOrd="1" destOrd="0" presId="urn:microsoft.com/office/officeart/2005/8/layout/lProcess3"/>
    <dgm:cxn modelId="{EF8C2EE1-04B8-474B-9087-244EFF731E6C}"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TESTING</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Test Approach</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197569"/>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99137">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EBC21ACB-40FB-4F8C-905A-62D122D07EB1}" type="presOf" srcId="{B4D0A621-E5E7-4322-AB10-5AF5EB0870A9}" destId="{DF59DDE4-CD88-478C-968F-2F9343AABAEF}" srcOrd="0" destOrd="0" presId="urn:microsoft.com/office/officeart/2005/8/layout/lProcess3"/>
    <dgm:cxn modelId="{AABFB8B9-3593-4EA5-BB10-C7A6BD2CC185}" type="presOf" srcId="{E46FF927-79A6-4794-AE7A-C24610D4B7A1}" destId="{D458CB43-DFFB-42E2-A439-420C36441646}" srcOrd="0" destOrd="0" presId="urn:microsoft.com/office/officeart/2005/8/layout/lProcess3"/>
    <dgm:cxn modelId="{F5FC73A7-1799-4695-A3F4-E31F106594C2}" type="presOf" srcId="{C50FCE99-C69C-4D06-90B6-325729E1521B}" destId="{EADB773D-FE82-4DD3-BCB7-FA3E96B689C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27E839F3-7CDB-4751-B03C-5817C2FAF9E1}" type="presParOf" srcId="{EADB773D-FE82-4DD3-BCB7-FA3E96B689CF}" destId="{BA56B754-BE95-46FA-8B35-D9A8FDEFAFB0}" srcOrd="0" destOrd="0" presId="urn:microsoft.com/office/officeart/2005/8/layout/lProcess3"/>
    <dgm:cxn modelId="{0192BBCA-0A6A-4A66-8732-2A0B16C4A66C}" type="presParOf" srcId="{BA56B754-BE95-46FA-8B35-D9A8FDEFAFB0}" destId="{DF59DDE4-CD88-478C-968F-2F9343AABAEF}" srcOrd="0" destOrd="0" presId="urn:microsoft.com/office/officeart/2005/8/layout/lProcess3"/>
    <dgm:cxn modelId="{FFD9A2B2-4D33-4F9A-9BAA-5F96A6FFFCB6}" type="presParOf" srcId="{BA56B754-BE95-46FA-8B35-D9A8FDEFAFB0}" destId="{B211BE48-6879-4ADA-85CF-5D74B336089E}" srcOrd="1" destOrd="0" presId="urn:microsoft.com/office/officeart/2005/8/layout/lProcess3"/>
    <dgm:cxn modelId="{9969DE7E-3D99-4A8F-8387-88761D65EA66}"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TESTING</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Features to be tested</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197569"/>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450047">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EEA00284-8B09-4164-A532-1C7D12093C5C}" type="presOf" srcId="{C50FCE99-C69C-4D06-90B6-325729E1521B}" destId="{EADB773D-FE82-4DD3-BCB7-FA3E96B689CF}" srcOrd="0" destOrd="0" presId="urn:microsoft.com/office/officeart/2005/8/layout/lProcess3"/>
    <dgm:cxn modelId="{2BF9F564-2C9A-45D5-98E9-75A25B61FB82}" type="presOf" srcId="{E46FF927-79A6-4794-AE7A-C24610D4B7A1}" destId="{D458CB43-DFFB-42E2-A439-420C36441646}" srcOrd="0" destOrd="0" presId="urn:microsoft.com/office/officeart/2005/8/layout/lProcess3"/>
    <dgm:cxn modelId="{81073ACE-1350-4039-BF9E-8C67F3A5AF41}"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739BF229-16E8-45B0-80D5-107EA69E4A45}" type="presParOf" srcId="{EADB773D-FE82-4DD3-BCB7-FA3E96B689CF}" destId="{BA56B754-BE95-46FA-8B35-D9A8FDEFAFB0}" srcOrd="0" destOrd="0" presId="urn:microsoft.com/office/officeart/2005/8/layout/lProcess3"/>
    <dgm:cxn modelId="{D9EFEBB8-9E78-4A61-9B4A-96CB923B6205}" type="presParOf" srcId="{BA56B754-BE95-46FA-8B35-D9A8FDEFAFB0}" destId="{DF59DDE4-CD88-478C-968F-2F9343AABAEF}" srcOrd="0" destOrd="0" presId="urn:microsoft.com/office/officeart/2005/8/layout/lProcess3"/>
    <dgm:cxn modelId="{FF614099-DBE4-4351-8000-B863B5B27FA6}" type="presParOf" srcId="{BA56B754-BE95-46FA-8B35-D9A8FDEFAFB0}" destId="{B211BE48-6879-4ADA-85CF-5D74B336089E}" srcOrd="1" destOrd="0" presId="urn:microsoft.com/office/officeart/2005/8/layout/lProcess3"/>
    <dgm:cxn modelId="{670E1394-DCAD-41AB-820C-77C2A0C47269}"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TESTING</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Test Schedule</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197569"/>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99137">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51BBE159-030E-4BC3-AD02-EF2AB12D52AD}" type="presOf" srcId="{C50FCE99-C69C-4D06-90B6-325729E1521B}" destId="{EADB773D-FE82-4DD3-BCB7-FA3E96B689C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6B570149-DDC6-4BB1-A48D-88B05F099859}" type="presOf" srcId="{B4D0A621-E5E7-4322-AB10-5AF5EB0870A9}" destId="{DF59DDE4-CD88-478C-968F-2F9343AABAEF}" srcOrd="0" destOrd="0" presId="urn:microsoft.com/office/officeart/2005/8/layout/lProcess3"/>
    <dgm:cxn modelId="{CF5A0D2F-C363-4AA9-BCC7-FB715A22F280}" type="presOf" srcId="{E46FF927-79A6-4794-AE7A-C24610D4B7A1}" destId="{D458CB43-DFFB-42E2-A439-420C36441646}" srcOrd="0" destOrd="0" presId="urn:microsoft.com/office/officeart/2005/8/layout/lProcess3"/>
    <dgm:cxn modelId="{714E77E5-DBE6-4B8A-B083-CB666BFC9E77}" type="presParOf" srcId="{EADB773D-FE82-4DD3-BCB7-FA3E96B689CF}" destId="{BA56B754-BE95-46FA-8B35-D9A8FDEFAFB0}" srcOrd="0" destOrd="0" presId="urn:microsoft.com/office/officeart/2005/8/layout/lProcess3"/>
    <dgm:cxn modelId="{2AB6DA76-F1BB-4BBA-95B6-360AF93B0A92}" type="presParOf" srcId="{BA56B754-BE95-46FA-8B35-D9A8FDEFAFB0}" destId="{DF59DDE4-CD88-478C-968F-2F9343AABAEF}" srcOrd="0" destOrd="0" presId="urn:microsoft.com/office/officeart/2005/8/layout/lProcess3"/>
    <dgm:cxn modelId="{9CD546A1-677C-4543-A997-54A68763BCBD}" type="presParOf" srcId="{BA56B754-BE95-46FA-8B35-D9A8FDEFAFB0}" destId="{B211BE48-6879-4ADA-85CF-5D74B336089E}" srcOrd="1" destOrd="0" presId="urn:microsoft.com/office/officeart/2005/8/layout/lProcess3"/>
    <dgm:cxn modelId="{2FCEE3D8-9BEF-46C6-9E3F-C53CFE7D9C5C}"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TESTING</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Test Result</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197569"/>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13524">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714A1A01-C4B9-4CEA-AC8A-E96AED221EA2}" type="presOf" srcId="{C50FCE99-C69C-4D06-90B6-325729E1521B}" destId="{EADB773D-FE82-4DD3-BCB7-FA3E96B689CF}" srcOrd="0" destOrd="0" presId="urn:microsoft.com/office/officeart/2005/8/layout/lProcess3"/>
    <dgm:cxn modelId="{B1D5F566-C06B-4E73-BE99-06F6AAB72EF2}" type="presOf" srcId="{E46FF927-79A6-4794-AE7A-C24610D4B7A1}" destId="{D458CB43-DFFB-42E2-A439-420C36441646}" srcOrd="0" destOrd="0" presId="urn:microsoft.com/office/officeart/2005/8/layout/lProcess3"/>
    <dgm:cxn modelId="{A5D23C17-8194-4349-A148-538C29D4C3D1}"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B813BE6F-1CC5-4EF9-BCC6-8C82D2070B74}" type="presParOf" srcId="{EADB773D-FE82-4DD3-BCB7-FA3E96B689CF}" destId="{BA56B754-BE95-46FA-8B35-D9A8FDEFAFB0}" srcOrd="0" destOrd="0" presId="urn:microsoft.com/office/officeart/2005/8/layout/lProcess3"/>
    <dgm:cxn modelId="{30E44CA5-BAE1-47A6-824F-8FCD8C727FF6}" type="presParOf" srcId="{BA56B754-BE95-46FA-8B35-D9A8FDEFAFB0}" destId="{DF59DDE4-CD88-478C-968F-2F9343AABAEF}" srcOrd="0" destOrd="0" presId="urn:microsoft.com/office/officeart/2005/8/layout/lProcess3"/>
    <dgm:cxn modelId="{CED2591E-757D-4675-BF10-E6598F269948}" type="presParOf" srcId="{BA56B754-BE95-46FA-8B35-D9A8FDEFAFB0}" destId="{B211BE48-6879-4ADA-85CF-5D74B336089E}" srcOrd="1" destOrd="0" presId="urn:microsoft.com/office/officeart/2005/8/layout/lProcess3"/>
    <dgm:cxn modelId="{4BA9D10E-BFFD-4468-BCD5-086CCC11922D}"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RESULT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Project judging</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326199"/>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99137">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168C10C1-75C8-4336-935D-C1DE08D3811F}" type="presOf" srcId="{B4D0A621-E5E7-4322-AB10-5AF5EB0870A9}" destId="{DF59DDE4-CD88-478C-968F-2F9343AABAEF}" srcOrd="0" destOrd="0" presId="urn:microsoft.com/office/officeart/2005/8/layout/lProcess3"/>
    <dgm:cxn modelId="{BD660BFB-7C5A-4F40-936D-F31A459D98C4}" type="presOf" srcId="{C50FCE99-C69C-4D06-90B6-325729E1521B}" destId="{EADB773D-FE82-4DD3-BCB7-FA3E96B689CF}" srcOrd="0" destOrd="0" presId="urn:microsoft.com/office/officeart/2005/8/layout/lProcess3"/>
    <dgm:cxn modelId="{5BCF0F0B-5753-435B-A375-07A9DEF36157}" type="presOf" srcId="{E46FF927-79A6-4794-AE7A-C24610D4B7A1}" destId="{D458CB43-DFFB-42E2-A439-420C36441646}"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63CD450F-7BF9-469E-8789-9D8BA8C7921E}" type="presParOf" srcId="{EADB773D-FE82-4DD3-BCB7-FA3E96B689CF}" destId="{BA56B754-BE95-46FA-8B35-D9A8FDEFAFB0}" srcOrd="0" destOrd="0" presId="urn:microsoft.com/office/officeart/2005/8/layout/lProcess3"/>
    <dgm:cxn modelId="{16BEC0DA-32B8-4EC8-9DDC-0E91A0792AD4}" type="presParOf" srcId="{BA56B754-BE95-46FA-8B35-D9A8FDEFAFB0}" destId="{DF59DDE4-CD88-478C-968F-2F9343AABAEF}" srcOrd="0" destOrd="0" presId="urn:microsoft.com/office/officeart/2005/8/layout/lProcess3"/>
    <dgm:cxn modelId="{AEC2C60E-BC4E-4576-87E6-F0198B41B8DA}" type="presParOf" srcId="{BA56B754-BE95-46FA-8B35-D9A8FDEFAFB0}" destId="{B211BE48-6879-4ADA-85CF-5D74B336089E}" srcOrd="1" destOrd="0" presId="urn:microsoft.com/office/officeart/2005/8/layout/lProcess3"/>
    <dgm:cxn modelId="{74B68DBA-F910-4682-87FD-F549D7433C70}"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dgm:spPr/>
      <dgm:t>
        <a:bodyPr/>
        <a:lstStyle/>
        <a:p>
          <a:r>
            <a:rPr lang="en-US" b="1" dirty="0" smtClean="0">
              <a:solidFill>
                <a:schemeClr val="bg1"/>
              </a:solidFill>
              <a:latin typeface="Futura Lt BT" panose="020B0402020204020303"/>
            </a:rPr>
            <a:t>Project introduction</a:t>
          </a:r>
          <a:endParaRPr lang="en-US"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dgm:spPr/>
      <dgm:t>
        <a:bodyPr/>
        <a:lstStyle/>
        <a:p>
          <a:r>
            <a:rPr lang="en-US" dirty="0" smtClean="0"/>
            <a:t>Problem</a:t>
          </a:r>
          <a:endParaRPr lang="en-US" dirty="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329431"/>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27043">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2BA4CF66-7075-4D87-8F54-299CFCF8006E}" type="presOf" srcId="{C50FCE99-C69C-4D06-90B6-325729E1521B}" destId="{EADB773D-FE82-4DD3-BCB7-FA3E96B689CF}" srcOrd="0" destOrd="0" presId="urn:microsoft.com/office/officeart/2005/8/layout/lProcess3"/>
    <dgm:cxn modelId="{D8141E59-9F1D-4064-B8A7-F98AB31993C9}" type="presOf" srcId="{E46FF927-79A6-4794-AE7A-C24610D4B7A1}" destId="{D458CB43-DFFB-42E2-A439-420C36441646}" srcOrd="0" destOrd="0" presId="urn:microsoft.com/office/officeart/2005/8/layout/lProcess3"/>
    <dgm:cxn modelId="{F98D7D71-E958-4BC3-BD34-5134D25C72DC}"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482CEF3E-53B1-467E-877E-845F9556D9E4}" type="presParOf" srcId="{EADB773D-FE82-4DD3-BCB7-FA3E96B689CF}" destId="{BA56B754-BE95-46FA-8B35-D9A8FDEFAFB0}" srcOrd="0" destOrd="0" presId="urn:microsoft.com/office/officeart/2005/8/layout/lProcess3"/>
    <dgm:cxn modelId="{61D557F5-D6D4-419B-A70D-A4137446C2E5}" type="presParOf" srcId="{BA56B754-BE95-46FA-8B35-D9A8FDEFAFB0}" destId="{DF59DDE4-CD88-478C-968F-2F9343AABAEF}" srcOrd="0" destOrd="0" presId="urn:microsoft.com/office/officeart/2005/8/layout/lProcess3"/>
    <dgm:cxn modelId="{03AEC88F-317C-4119-B7F7-CAFCE13E2023}" type="presParOf" srcId="{BA56B754-BE95-46FA-8B35-D9A8FDEFAFB0}" destId="{B211BE48-6879-4ADA-85CF-5D74B336089E}" srcOrd="1" destOrd="0" presId="urn:microsoft.com/office/officeart/2005/8/layout/lProcess3"/>
    <dgm:cxn modelId="{488C47B3-2D61-4D0B-A782-6EC0287FCBED}"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RESULT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Project summary</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290975"/>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351064">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7844E556-D556-4675-8FBC-006492C0FE45}" type="presOf" srcId="{B4D0A621-E5E7-4322-AB10-5AF5EB0870A9}" destId="{DF59DDE4-CD88-478C-968F-2F9343AABAEF}" srcOrd="0" destOrd="0" presId="urn:microsoft.com/office/officeart/2005/8/layout/lProcess3"/>
    <dgm:cxn modelId="{2847243F-E5ED-4EFD-9A36-A3B705C0566E}" type="presOf" srcId="{C50FCE99-C69C-4D06-90B6-325729E1521B}" destId="{EADB773D-FE82-4DD3-BCB7-FA3E96B689CF}" srcOrd="0" destOrd="0" presId="urn:microsoft.com/office/officeart/2005/8/layout/lProcess3"/>
    <dgm:cxn modelId="{99E3B3C9-160B-4E40-B757-4A59CE7FAD0E}" type="presOf" srcId="{E46FF927-79A6-4794-AE7A-C24610D4B7A1}" destId="{D458CB43-DFFB-42E2-A439-420C36441646}"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A562404E-A8F6-4E37-80A1-498CBF781B44}" type="presParOf" srcId="{EADB773D-FE82-4DD3-BCB7-FA3E96B689CF}" destId="{BA56B754-BE95-46FA-8B35-D9A8FDEFAFB0}" srcOrd="0" destOrd="0" presId="urn:microsoft.com/office/officeart/2005/8/layout/lProcess3"/>
    <dgm:cxn modelId="{6887CAF9-4263-4781-ABF4-30018FE525F8}" type="presParOf" srcId="{BA56B754-BE95-46FA-8B35-D9A8FDEFAFB0}" destId="{DF59DDE4-CD88-478C-968F-2F9343AABAEF}" srcOrd="0" destOrd="0" presId="urn:microsoft.com/office/officeart/2005/8/layout/lProcess3"/>
    <dgm:cxn modelId="{DA230F38-A70C-4838-864D-041F8C6D8578}" type="presParOf" srcId="{BA56B754-BE95-46FA-8B35-D9A8FDEFAFB0}" destId="{B211BE48-6879-4ADA-85CF-5D74B336089E}" srcOrd="1" destOrd="0" presId="urn:microsoft.com/office/officeart/2005/8/layout/lProcess3"/>
    <dgm:cxn modelId="{34C58058-231C-40F3-9BEF-99EFD68757D2}"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custT="1"/>
      <dgm:spPr/>
      <dgm:t>
        <a:bodyPr/>
        <a:lstStyle/>
        <a:p>
          <a:r>
            <a:rPr lang="en-US" sz="1900" b="1" dirty="0" smtClean="0">
              <a:solidFill>
                <a:schemeClr val="bg1"/>
              </a:solidFill>
              <a:latin typeface="Futura Lt BT" panose="020B0402020204020303"/>
            </a:rPr>
            <a:t>PROJECT RESULT</a:t>
          </a:r>
          <a:endParaRPr lang="en-US" sz="1900"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custT="1"/>
      <dgm:spPr/>
      <dgm:t>
        <a:bodyPr/>
        <a:lstStyle/>
        <a:p>
          <a:r>
            <a:rPr lang="en-US" sz="1800" dirty="0" smtClean="0"/>
            <a:t>Limitation &amp; Expectation</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326199"/>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427039">
        <dgm:presLayoutVars>
          <dgm:bulletEnabled val="1"/>
        </dgm:presLayoutVars>
      </dgm:prSet>
      <dgm:spPr/>
      <dgm:t>
        <a:bodyPr/>
        <a:lstStyle/>
        <a:p>
          <a:endParaRPr lang="en-US"/>
        </a:p>
      </dgm:t>
    </dgm:pt>
  </dgm:ptLst>
  <dgm:cxnLst>
    <dgm:cxn modelId="{25CF9B7B-929D-42DD-9AC6-6DDBB2D1AEB1}" srcId="{B4D0A621-E5E7-4322-AB10-5AF5EB0870A9}" destId="{E46FF927-79A6-4794-AE7A-C24610D4B7A1}" srcOrd="0" destOrd="0" parTransId="{42FDCAAB-8AE1-4B16-A773-80A6D8E11CD3}" sibTransId="{5D3107C7-9BEE-4D62-9020-76E90B464D12}"/>
    <dgm:cxn modelId="{98F34F08-2F65-41B6-B24A-4D68C8E2473E}" type="presOf" srcId="{C50FCE99-C69C-4D06-90B6-325729E1521B}" destId="{EADB773D-FE82-4DD3-BCB7-FA3E96B689CF}" srcOrd="0" destOrd="0" presId="urn:microsoft.com/office/officeart/2005/8/layout/lProcess3"/>
    <dgm:cxn modelId="{FF155414-CC0D-431D-A2D0-F0DCD74C7D51}"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C2044819-7D8D-4BB7-8D0C-42648EC03542}" type="presOf" srcId="{E46FF927-79A6-4794-AE7A-C24610D4B7A1}" destId="{D458CB43-DFFB-42E2-A439-420C36441646}" srcOrd="0" destOrd="0" presId="urn:microsoft.com/office/officeart/2005/8/layout/lProcess3"/>
    <dgm:cxn modelId="{52A1F73D-4E56-48FB-886B-1719701F960E}" type="presParOf" srcId="{EADB773D-FE82-4DD3-BCB7-FA3E96B689CF}" destId="{BA56B754-BE95-46FA-8B35-D9A8FDEFAFB0}" srcOrd="0" destOrd="0" presId="urn:microsoft.com/office/officeart/2005/8/layout/lProcess3"/>
    <dgm:cxn modelId="{759A1797-2040-4341-8877-FB185F7AAEDC}" type="presParOf" srcId="{BA56B754-BE95-46FA-8B35-D9A8FDEFAFB0}" destId="{DF59DDE4-CD88-478C-968F-2F9343AABAEF}" srcOrd="0" destOrd="0" presId="urn:microsoft.com/office/officeart/2005/8/layout/lProcess3"/>
    <dgm:cxn modelId="{2965E4D6-720D-4B32-9522-AF5E576507C6}" type="presParOf" srcId="{BA56B754-BE95-46FA-8B35-D9A8FDEFAFB0}" destId="{B211BE48-6879-4ADA-85CF-5D74B336089E}" srcOrd="1" destOrd="0" presId="urn:microsoft.com/office/officeart/2005/8/layout/lProcess3"/>
    <dgm:cxn modelId="{0651EC6F-462F-444E-B50F-00A2F8671389}"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E850DFA-4D80-478A-856A-BB9EBC00AD89}"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326239B3-5165-4D04-8D7A-33BA42CF79D7}">
      <dgm:prSet/>
      <dgm:spPr/>
      <dgm:t>
        <a:bodyPr/>
        <a:lstStyle/>
        <a:p>
          <a:pPr rtl="0"/>
          <a:r>
            <a:rPr lang="en-US" dirty="0" smtClean="0"/>
            <a:t>Demo</a:t>
          </a:r>
          <a:endParaRPr lang="en-US" dirty="0"/>
        </a:p>
      </dgm:t>
    </dgm:pt>
    <dgm:pt modelId="{1C5FC2A8-F4C2-49CA-A4B3-658CB249A47D}" type="parTrans" cxnId="{E716B6DA-3589-47DA-941D-734272E9184A}">
      <dgm:prSet/>
      <dgm:spPr/>
      <dgm:t>
        <a:bodyPr/>
        <a:lstStyle/>
        <a:p>
          <a:endParaRPr lang="en-US"/>
        </a:p>
      </dgm:t>
    </dgm:pt>
    <dgm:pt modelId="{6CCD3B42-2CB7-4871-9E8D-6CC8936C8E41}" type="sibTrans" cxnId="{E716B6DA-3589-47DA-941D-734272E9184A}">
      <dgm:prSet/>
      <dgm:spPr/>
      <dgm:t>
        <a:bodyPr/>
        <a:lstStyle/>
        <a:p>
          <a:endParaRPr lang="en-US"/>
        </a:p>
      </dgm:t>
    </dgm:pt>
    <dgm:pt modelId="{A14C46CD-2A07-4735-A5A4-884A6AEA497C}" type="pres">
      <dgm:prSet presAssocID="{EE850DFA-4D80-478A-856A-BB9EBC00AD89}" presName="cycle" presStyleCnt="0">
        <dgm:presLayoutVars>
          <dgm:dir/>
          <dgm:resizeHandles val="exact"/>
        </dgm:presLayoutVars>
      </dgm:prSet>
      <dgm:spPr/>
      <dgm:t>
        <a:bodyPr/>
        <a:lstStyle/>
        <a:p>
          <a:endParaRPr lang="en-US"/>
        </a:p>
      </dgm:t>
    </dgm:pt>
    <dgm:pt modelId="{568C0B30-AF91-4BD8-9305-FFDA71204A5D}" type="pres">
      <dgm:prSet presAssocID="{326239B3-5165-4D04-8D7A-33BA42CF79D7}" presName="node" presStyleLbl="node1" presStyleIdx="0" presStyleCnt="1">
        <dgm:presLayoutVars>
          <dgm:bulletEnabled val="1"/>
        </dgm:presLayoutVars>
      </dgm:prSet>
      <dgm:spPr/>
      <dgm:t>
        <a:bodyPr/>
        <a:lstStyle/>
        <a:p>
          <a:endParaRPr lang="en-US"/>
        </a:p>
      </dgm:t>
    </dgm:pt>
  </dgm:ptLst>
  <dgm:cxnLst>
    <dgm:cxn modelId="{15F34E9C-EA74-4B01-8A40-A0202A1D022C}" type="presOf" srcId="{326239B3-5165-4D04-8D7A-33BA42CF79D7}" destId="{568C0B30-AF91-4BD8-9305-FFDA71204A5D}" srcOrd="0" destOrd="0" presId="urn:microsoft.com/office/officeart/2005/8/layout/cycle2"/>
    <dgm:cxn modelId="{E716B6DA-3589-47DA-941D-734272E9184A}" srcId="{EE850DFA-4D80-478A-856A-BB9EBC00AD89}" destId="{326239B3-5165-4D04-8D7A-33BA42CF79D7}" srcOrd="0" destOrd="0" parTransId="{1C5FC2A8-F4C2-49CA-A4B3-658CB249A47D}" sibTransId="{6CCD3B42-2CB7-4871-9E8D-6CC8936C8E41}"/>
    <dgm:cxn modelId="{306CDD1B-500E-4111-AC43-A3D604F254FF}" type="presOf" srcId="{EE850DFA-4D80-478A-856A-BB9EBC00AD89}" destId="{A14C46CD-2A07-4735-A5A4-884A6AEA497C}" srcOrd="0" destOrd="0" presId="urn:microsoft.com/office/officeart/2005/8/layout/cycle2"/>
    <dgm:cxn modelId="{9E2C6434-075F-42AB-BB92-859B02FB92A0}" type="presParOf" srcId="{A14C46CD-2A07-4735-A5A4-884A6AEA497C}" destId="{568C0B30-AF91-4BD8-9305-FFDA71204A5D}"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dgm:spPr/>
      <dgm:t>
        <a:bodyPr/>
        <a:lstStyle/>
        <a:p>
          <a:r>
            <a:rPr lang="en-US" b="1" dirty="0" smtClean="0">
              <a:solidFill>
                <a:schemeClr val="bg1"/>
              </a:solidFill>
              <a:latin typeface="Futura Lt BT" panose="020B0402020204020303"/>
            </a:rPr>
            <a:t>Project introduction</a:t>
          </a:r>
          <a:endParaRPr lang="en-US"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dgm:spPr/>
      <dgm:t>
        <a:bodyPr/>
        <a:lstStyle/>
        <a:p>
          <a:r>
            <a:rPr lang="en-US" dirty="0" smtClean="0"/>
            <a:t>Problem</a:t>
          </a:r>
          <a:endParaRPr lang="en-US" dirty="0"/>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329431"/>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27043">
        <dgm:presLayoutVars>
          <dgm:bulletEnabled val="1"/>
        </dgm:presLayoutVars>
      </dgm:prSet>
      <dgm:spPr/>
      <dgm:t>
        <a:bodyPr/>
        <a:lstStyle/>
        <a:p>
          <a:endParaRPr lang="en-US"/>
        </a:p>
      </dgm:t>
    </dgm:pt>
  </dgm:ptLst>
  <dgm:cxnLst>
    <dgm:cxn modelId="{238DA5EB-9F16-4608-951C-D8B3470C38F6}" type="presOf" srcId="{E46FF927-79A6-4794-AE7A-C24610D4B7A1}" destId="{D458CB43-DFFB-42E2-A439-420C36441646}" srcOrd="0" destOrd="0" presId="urn:microsoft.com/office/officeart/2005/8/layout/lProcess3"/>
    <dgm:cxn modelId="{002BAB59-E31D-4219-A4E3-C409C1B94E72}" type="presOf" srcId="{B4D0A621-E5E7-4322-AB10-5AF5EB0870A9}" destId="{DF59DDE4-CD88-478C-968F-2F9343AABAEF}"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B0945470-8CFB-45BE-A403-EB93C6E246C0}" type="presOf" srcId="{C50FCE99-C69C-4D06-90B6-325729E1521B}" destId="{EADB773D-FE82-4DD3-BCB7-FA3E96B689C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6C970EF6-A226-4230-87B7-B636C2E30AFF}" type="presParOf" srcId="{EADB773D-FE82-4DD3-BCB7-FA3E96B689CF}" destId="{BA56B754-BE95-46FA-8B35-D9A8FDEFAFB0}" srcOrd="0" destOrd="0" presId="urn:microsoft.com/office/officeart/2005/8/layout/lProcess3"/>
    <dgm:cxn modelId="{EE17EA1F-5A59-4AF2-86C2-1FAA7AEE13FD}" type="presParOf" srcId="{BA56B754-BE95-46FA-8B35-D9A8FDEFAFB0}" destId="{DF59DDE4-CD88-478C-968F-2F9343AABAEF}" srcOrd="0" destOrd="0" presId="urn:microsoft.com/office/officeart/2005/8/layout/lProcess3"/>
    <dgm:cxn modelId="{DACD3967-6962-4F24-88C5-E2D3E89A90C1}" type="presParOf" srcId="{BA56B754-BE95-46FA-8B35-D9A8FDEFAFB0}" destId="{B211BE48-6879-4ADA-85CF-5D74B336089E}" srcOrd="1" destOrd="0" presId="urn:microsoft.com/office/officeart/2005/8/layout/lProcess3"/>
    <dgm:cxn modelId="{ECC09982-9181-4E34-B2B7-62CD4147BB1E}"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A2CDB1-7E9C-45D3-BA64-0633DDC661E4}"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5D53529A-39EA-4D84-8AEF-847951E2FC87}">
      <dgm:prSet phldrT="[Text]"/>
      <dgm:spPr/>
      <dgm:t>
        <a:bodyPr/>
        <a:lstStyle/>
        <a:p>
          <a:r>
            <a:rPr lang="en-US" dirty="0" smtClean="0"/>
            <a:t>Have high cost</a:t>
          </a:r>
          <a:endParaRPr lang="en-US" dirty="0"/>
        </a:p>
      </dgm:t>
    </dgm:pt>
    <dgm:pt modelId="{79E91292-07A4-4916-897F-A49820FBF414}" type="parTrans" cxnId="{37488476-7C52-4472-8AA8-BC5919CE43E5}">
      <dgm:prSet/>
      <dgm:spPr/>
      <dgm:t>
        <a:bodyPr/>
        <a:lstStyle/>
        <a:p>
          <a:endParaRPr lang="en-US"/>
        </a:p>
      </dgm:t>
    </dgm:pt>
    <dgm:pt modelId="{11EF7EFD-612D-40A9-9BBB-48C3178BFA27}" type="sibTrans" cxnId="{37488476-7C52-4472-8AA8-BC5919CE43E5}">
      <dgm:prSet/>
      <dgm:spPr/>
      <dgm:t>
        <a:bodyPr/>
        <a:lstStyle/>
        <a:p>
          <a:endParaRPr lang="en-US"/>
        </a:p>
      </dgm:t>
    </dgm:pt>
    <dgm:pt modelId="{4D6A4D2E-BB80-449A-86FE-11B4FD322D13}">
      <dgm:prSet phldrT="[Text]"/>
      <dgm:spPr/>
      <dgm:t>
        <a:bodyPr/>
        <a:lstStyle/>
        <a:p>
          <a:r>
            <a:rPr lang="en-US" dirty="0" smtClean="0"/>
            <a:t>Need many staffs (IT man, System Admin, accountant, ...)</a:t>
          </a:r>
          <a:endParaRPr lang="en-US" dirty="0"/>
        </a:p>
      </dgm:t>
    </dgm:pt>
    <dgm:pt modelId="{F69C1B12-4283-47A9-B8CC-735A737A0252}" type="parTrans" cxnId="{E835F31E-7DFB-424C-A9FB-B323ABAB50C6}">
      <dgm:prSet/>
      <dgm:spPr/>
      <dgm:t>
        <a:bodyPr/>
        <a:lstStyle/>
        <a:p>
          <a:endParaRPr lang="en-US"/>
        </a:p>
      </dgm:t>
    </dgm:pt>
    <dgm:pt modelId="{16BEE836-DA46-45B7-9C4C-844F58B3A6CE}" type="sibTrans" cxnId="{E835F31E-7DFB-424C-A9FB-B323ABAB50C6}">
      <dgm:prSet/>
      <dgm:spPr/>
      <dgm:t>
        <a:bodyPr/>
        <a:lstStyle/>
        <a:p>
          <a:endParaRPr lang="en-US"/>
        </a:p>
      </dgm:t>
    </dgm:pt>
    <dgm:pt modelId="{2C5130F1-EEB7-45C3-87A5-7A4277C0BF0B}">
      <dgm:prSet phldrT="[Text]"/>
      <dgm:spPr/>
      <dgm:t>
        <a:bodyPr/>
        <a:lstStyle/>
        <a:p>
          <a:r>
            <a:rPr lang="en-US" dirty="0" smtClean="0"/>
            <a:t>Difficult for moving when the company changes office.</a:t>
          </a:r>
          <a:endParaRPr lang="en-US" dirty="0"/>
        </a:p>
      </dgm:t>
    </dgm:pt>
    <dgm:pt modelId="{06203877-FF21-46CB-AA94-4661A52ACD7D}" type="parTrans" cxnId="{3D238A9D-B049-4783-ADA4-24FC150F0DAA}">
      <dgm:prSet/>
      <dgm:spPr/>
      <dgm:t>
        <a:bodyPr/>
        <a:lstStyle/>
        <a:p>
          <a:endParaRPr lang="en-US"/>
        </a:p>
      </dgm:t>
    </dgm:pt>
    <dgm:pt modelId="{66541245-3243-41D9-98BB-F3BCCB0BE159}" type="sibTrans" cxnId="{3D238A9D-B049-4783-ADA4-24FC150F0DAA}">
      <dgm:prSet/>
      <dgm:spPr/>
      <dgm:t>
        <a:bodyPr/>
        <a:lstStyle/>
        <a:p>
          <a:endParaRPr lang="en-US"/>
        </a:p>
      </dgm:t>
    </dgm:pt>
    <dgm:pt modelId="{BB975741-E7C3-4310-A191-918C69E66EB0}">
      <dgm:prSet phldrT="[Text]"/>
      <dgm:spPr/>
      <dgm:t>
        <a:bodyPr/>
        <a:lstStyle/>
        <a:p>
          <a:r>
            <a:rPr lang="en-US" dirty="0" smtClean="0"/>
            <a:t>Security risk </a:t>
          </a:r>
          <a:endParaRPr lang="en-US" dirty="0"/>
        </a:p>
      </dgm:t>
    </dgm:pt>
    <dgm:pt modelId="{D509B23E-EC09-462D-854C-637B598D6F6B}" type="parTrans" cxnId="{330F60E9-73EC-40ED-A11A-1455F4F1BF3A}">
      <dgm:prSet/>
      <dgm:spPr/>
      <dgm:t>
        <a:bodyPr/>
        <a:lstStyle/>
        <a:p>
          <a:endParaRPr lang="en-US"/>
        </a:p>
      </dgm:t>
    </dgm:pt>
    <dgm:pt modelId="{0B304262-BDBF-49C7-9CEA-98DFAF1D19CA}" type="sibTrans" cxnId="{330F60E9-73EC-40ED-A11A-1455F4F1BF3A}">
      <dgm:prSet/>
      <dgm:spPr/>
      <dgm:t>
        <a:bodyPr/>
        <a:lstStyle/>
        <a:p>
          <a:endParaRPr lang="en-US"/>
        </a:p>
      </dgm:t>
    </dgm:pt>
    <dgm:pt modelId="{2AA806C4-0C27-4A12-AA65-C2D65413A941}">
      <dgm:prSet phldrT="[Text]"/>
      <dgm:spPr/>
      <dgm:t>
        <a:bodyPr/>
        <a:lstStyle/>
        <a:p>
          <a:r>
            <a:rPr lang="en-US" dirty="0" smtClean="0"/>
            <a:t>Changing policies by government causes some difficulties in changing the software.</a:t>
          </a:r>
          <a:endParaRPr lang="en-US" dirty="0"/>
        </a:p>
      </dgm:t>
    </dgm:pt>
    <dgm:pt modelId="{EAC22652-36DF-43D7-A125-7EE5998D9FB2}" type="parTrans" cxnId="{40EAED7C-AC8F-4D25-B823-727A5AB971E0}">
      <dgm:prSet/>
      <dgm:spPr/>
      <dgm:t>
        <a:bodyPr/>
        <a:lstStyle/>
        <a:p>
          <a:endParaRPr lang="en-US"/>
        </a:p>
      </dgm:t>
    </dgm:pt>
    <dgm:pt modelId="{C7D4F1A0-F76B-4ABA-90DB-574056D6E985}" type="sibTrans" cxnId="{40EAED7C-AC8F-4D25-B823-727A5AB971E0}">
      <dgm:prSet/>
      <dgm:spPr/>
      <dgm:t>
        <a:bodyPr/>
        <a:lstStyle/>
        <a:p>
          <a:endParaRPr lang="en-US"/>
        </a:p>
      </dgm:t>
    </dgm:pt>
    <dgm:pt modelId="{DAB80B27-DA0A-420F-A6D3-B198C001324B}" type="pres">
      <dgm:prSet presAssocID="{AFA2CDB1-7E9C-45D3-BA64-0633DDC661E4}" presName="linear" presStyleCnt="0">
        <dgm:presLayoutVars>
          <dgm:dir/>
          <dgm:resizeHandles val="exact"/>
        </dgm:presLayoutVars>
      </dgm:prSet>
      <dgm:spPr/>
      <dgm:t>
        <a:bodyPr/>
        <a:lstStyle/>
        <a:p>
          <a:endParaRPr lang="en-US"/>
        </a:p>
      </dgm:t>
    </dgm:pt>
    <dgm:pt modelId="{F9022E88-C505-4454-B2C2-9612FDFE2D6F}" type="pres">
      <dgm:prSet presAssocID="{5D53529A-39EA-4D84-8AEF-847951E2FC87}" presName="comp" presStyleCnt="0"/>
      <dgm:spPr/>
    </dgm:pt>
    <dgm:pt modelId="{8D269B8D-D783-4B0F-9F2E-007BBFFC5B97}" type="pres">
      <dgm:prSet presAssocID="{5D53529A-39EA-4D84-8AEF-847951E2FC87}" presName="box" presStyleLbl="node1" presStyleIdx="0" presStyleCnt="5"/>
      <dgm:spPr/>
      <dgm:t>
        <a:bodyPr/>
        <a:lstStyle/>
        <a:p>
          <a:endParaRPr lang="en-US"/>
        </a:p>
      </dgm:t>
    </dgm:pt>
    <dgm:pt modelId="{2634646C-9BB2-4412-A78E-C6C620C4AE15}" type="pres">
      <dgm:prSet presAssocID="{5D53529A-39EA-4D84-8AEF-847951E2FC87}" presName="img" presStyleLbl="fgImgPlace1" presStyleIdx="0" presStyleCnt="5" custScaleX="35039" custScaleY="106672"/>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pt>
    <dgm:pt modelId="{B7CE2008-59EF-4E72-BB2D-609A649FD244}" type="pres">
      <dgm:prSet presAssocID="{5D53529A-39EA-4D84-8AEF-847951E2FC87}" presName="text" presStyleLbl="node1" presStyleIdx="0" presStyleCnt="5">
        <dgm:presLayoutVars>
          <dgm:bulletEnabled val="1"/>
        </dgm:presLayoutVars>
      </dgm:prSet>
      <dgm:spPr/>
      <dgm:t>
        <a:bodyPr/>
        <a:lstStyle/>
        <a:p>
          <a:endParaRPr lang="en-US"/>
        </a:p>
      </dgm:t>
    </dgm:pt>
    <dgm:pt modelId="{5C7F0039-22D3-4F93-B0EA-8A6A77E768C0}" type="pres">
      <dgm:prSet presAssocID="{11EF7EFD-612D-40A9-9BBB-48C3178BFA27}" presName="spacer" presStyleCnt="0"/>
      <dgm:spPr/>
    </dgm:pt>
    <dgm:pt modelId="{5E08E474-26F7-41BD-A379-A26B1DC43DB9}" type="pres">
      <dgm:prSet presAssocID="{4D6A4D2E-BB80-449A-86FE-11B4FD322D13}" presName="comp" presStyleCnt="0"/>
      <dgm:spPr/>
    </dgm:pt>
    <dgm:pt modelId="{11E75569-C0D4-4F20-AA3C-CDF8965E1778}" type="pres">
      <dgm:prSet presAssocID="{4D6A4D2E-BB80-449A-86FE-11B4FD322D13}" presName="box" presStyleLbl="node1" presStyleIdx="1" presStyleCnt="5"/>
      <dgm:spPr/>
      <dgm:t>
        <a:bodyPr/>
        <a:lstStyle/>
        <a:p>
          <a:endParaRPr lang="en-US"/>
        </a:p>
      </dgm:t>
    </dgm:pt>
    <dgm:pt modelId="{D1AB2D15-790C-401E-9BA5-4F6EBE7D3FCF}" type="pres">
      <dgm:prSet presAssocID="{4D6A4D2E-BB80-449A-86FE-11B4FD322D13}" presName="img" presStyleLbl="fgImgPlace1" presStyleIdx="1" presStyleCnt="5" custScaleX="35039" custScaleY="106672"/>
      <dgm:spPr>
        <a:blipFill>
          <a:blip xmlns:r="http://schemas.openxmlformats.org/officeDocument/2006/relationships" r:embed="rId2">
            <a:extLst>
              <a:ext uri="{28A0092B-C50C-407E-A947-70E740481C1C}">
                <a14:useLocalDpi xmlns:a14="http://schemas.microsoft.com/office/drawing/2010/main" xmlns="" val="0"/>
              </a:ext>
            </a:extLst>
          </a:blip>
          <a:srcRect/>
          <a:stretch>
            <a:fillRect t="-3000" b="-3000"/>
          </a:stretch>
        </a:blipFill>
      </dgm:spPr>
    </dgm:pt>
    <dgm:pt modelId="{CFFEF9BA-C234-4063-A4A1-B474E640DBC4}" type="pres">
      <dgm:prSet presAssocID="{4D6A4D2E-BB80-449A-86FE-11B4FD322D13}" presName="text" presStyleLbl="node1" presStyleIdx="1" presStyleCnt="5">
        <dgm:presLayoutVars>
          <dgm:bulletEnabled val="1"/>
        </dgm:presLayoutVars>
      </dgm:prSet>
      <dgm:spPr/>
      <dgm:t>
        <a:bodyPr/>
        <a:lstStyle/>
        <a:p>
          <a:endParaRPr lang="en-US"/>
        </a:p>
      </dgm:t>
    </dgm:pt>
    <dgm:pt modelId="{6B3C2CB6-B0BE-458C-8F03-F759270C30DE}" type="pres">
      <dgm:prSet presAssocID="{16BEE836-DA46-45B7-9C4C-844F58B3A6CE}" presName="spacer" presStyleCnt="0"/>
      <dgm:spPr/>
    </dgm:pt>
    <dgm:pt modelId="{BAAD5587-D174-4477-89A0-2362F6CCB7A7}" type="pres">
      <dgm:prSet presAssocID="{2C5130F1-EEB7-45C3-87A5-7A4277C0BF0B}" presName="comp" presStyleCnt="0"/>
      <dgm:spPr/>
    </dgm:pt>
    <dgm:pt modelId="{48BA3B79-678C-4FE1-B9DD-20F0893CF805}" type="pres">
      <dgm:prSet presAssocID="{2C5130F1-EEB7-45C3-87A5-7A4277C0BF0B}" presName="box" presStyleLbl="node1" presStyleIdx="2" presStyleCnt="5" custLinFactNeighborX="-18585" custLinFactNeighborY="1456"/>
      <dgm:spPr/>
      <dgm:t>
        <a:bodyPr/>
        <a:lstStyle/>
        <a:p>
          <a:endParaRPr lang="en-US"/>
        </a:p>
      </dgm:t>
    </dgm:pt>
    <dgm:pt modelId="{3976433C-4668-41F7-83C9-7704F6B3E604}" type="pres">
      <dgm:prSet presAssocID="{2C5130F1-EEB7-45C3-87A5-7A4277C0BF0B}" presName="img" presStyleLbl="fgImgPlace1" presStyleIdx="2" presStyleCnt="5" custScaleX="35039" custScaleY="106672"/>
      <dgm:spPr>
        <a:blipFill>
          <a:blip xmlns:r="http://schemas.openxmlformats.org/officeDocument/2006/relationships" r:embed="rId3">
            <a:extLst>
              <a:ext uri="{28A0092B-C50C-407E-A947-70E740481C1C}">
                <a14:useLocalDpi xmlns:a14="http://schemas.microsoft.com/office/drawing/2010/main" xmlns="" val="0"/>
              </a:ext>
            </a:extLst>
          </a:blip>
          <a:srcRect/>
          <a:stretch>
            <a:fillRect t="-3000" b="-3000"/>
          </a:stretch>
        </a:blipFill>
      </dgm:spPr>
    </dgm:pt>
    <dgm:pt modelId="{A129C608-7D09-4E6C-906B-E5E2F7210832}" type="pres">
      <dgm:prSet presAssocID="{2C5130F1-EEB7-45C3-87A5-7A4277C0BF0B}" presName="text" presStyleLbl="node1" presStyleIdx="2" presStyleCnt="5">
        <dgm:presLayoutVars>
          <dgm:bulletEnabled val="1"/>
        </dgm:presLayoutVars>
      </dgm:prSet>
      <dgm:spPr/>
      <dgm:t>
        <a:bodyPr/>
        <a:lstStyle/>
        <a:p>
          <a:endParaRPr lang="en-US"/>
        </a:p>
      </dgm:t>
    </dgm:pt>
    <dgm:pt modelId="{1183FB1B-3131-4DD1-BBDA-EE8EC053D81B}" type="pres">
      <dgm:prSet presAssocID="{66541245-3243-41D9-98BB-F3BCCB0BE159}" presName="spacer" presStyleCnt="0"/>
      <dgm:spPr/>
    </dgm:pt>
    <dgm:pt modelId="{B1623CA1-D6FD-422E-9A79-137E8B910DCC}" type="pres">
      <dgm:prSet presAssocID="{BB975741-E7C3-4310-A191-918C69E66EB0}" presName="comp" presStyleCnt="0"/>
      <dgm:spPr/>
    </dgm:pt>
    <dgm:pt modelId="{EB3EF813-ED24-4B9F-B3CD-CA3FE86134BF}" type="pres">
      <dgm:prSet presAssocID="{BB975741-E7C3-4310-A191-918C69E66EB0}" presName="box" presStyleLbl="node1" presStyleIdx="3" presStyleCnt="5"/>
      <dgm:spPr/>
      <dgm:t>
        <a:bodyPr/>
        <a:lstStyle/>
        <a:p>
          <a:endParaRPr lang="en-US"/>
        </a:p>
      </dgm:t>
    </dgm:pt>
    <dgm:pt modelId="{82C260B1-A588-4C6C-9FC9-D249D10E5DDE}" type="pres">
      <dgm:prSet presAssocID="{BB975741-E7C3-4310-A191-918C69E66EB0}" presName="img" presStyleLbl="fgImgPlace1" presStyleIdx="3" presStyleCnt="5" custScaleX="35039" custScaleY="106672"/>
      <dgm:spPr>
        <a:blipFill>
          <a:blip xmlns:r="http://schemas.openxmlformats.org/officeDocument/2006/relationships" r:embed="rId4">
            <a:extLst>
              <a:ext uri="{28A0092B-C50C-407E-A947-70E740481C1C}">
                <a14:useLocalDpi xmlns:a14="http://schemas.microsoft.com/office/drawing/2010/main" xmlns="" val="0"/>
              </a:ext>
            </a:extLst>
          </a:blip>
          <a:srcRect/>
          <a:stretch>
            <a:fillRect t="-3000" b="-3000"/>
          </a:stretch>
        </a:blipFill>
      </dgm:spPr>
      <dgm:t>
        <a:bodyPr/>
        <a:lstStyle/>
        <a:p>
          <a:endParaRPr lang="en-US"/>
        </a:p>
      </dgm:t>
    </dgm:pt>
    <dgm:pt modelId="{A0B98A47-6056-42D6-A3E4-15ED984A62CE}" type="pres">
      <dgm:prSet presAssocID="{BB975741-E7C3-4310-A191-918C69E66EB0}" presName="text" presStyleLbl="node1" presStyleIdx="3" presStyleCnt="5">
        <dgm:presLayoutVars>
          <dgm:bulletEnabled val="1"/>
        </dgm:presLayoutVars>
      </dgm:prSet>
      <dgm:spPr/>
      <dgm:t>
        <a:bodyPr/>
        <a:lstStyle/>
        <a:p>
          <a:endParaRPr lang="en-US"/>
        </a:p>
      </dgm:t>
    </dgm:pt>
    <dgm:pt modelId="{A16CE233-16A8-4918-9EE7-0BFCA9A0F386}" type="pres">
      <dgm:prSet presAssocID="{0B304262-BDBF-49C7-9CEA-98DFAF1D19CA}" presName="spacer" presStyleCnt="0"/>
      <dgm:spPr/>
    </dgm:pt>
    <dgm:pt modelId="{89590BCF-95C6-46A5-9DA2-2F935CDC9073}" type="pres">
      <dgm:prSet presAssocID="{2AA806C4-0C27-4A12-AA65-C2D65413A941}" presName="comp" presStyleCnt="0"/>
      <dgm:spPr/>
    </dgm:pt>
    <dgm:pt modelId="{46692CF8-9275-4A28-AA19-2B7C04AB5401}" type="pres">
      <dgm:prSet presAssocID="{2AA806C4-0C27-4A12-AA65-C2D65413A941}" presName="box" presStyleLbl="node1" presStyleIdx="4" presStyleCnt="5"/>
      <dgm:spPr/>
      <dgm:t>
        <a:bodyPr/>
        <a:lstStyle/>
        <a:p>
          <a:endParaRPr lang="en-US"/>
        </a:p>
      </dgm:t>
    </dgm:pt>
    <dgm:pt modelId="{6587E53F-08FC-4E2D-95AA-7796E0770CB6}" type="pres">
      <dgm:prSet presAssocID="{2AA806C4-0C27-4A12-AA65-C2D65413A941}" presName="img" presStyleLbl="fgImgPlace1" presStyleIdx="4" presStyleCnt="5" custScaleX="35039" custScaleY="106672"/>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t="-2000" b="-2000"/>
          </a:stretch>
        </a:blipFill>
      </dgm:spPr>
    </dgm:pt>
    <dgm:pt modelId="{06B5EE1E-E5A5-4A9E-9573-50826A8BF899}" type="pres">
      <dgm:prSet presAssocID="{2AA806C4-0C27-4A12-AA65-C2D65413A941}" presName="text" presStyleLbl="node1" presStyleIdx="4" presStyleCnt="5">
        <dgm:presLayoutVars>
          <dgm:bulletEnabled val="1"/>
        </dgm:presLayoutVars>
      </dgm:prSet>
      <dgm:spPr/>
      <dgm:t>
        <a:bodyPr/>
        <a:lstStyle/>
        <a:p>
          <a:endParaRPr lang="en-US"/>
        </a:p>
      </dgm:t>
    </dgm:pt>
  </dgm:ptLst>
  <dgm:cxnLst>
    <dgm:cxn modelId="{003CEF38-817A-4A92-A4E5-8599DC0D9E8A}" type="presOf" srcId="{BB975741-E7C3-4310-A191-918C69E66EB0}" destId="{A0B98A47-6056-42D6-A3E4-15ED984A62CE}" srcOrd="1" destOrd="0" presId="urn:microsoft.com/office/officeart/2005/8/layout/vList4#1"/>
    <dgm:cxn modelId="{D999E01B-F4A1-4CA4-8C23-5FAC793FCAAF}" type="presOf" srcId="{2C5130F1-EEB7-45C3-87A5-7A4277C0BF0B}" destId="{A129C608-7D09-4E6C-906B-E5E2F7210832}" srcOrd="1" destOrd="0" presId="urn:microsoft.com/office/officeart/2005/8/layout/vList4#1"/>
    <dgm:cxn modelId="{37488476-7C52-4472-8AA8-BC5919CE43E5}" srcId="{AFA2CDB1-7E9C-45D3-BA64-0633DDC661E4}" destId="{5D53529A-39EA-4D84-8AEF-847951E2FC87}" srcOrd="0" destOrd="0" parTransId="{79E91292-07A4-4916-897F-A49820FBF414}" sibTransId="{11EF7EFD-612D-40A9-9BBB-48C3178BFA27}"/>
    <dgm:cxn modelId="{57AF65C3-DCBB-4294-887F-904B0AF7CE1C}" type="presOf" srcId="{5D53529A-39EA-4D84-8AEF-847951E2FC87}" destId="{B7CE2008-59EF-4E72-BB2D-609A649FD244}" srcOrd="1" destOrd="0" presId="urn:microsoft.com/office/officeart/2005/8/layout/vList4#1"/>
    <dgm:cxn modelId="{476E1341-C569-43A1-864C-435BE5F1F48C}" type="presOf" srcId="{2AA806C4-0C27-4A12-AA65-C2D65413A941}" destId="{06B5EE1E-E5A5-4A9E-9573-50826A8BF899}" srcOrd="1" destOrd="0" presId="urn:microsoft.com/office/officeart/2005/8/layout/vList4#1"/>
    <dgm:cxn modelId="{6E41F52C-E060-4F20-AC16-F7852DFB0A9B}" type="presOf" srcId="{2AA806C4-0C27-4A12-AA65-C2D65413A941}" destId="{46692CF8-9275-4A28-AA19-2B7C04AB5401}" srcOrd="0" destOrd="0" presId="urn:microsoft.com/office/officeart/2005/8/layout/vList4#1"/>
    <dgm:cxn modelId="{08C29218-CFBE-464C-88B4-6A5500A7A312}" type="presOf" srcId="{2C5130F1-EEB7-45C3-87A5-7A4277C0BF0B}" destId="{48BA3B79-678C-4FE1-B9DD-20F0893CF805}" srcOrd="0" destOrd="0" presId="urn:microsoft.com/office/officeart/2005/8/layout/vList4#1"/>
    <dgm:cxn modelId="{40EAED7C-AC8F-4D25-B823-727A5AB971E0}" srcId="{AFA2CDB1-7E9C-45D3-BA64-0633DDC661E4}" destId="{2AA806C4-0C27-4A12-AA65-C2D65413A941}" srcOrd="4" destOrd="0" parTransId="{EAC22652-36DF-43D7-A125-7EE5998D9FB2}" sibTransId="{C7D4F1A0-F76B-4ABA-90DB-574056D6E985}"/>
    <dgm:cxn modelId="{330F60E9-73EC-40ED-A11A-1455F4F1BF3A}" srcId="{AFA2CDB1-7E9C-45D3-BA64-0633DDC661E4}" destId="{BB975741-E7C3-4310-A191-918C69E66EB0}" srcOrd="3" destOrd="0" parTransId="{D509B23E-EC09-462D-854C-637B598D6F6B}" sibTransId="{0B304262-BDBF-49C7-9CEA-98DFAF1D19CA}"/>
    <dgm:cxn modelId="{3D238A9D-B049-4783-ADA4-24FC150F0DAA}" srcId="{AFA2CDB1-7E9C-45D3-BA64-0633DDC661E4}" destId="{2C5130F1-EEB7-45C3-87A5-7A4277C0BF0B}" srcOrd="2" destOrd="0" parTransId="{06203877-FF21-46CB-AA94-4661A52ACD7D}" sibTransId="{66541245-3243-41D9-98BB-F3BCCB0BE159}"/>
    <dgm:cxn modelId="{9FE0BE29-12E9-4842-824B-B966D1B19A90}" type="presOf" srcId="{4D6A4D2E-BB80-449A-86FE-11B4FD322D13}" destId="{CFFEF9BA-C234-4063-A4A1-B474E640DBC4}" srcOrd="1" destOrd="0" presId="urn:microsoft.com/office/officeart/2005/8/layout/vList4#1"/>
    <dgm:cxn modelId="{FC6A4793-63F6-407E-9190-7AE7F6E38F06}" type="presOf" srcId="{BB975741-E7C3-4310-A191-918C69E66EB0}" destId="{EB3EF813-ED24-4B9F-B3CD-CA3FE86134BF}" srcOrd="0" destOrd="0" presId="urn:microsoft.com/office/officeart/2005/8/layout/vList4#1"/>
    <dgm:cxn modelId="{E835F31E-7DFB-424C-A9FB-B323ABAB50C6}" srcId="{AFA2CDB1-7E9C-45D3-BA64-0633DDC661E4}" destId="{4D6A4D2E-BB80-449A-86FE-11B4FD322D13}" srcOrd="1" destOrd="0" parTransId="{F69C1B12-4283-47A9-B8CC-735A737A0252}" sibTransId="{16BEE836-DA46-45B7-9C4C-844F58B3A6CE}"/>
    <dgm:cxn modelId="{62FEC1A5-5E97-4DEE-A44D-2B0B066A0B3B}" type="presOf" srcId="{AFA2CDB1-7E9C-45D3-BA64-0633DDC661E4}" destId="{DAB80B27-DA0A-420F-A6D3-B198C001324B}" srcOrd="0" destOrd="0" presId="urn:microsoft.com/office/officeart/2005/8/layout/vList4#1"/>
    <dgm:cxn modelId="{E45B87A5-536D-406F-99FA-49849B9B6A17}" type="presOf" srcId="{5D53529A-39EA-4D84-8AEF-847951E2FC87}" destId="{8D269B8D-D783-4B0F-9F2E-007BBFFC5B97}" srcOrd="0" destOrd="0" presId="urn:microsoft.com/office/officeart/2005/8/layout/vList4#1"/>
    <dgm:cxn modelId="{89447CDA-637C-4715-9D2B-CCFF7B76E97D}" type="presOf" srcId="{4D6A4D2E-BB80-449A-86FE-11B4FD322D13}" destId="{11E75569-C0D4-4F20-AA3C-CDF8965E1778}" srcOrd="0" destOrd="0" presId="urn:microsoft.com/office/officeart/2005/8/layout/vList4#1"/>
    <dgm:cxn modelId="{6F871B6C-18E7-4FD2-B82B-BD7AA334803C}" type="presParOf" srcId="{DAB80B27-DA0A-420F-A6D3-B198C001324B}" destId="{F9022E88-C505-4454-B2C2-9612FDFE2D6F}" srcOrd="0" destOrd="0" presId="urn:microsoft.com/office/officeart/2005/8/layout/vList4#1"/>
    <dgm:cxn modelId="{3D6A8609-2B21-4E17-A1BB-D228DF06013D}" type="presParOf" srcId="{F9022E88-C505-4454-B2C2-9612FDFE2D6F}" destId="{8D269B8D-D783-4B0F-9F2E-007BBFFC5B97}" srcOrd="0" destOrd="0" presId="urn:microsoft.com/office/officeart/2005/8/layout/vList4#1"/>
    <dgm:cxn modelId="{5152C93B-D5F7-4173-BBE0-89A15E6D79C2}" type="presParOf" srcId="{F9022E88-C505-4454-B2C2-9612FDFE2D6F}" destId="{2634646C-9BB2-4412-A78E-C6C620C4AE15}" srcOrd="1" destOrd="0" presId="urn:microsoft.com/office/officeart/2005/8/layout/vList4#1"/>
    <dgm:cxn modelId="{18A54421-882C-4B39-A1C8-435453494633}" type="presParOf" srcId="{F9022E88-C505-4454-B2C2-9612FDFE2D6F}" destId="{B7CE2008-59EF-4E72-BB2D-609A649FD244}" srcOrd="2" destOrd="0" presId="urn:microsoft.com/office/officeart/2005/8/layout/vList4#1"/>
    <dgm:cxn modelId="{7E8E2204-A8EA-468A-8C6A-12770488030E}" type="presParOf" srcId="{DAB80B27-DA0A-420F-A6D3-B198C001324B}" destId="{5C7F0039-22D3-4F93-B0EA-8A6A77E768C0}" srcOrd="1" destOrd="0" presId="urn:microsoft.com/office/officeart/2005/8/layout/vList4#1"/>
    <dgm:cxn modelId="{7B4E3B8E-3480-478F-8B4E-E073EEECDB32}" type="presParOf" srcId="{DAB80B27-DA0A-420F-A6D3-B198C001324B}" destId="{5E08E474-26F7-41BD-A379-A26B1DC43DB9}" srcOrd="2" destOrd="0" presId="urn:microsoft.com/office/officeart/2005/8/layout/vList4#1"/>
    <dgm:cxn modelId="{B8F4C6BA-175D-4D20-8A52-C4D022AB4FE1}" type="presParOf" srcId="{5E08E474-26F7-41BD-A379-A26B1DC43DB9}" destId="{11E75569-C0D4-4F20-AA3C-CDF8965E1778}" srcOrd="0" destOrd="0" presId="urn:microsoft.com/office/officeart/2005/8/layout/vList4#1"/>
    <dgm:cxn modelId="{606708C3-C67C-4247-83E4-A3EE24433FD0}" type="presParOf" srcId="{5E08E474-26F7-41BD-A379-A26B1DC43DB9}" destId="{D1AB2D15-790C-401E-9BA5-4F6EBE7D3FCF}" srcOrd="1" destOrd="0" presId="urn:microsoft.com/office/officeart/2005/8/layout/vList4#1"/>
    <dgm:cxn modelId="{FB817484-D6BE-4BF5-8B49-6DD0F6ABDE44}" type="presParOf" srcId="{5E08E474-26F7-41BD-A379-A26B1DC43DB9}" destId="{CFFEF9BA-C234-4063-A4A1-B474E640DBC4}" srcOrd="2" destOrd="0" presId="urn:microsoft.com/office/officeart/2005/8/layout/vList4#1"/>
    <dgm:cxn modelId="{FCA2A194-4018-4FE1-8853-E52A3ED4AFE9}" type="presParOf" srcId="{DAB80B27-DA0A-420F-A6D3-B198C001324B}" destId="{6B3C2CB6-B0BE-458C-8F03-F759270C30DE}" srcOrd="3" destOrd="0" presId="urn:microsoft.com/office/officeart/2005/8/layout/vList4#1"/>
    <dgm:cxn modelId="{C3E7577A-8E64-4220-A066-452D73D6B885}" type="presParOf" srcId="{DAB80B27-DA0A-420F-A6D3-B198C001324B}" destId="{BAAD5587-D174-4477-89A0-2362F6CCB7A7}" srcOrd="4" destOrd="0" presId="urn:microsoft.com/office/officeart/2005/8/layout/vList4#1"/>
    <dgm:cxn modelId="{5B686A43-E4B3-4A51-A2D9-284E125C2F44}" type="presParOf" srcId="{BAAD5587-D174-4477-89A0-2362F6CCB7A7}" destId="{48BA3B79-678C-4FE1-B9DD-20F0893CF805}" srcOrd="0" destOrd="0" presId="urn:microsoft.com/office/officeart/2005/8/layout/vList4#1"/>
    <dgm:cxn modelId="{DC1D6D35-BE69-4677-91EA-F626063B1B22}" type="presParOf" srcId="{BAAD5587-D174-4477-89A0-2362F6CCB7A7}" destId="{3976433C-4668-41F7-83C9-7704F6B3E604}" srcOrd="1" destOrd="0" presId="urn:microsoft.com/office/officeart/2005/8/layout/vList4#1"/>
    <dgm:cxn modelId="{3CC5283D-05CD-4FEF-91C4-4FFFD5413E1E}" type="presParOf" srcId="{BAAD5587-D174-4477-89A0-2362F6CCB7A7}" destId="{A129C608-7D09-4E6C-906B-E5E2F7210832}" srcOrd="2" destOrd="0" presId="urn:microsoft.com/office/officeart/2005/8/layout/vList4#1"/>
    <dgm:cxn modelId="{61B9FD25-4F39-4B24-8283-EFBDAF4249E0}" type="presParOf" srcId="{DAB80B27-DA0A-420F-A6D3-B198C001324B}" destId="{1183FB1B-3131-4DD1-BBDA-EE8EC053D81B}" srcOrd="5" destOrd="0" presId="urn:microsoft.com/office/officeart/2005/8/layout/vList4#1"/>
    <dgm:cxn modelId="{C468CA43-933F-4DA2-8882-3F1BEDD5CCDF}" type="presParOf" srcId="{DAB80B27-DA0A-420F-A6D3-B198C001324B}" destId="{B1623CA1-D6FD-422E-9A79-137E8B910DCC}" srcOrd="6" destOrd="0" presId="urn:microsoft.com/office/officeart/2005/8/layout/vList4#1"/>
    <dgm:cxn modelId="{747C3174-E635-423B-8FB4-6A4A20C8FEEB}" type="presParOf" srcId="{B1623CA1-D6FD-422E-9A79-137E8B910DCC}" destId="{EB3EF813-ED24-4B9F-B3CD-CA3FE86134BF}" srcOrd="0" destOrd="0" presId="urn:microsoft.com/office/officeart/2005/8/layout/vList4#1"/>
    <dgm:cxn modelId="{40D6D1E8-DD7E-4110-A6DC-2CF54170CF2D}" type="presParOf" srcId="{B1623CA1-D6FD-422E-9A79-137E8B910DCC}" destId="{82C260B1-A588-4C6C-9FC9-D249D10E5DDE}" srcOrd="1" destOrd="0" presId="urn:microsoft.com/office/officeart/2005/8/layout/vList4#1"/>
    <dgm:cxn modelId="{960CEE03-DCEF-4BCA-82F6-65948CFF43BD}" type="presParOf" srcId="{B1623CA1-D6FD-422E-9A79-137E8B910DCC}" destId="{A0B98A47-6056-42D6-A3E4-15ED984A62CE}" srcOrd="2" destOrd="0" presId="urn:microsoft.com/office/officeart/2005/8/layout/vList4#1"/>
    <dgm:cxn modelId="{C55F764E-6AB7-4136-B486-80669CD67480}" type="presParOf" srcId="{DAB80B27-DA0A-420F-A6D3-B198C001324B}" destId="{A16CE233-16A8-4918-9EE7-0BFCA9A0F386}" srcOrd="7" destOrd="0" presId="urn:microsoft.com/office/officeart/2005/8/layout/vList4#1"/>
    <dgm:cxn modelId="{DE728D28-EEAB-4F56-8C68-BE58B83813CE}" type="presParOf" srcId="{DAB80B27-DA0A-420F-A6D3-B198C001324B}" destId="{89590BCF-95C6-46A5-9DA2-2F935CDC9073}" srcOrd="8" destOrd="0" presId="urn:microsoft.com/office/officeart/2005/8/layout/vList4#1"/>
    <dgm:cxn modelId="{C494884F-FF0C-4580-923C-4BE6D5A875B2}" type="presParOf" srcId="{89590BCF-95C6-46A5-9DA2-2F935CDC9073}" destId="{46692CF8-9275-4A28-AA19-2B7C04AB5401}" srcOrd="0" destOrd="0" presId="urn:microsoft.com/office/officeart/2005/8/layout/vList4#1"/>
    <dgm:cxn modelId="{73F30E34-730B-48EB-ADB8-DD83E33013B6}" type="presParOf" srcId="{89590BCF-95C6-46A5-9DA2-2F935CDC9073}" destId="{6587E53F-08FC-4E2D-95AA-7796E0770CB6}" srcOrd="1" destOrd="0" presId="urn:microsoft.com/office/officeart/2005/8/layout/vList4#1"/>
    <dgm:cxn modelId="{1DABCC26-1DDC-45B2-A9DC-EE88758BFBC5}" type="presParOf" srcId="{89590BCF-95C6-46A5-9DA2-2F935CDC9073}" destId="{06B5EE1E-E5A5-4A9E-9573-50826A8BF899}" srcOrd="2" destOrd="0" presId="urn:microsoft.com/office/officeart/2005/8/layout/vList4#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3163E1-116F-4728-A175-E1C5284EFB4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C5757334-A88C-4255-95A4-385D14788839}">
      <dgm:prSet phldrT="[Text]" custT="1"/>
      <dgm:spPr/>
      <dgm:t>
        <a:bodyPr/>
        <a:lstStyle/>
        <a:p>
          <a:pPr algn="l"/>
          <a:r>
            <a:rPr lang="en-US" sz="2000" dirty="0" smtClean="0"/>
            <a:t>AMS has the following main features:</a:t>
          </a:r>
          <a:endParaRPr lang="en-US" sz="2000" dirty="0"/>
        </a:p>
      </dgm:t>
    </dgm:pt>
    <dgm:pt modelId="{3BC5EB45-6132-49F8-A99F-C7EDC5FEC742}" type="parTrans" cxnId="{E7AF1DD3-178C-492C-9E0A-E21810C57481}">
      <dgm:prSet/>
      <dgm:spPr/>
      <dgm:t>
        <a:bodyPr/>
        <a:lstStyle/>
        <a:p>
          <a:endParaRPr lang="en-US"/>
        </a:p>
      </dgm:t>
    </dgm:pt>
    <dgm:pt modelId="{2113E760-18A9-45E8-A909-2F43C801352C}" type="sibTrans" cxnId="{E7AF1DD3-178C-492C-9E0A-E21810C57481}">
      <dgm:prSet/>
      <dgm:spPr/>
      <dgm:t>
        <a:bodyPr/>
        <a:lstStyle/>
        <a:p>
          <a:endParaRPr lang="en-US"/>
        </a:p>
      </dgm:t>
    </dgm:pt>
    <dgm:pt modelId="{711E553F-20E6-41E2-BE48-3BDB9B49D71C}">
      <dgm:prSet phldrT="[Text]"/>
      <dgm:spPr/>
      <dgm:t>
        <a:bodyPr/>
        <a:lstStyle/>
        <a:p>
          <a:r>
            <a:rPr lang="en-US" dirty="0" smtClean="0"/>
            <a:t>without buying any hardware and software</a:t>
          </a:r>
          <a:endParaRPr lang="en-US" dirty="0"/>
        </a:p>
      </dgm:t>
    </dgm:pt>
    <dgm:pt modelId="{2A4A4270-34D3-44AA-8C8F-38D6254F4E3F}" type="parTrans" cxnId="{44005133-E9C4-44C6-BDFF-E7E8E661738C}">
      <dgm:prSet/>
      <dgm:spPr/>
      <dgm:t>
        <a:bodyPr/>
        <a:lstStyle/>
        <a:p>
          <a:endParaRPr lang="en-US"/>
        </a:p>
      </dgm:t>
    </dgm:pt>
    <dgm:pt modelId="{FA18A0F7-755D-4903-9CBE-9D6EE66B67CA}" type="sibTrans" cxnId="{44005133-E9C4-44C6-BDFF-E7E8E661738C}">
      <dgm:prSet/>
      <dgm:spPr/>
      <dgm:t>
        <a:bodyPr/>
        <a:lstStyle/>
        <a:p>
          <a:endParaRPr lang="en-US"/>
        </a:p>
      </dgm:t>
    </dgm:pt>
    <dgm:pt modelId="{15E93F81-7F8A-4514-BCF8-3681666B8115}">
      <dgm:prSet phldrT="[Text]"/>
      <dgm:spPr/>
      <dgm:t>
        <a:bodyPr/>
        <a:lstStyle/>
        <a:p>
          <a:r>
            <a:rPr lang="en-US" dirty="0" smtClean="0"/>
            <a:t>no need to hire technician staff to support the system</a:t>
          </a:r>
          <a:endParaRPr lang="en-US" dirty="0"/>
        </a:p>
      </dgm:t>
    </dgm:pt>
    <dgm:pt modelId="{0F7B56BB-E06C-4CC7-9D4D-9AE29F431C12}" type="parTrans" cxnId="{CE0D3953-A7E7-400A-BA5E-2C725B65E7E1}">
      <dgm:prSet/>
      <dgm:spPr/>
      <dgm:t>
        <a:bodyPr/>
        <a:lstStyle/>
        <a:p>
          <a:endParaRPr lang="en-US"/>
        </a:p>
      </dgm:t>
    </dgm:pt>
    <dgm:pt modelId="{062871F8-8F31-4978-A33D-1344C25FA277}" type="sibTrans" cxnId="{CE0D3953-A7E7-400A-BA5E-2C725B65E7E1}">
      <dgm:prSet/>
      <dgm:spPr/>
      <dgm:t>
        <a:bodyPr/>
        <a:lstStyle/>
        <a:p>
          <a:endParaRPr lang="en-US"/>
        </a:p>
      </dgm:t>
    </dgm:pt>
    <dgm:pt modelId="{EA78A8A8-60D0-4CD4-9F28-34D56A3E965A}">
      <dgm:prSet phldrT="[Text]"/>
      <dgm:spPr/>
      <dgm:t>
        <a:bodyPr/>
        <a:lstStyle/>
        <a:p>
          <a:r>
            <a:rPr lang="en-US" dirty="0" smtClean="0"/>
            <a:t>register an account on AMS website</a:t>
          </a:r>
          <a:endParaRPr lang="en-US" dirty="0"/>
        </a:p>
      </dgm:t>
    </dgm:pt>
    <dgm:pt modelId="{A0C6DAC0-A554-4DBD-877B-D4B71153F7B8}" type="parTrans" cxnId="{2CF09B3E-17B4-4BF1-8B3B-A75F20FFCB15}">
      <dgm:prSet/>
      <dgm:spPr/>
      <dgm:t>
        <a:bodyPr/>
        <a:lstStyle/>
        <a:p>
          <a:endParaRPr lang="en-US"/>
        </a:p>
      </dgm:t>
    </dgm:pt>
    <dgm:pt modelId="{6829D630-3FF3-43BA-8D13-457AEC961AC5}" type="sibTrans" cxnId="{2CF09B3E-17B4-4BF1-8B3B-A75F20FFCB15}">
      <dgm:prSet/>
      <dgm:spPr/>
      <dgm:t>
        <a:bodyPr/>
        <a:lstStyle/>
        <a:p>
          <a:endParaRPr lang="en-US"/>
        </a:p>
      </dgm:t>
    </dgm:pt>
    <dgm:pt modelId="{4787F9E1-0BBC-417E-9258-A4BEEC2B63AF}" type="pres">
      <dgm:prSet presAssocID="{B83163E1-116F-4728-A175-E1C5284EFB4C}" presName="layout" presStyleCnt="0">
        <dgm:presLayoutVars>
          <dgm:chMax/>
          <dgm:chPref/>
          <dgm:dir/>
          <dgm:animOne val="branch"/>
          <dgm:animLvl val="lvl"/>
          <dgm:resizeHandles/>
        </dgm:presLayoutVars>
      </dgm:prSet>
      <dgm:spPr/>
      <dgm:t>
        <a:bodyPr/>
        <a:lstStyle/>
        <a:p>
          <a:endParaRPr lang="en-US"/>
        </a:p>
      </dgm:t>
    </dgm:pt>
    <dgm:pt modelId="{97D3D4A6-C196-4FA3-9192-F4DC7056A7A8}" type="pres">
      <dgm:prSet presAssocID="{C5757334-A88C-4255-95A4-385D14788839}" presName="root" presStyleCnt="0">
        <dgm:presLayoutVars>
          <dgm:chMax/>
          <dgm:chPref val="4"/>
        </dgm:presLayoutVars>
      </dgm:prSet>
      <dgm:spPr/>
    </dgm:pt>
    <dgm:pt modelId="{EB832783-A803-4819-A346-675B4B141DE5}" type="pres">
      <dgm:prSet presAssocID="{C5757334-A88C-4255-95A4-385D14788839}" presName="rootComposite" presStyleCnt="0">
        <dgm:presLayoutVars/>
      </dgm:prSet>
      <dgm:spPr/>
    </dgm:pt>
    <dgm:pt modelId="{99666D32-55BC-4EFB-AD44-C3729DC874E1}" type="pres">
      <dgm:prSet presAssocID="{C5757334-A88C-4255-95A4-385D14788839}" presName="rootText" presStyleLbl="node0" presStyleIdx="0" presStyleCnt="1" custScaleX="147055">
        <dgm:presLayoutVars>
          <dgm:chMax/>
          <dgm:chPref val="4"/>
        </dgm:presLayoutVars>
      </dgm:prSet>
      <dgm:spPr/>
      <dgm:t>
        <a:bodyPr/>
        <a:lstStyle/>
        <a:p>
          <a:endParaRPr lang="en-US"/>
        </a:p>
      </dgm:t>
    </dgm:pt>
    <dgm:pt modelId="{790DD52B-8A33-43B3-8C39-B78D1B9593A3}" type="pres">
      <dgm:prSet presAssocID="{C5757334-A88C-4255-95A4-385D14788839}" presName="childShape" presStyleCnt="0">
        <dgm:presLayoutVars>
          <dgm:chMax val="0"/>
          <dgm:chPref val="0"/>
        </dgm:presLayoutVars>
      </dgm:prSet>
      <dgm:spPr/>
    </dgm:pt>
    <dgm:pt modelId="{5B87E34B-839C-4958-8C9B-D20FB178FB8D}" type="pres">
      <dgm:prSet presAssocID="{711E553F-20E6-41E2-BE48-3BDB9B49D71C}" presName="childComposite" presStyleCnt="0">
        <dgm:presLayoutVars>
          <dgm:chMax val="0"/>
          <dgm:chPref val="0"/>
        </dgm:presLayoutVars>
      </dgm:prSet>
      <dgm:spPr/>
    </dgm:pt>
    <dgm:pt modelId="{69DA1773-FDCD-4EA4-BCB5-D296D1071EDD}" type="pres">
      <dgm:prSet presAssocID="{711E553F-20E6-41E2-BE48-3BDB9B49D71C}" presName="Image"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en-US"/>
        </a:p>
      </dgm:t>
    </dgm:pt>
    <dgm:pt modelId="{38F8EC78-1A74-4C8C-8F3C-1291F74D8DB9}" type="pres">
      <dgm:prSet presAssocID="{711E553F-20E6-41E2-BE48-3BDB9B49D71C}" presName="childText" presStyleLbl="lnNode1" presStyleIdx="0" presStyleCnt="3" custLinFactNeighborX="-489">
        <dgm:presLayoutVars>
          <dgm:chMax val="0"/>
          <dgm:chPref val="0"/>
          <dgm:bulletEnabled val="1"/>
        </dgm:presLayoutVars>
      </dgm:prSet>
      <dgm:spPr/>
      <dgm:t>
        <a:bodyPr/>
        <a:lstStyle/>
        <a:p>
          <a:endParaRPr lang="en-US"/>
        </a:p>
      </dgm:t>
    </dgm:pt>
    <dgm:pt modelId="{00CA65D0-7F59-4F1D-AD7E-8A9A1B2CF670}" type="pres">
      <dgm:prSet presAssocID="{15E93F81-7F8A-4514-BCF8-3681666B8115}" presName="childComposite" presStyleCnt="0">
        <dgm:presLayoutVars>
          <dgm:chMax val="0"/>
          <dgm:chPref val="0"/>
        </dgm:presLayoutVars>
      </dgm:prSet>
      <dgm:spPr/>
    </dgm:pt>
    <dgm:pt modelId="{1EA3F8AB-FEAC-4568-9DC3-2E284AAD1C83}" type="pres">
      <dgm:prSet presAssocID="{15E93F81-7F8A-4514-BCF8-3681666B8115}" presName="Image" presStyleLbl="node1" presStyleIdx="1"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en-US"/>
        </a:p>
      </dgm:t>
    </dgm:pt>
    <dgm:pt modelId="{14F7882E-BD8D-4207-8CB1-75A0003D2A54}" type="pres">
      <dgm:prSet presAssocID="{15E93F81-7F8A-4514-BCF8-3681666B8115}" presName="childText" presStyleLbl="lnNode1" presStyleIdx="1" presStyleCnt="3">
        <dgm:presLayoutVars>
          <dgm:chMax val="0"/>
          <dgm:chPref val="0"/>
          <dgm:bulletEnabled val="1"/>
        </dgm:presLayoutVars>
      </dgm:prSet>
      <dgm:spPr/>
      <dgm:t>
        <a:bodyPr/>
        <a:lstStyle/>
        <a:p>
          <a:endParaRPr lang="en-US"/>
        </a:p>
      </dgm:t>
    </dgm:pt>
    <dgm:pt modelId="{CB19AAF0-7243-46AF-A434-C5F35E3E634E}" type="pres">
      <dgm:prSet presAssocID="{EA78A8A8-60D0-4CD4-9F28-34D56A3E965A}" presName="childComposite" presStyleCnt="0">
        <dgm:presLayoutVars>
          <dgm:chMax val="0"/>
          <dgm:chPref val="0"/>
        </dgm:presLayoutVars>
      </dgm:prSet>
      <dgm:spPr/>
    </dgm:pt>
    <dgm:pt modelId="{2F194C84-CAAE-44EA-A794-2BD1422BA74D}" type="pres">
      <dgm:prSet presAssocID="{EA78A8A8-60D0-4CD4-9F28-34D56A3E965A}" presName="Image" presStyleLbl="node1" presStyleIdx="2"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en-US"/>
        </a:p>
      </dgm:t>
    </dgm:pt>
    <dgm:pt modelId="{CA742AB9-C517-4C36-A5C3-ED8DE1259DDD}" type="pres">
      <dgm:prSet presAssocID="{EA78A8A8-60D0-4CD4-9F28-34D56A3E965A}" presName="childText" presStyleLbl="lnNode1" presStyleIdx="2" presStyleCnt="3">
        <dgm:presLayoutVars>
          <dgm:chMax val="0"/>
          <dgm:chPref val="0"/>
          <dgm:bulletEnabled val="1"/>
        </dgm:presLayoutVars>
      </dgm:prSet>
      <dgm:spPr/>
      <dgm:t>
        <a:bodyPr/>
        <a:lstStyle/>
        <a:p>
          <a:endParaRPr lang="en-US"/>
        </a:p>
      </dgm:t>
    </dgm:pt>
  </dgm:ptLst>
  <dgm:cxnLst>
    <dgm:cxn modelId="{2CF09B3E-17B4-4BF1-8B3B-A75F20FFCB15}" srcId="{C5757334-A88C-4255-95A4-385D14788839}" destId="{EA78A8A8-60D0-4CD4-9F28-34D56A3E965A}" srcOrd="2" destOrd="0" parTransId="{A0C6DAC0-A554-4DBD-877B-D4B71153F7B8}" sibTransId="{6829D630-3FF3-43BA-8D13-457AEC961AC5}"/>
    <dgm:cxn modelId="{5D9D7FEE-0E75-4CC2-AC3F-349B7F31A4D2}" type="presOf" srcId="{15E93F81-7F8A-4514-BCF8-3681666B8115}" destId="{14F7882E-BD8D-4207-8CB1-75A0003D2A54}" srcOrd="0" destOrd="0" presId="urn:microsoft.com/office/officeart/2008/layout/PictureAccentList"/>
    <dgm:cxn modelId="{44005133-E9C4-44C6-BDFF-E7E8E661738C}" srcId="{C5757334-A88C-4255-95A4-385D14788839}" destId="{711E553F-20E6-41E2-BE48-3BDB9B49D71C}" srcOrd="0" destOrd="0" parTransId="{2A4A4270-34D3-44AA-8C8F-38D6254F4E3F}" sibTransId="{FA18A0F7-755D-4903-9CBE-9D6EE66B67CA}"/>
    <dgm:cxn modelId="{E7AF1DD3-178C-492C-9E0A-E21810C57481}" srcId="{B83163E1-116F-4728-A175-E1C5284EFB4C}" destId="{C5757334-A88C-4255-95A4-385D14788839}" srcOrd="0" destOrd="0" parTransId="{3BC5EB45-6132-49F8-A99F-C7EDC5FEC742}" sibTransId="{2113E760-18A9-45E8-A909-2F43C801352C}"/>
    <dgm:cxn modelId="{9C70AAAD-4E9B-4025-9865-BDE57C374CB1}" type="presOf" srcId="{C5757334-A88C-4255-95A4-385D14788839}" destId="{99666D32-55BC-4EFB-AD44-C3729DC874E1}" srcOrd="0" destOrd="0" presId="urn:microsoft.com/office/officeart/2008/layout/PictureAccentList"/>
    <dgm:cxn modelId="{FE3D1F0D-5450-4AA1-8489-60DAABB9B2D9}" type="presOf" srcId="{EA78A8A8-60D0-4CD4-9F28-34D56A3E965A}" destId="{CA742AB9-C517-4C36-A5C3-ED8DE1259DDD}" srcOrd="0" destOrd="0" presId="urn:microsoft.com/office/officeart/2008/layout/PictureAccentList"/>
    <dgm:cxn modelId="{E2F27706-46D7-4DE5-9D1B-BC383A4719B5}" type="presOf" srcId="{B83163E1-116F-4728-A175-E1C5284EFB4C}" destId="{4787F9E1-0BBC-417E-9258-A4BEEC2B63AF}" srcOrd="0" destOrd="0" presId="urn:microsoft.com/office/officeart/2008/layout/PictureAccentList"/>
    <dgm:cxn modelId="{3F1E1211-B922-462B-AA33-76117D1BDCAC}" type="presOf" srcId="{711E553F-20E6-41E2-BE48-3BDB9B49D71C}" destId="{38F8EC78-1A74-4C8C-8F3C-1291F74D8DB9}" srcOrd="0" destOrd="0" presId="urn:microsoft.com/office/officeart/2008/layout/PictureAccentList"/>
    <dgm:cxn modelId="{CE0D3953-A7E7-400A-BA5E-2C725B65E7E1}" srcId="{C5757334-A88C-4255-95A4-385D14788839}" destId="{15E93F81-7F8A-4514-BCF8-3681666B8115}" srcOrd="1" destOrd="0" parTransId="{0F7B56BB-E06C-4CC7-9D4D-9AE29F431C12}" sibTransId="{062871F8-8F31-4978-A33D-1344C25FA277}"/>
    <dgm:cxn modelId="{FCFC3E65-1426-4B25-9666-DD593964B15D}" type="presParOf" srcId="{4787F9E1-0BBC-417E-9258-A4BEEC2B63AF}" destId="{97D3D4A6-C196-4FA3-9192-F4DC7056A7A8}" srcOrd="0" destOrd="0" presId="urn:microsoft.com/office/officeart/2008/layout/PictureAccentList"/>
    <dgm:cxn modelId="{EB7C59F7-0AD7-4262-97DE-00889310BFCD}" type="presParOf" srcId="{97D3D4A6-C196-4FA3-9192-F4DC7056A7A8}" destId="{EB832783-A803-4819-A346-675B4B141DE5}" srcOrd="0" destOrd="0" presId="urn:microsoft.com/office/officeart/2008/layout/PictureAccentList"/>
    <dgm:cxn modelId="{A357C413-B2BF-4D33-900D-99C95B542708}" type="presParOf" srcId="{EB832783-A803-4819-A346-675B4B141DE5}" destId="{99666D32-55BC-4EFB-AD44-C3729DC874E1}" srcOrd="0" destOrd="0" presId="urn:microsoft.com/office/officeart/2008/layout/PictureAccentList"/>
    <dgm:cxn modelId="{0E7D5111-4829-41D3-88C7-3E637AC86D3B}" type="presParOf" srcId="{97D3D4A6-C196-4FA3-9192-F4DC7056A7A8}" destId="{790DD52B-8A33-43B3-8C39-B78D1B9593A3}" srcOrd="1" destOrd="0" presId="urn:microsoft.com/office/officeart/2008/layout/PictureAccentList"/>
    <dgm:cxn modelId="{2FF21E26-C673-42DC-9ACC-9C524DD7ACD8}" type="presParOf" srcId="{790DD52B-8A33-43B3-8C39-B78D1B9593A3}" destId="{5B87E34B-839C-4958-8C9B-D20FB178FB8D}" srcOrd="0" destOrd="0" presId="urn:microsoft.com/office/officeart/2008/layout/PictureAccentList"/>
    <dgm:cxn modelId="{430CD279-2335-41CA-9EF7-B0C65ACA9ED5}" type="presParOf" srcId="{5B87E34B-839C-4958-8C9B-D20FB178FB8D}" destId="{69DA1773-FDCD-4EA4-BCB5-D296D1071EDD}" srcOrd="0" destOrd="0" presId="urn:microsoft.com/office/officeart/2008/layout/PictureAccentList"/>
    <dgm:cxn modelId="{3649750E-BE08-4D17-A481-633E58703DBB}" type="presParOf" srcId="{5B87E34B-839C-4958-8C9B-D20FB178FB8D}" destId="{38F8EC78-1A74-4C8C-8F3C-1291F74D8DB9}" srcOrd="1" destOrd="0" presId="urn:microsoft.com/office/officeart/2008/layout/PictureAccentList"/>
    <dgm:cxn modelId="{7A000F83-79DB-4312-A742-25537E65CB96}" type="presParOf" srcId="{790DD52B-8A33-43B3-8C39-B78D1B9593A3}" destId="{00CA65D0-7F59-4F1D-AD7E-8A9A1B2CF670}" srcOrd="1" destOrd="0" presId="urn:microsoft.com/office/officeart/2008/layout/PictureAccentList"/>
    <dgm:cxn modelId="{BE501832-D5C1-4B5E-916D-D9A973BB4D35}" type="presParOf" srcId="{00CA65D0-7F59-4F1D-AD7E-8A9A1B2CF670}" destId="{1EA3F8AB-FEAC-4568-9DC3-2E284AAD1C83}" srcOrd="0" destOrd="0" presId="urn:microsoft.com/office/officeart/2008/layout/PictureAccentList"/>
    <dgm:cxn modelId="{B4528288-7E70-4E4A-8748-3922E74601B4}" type="presParOf" srcId="{00CA65D0-7F59-4F1D-AD7E-8A9A1B2CF670}" destId="{14F7882E-BD8D-4207-8CB1-75A0003D2A54}" srcOrd="1" destOrd="0" presId="urn:microsoft.com/office/officeart/2008/layout/PictureAccentList"/>
    <dgm:cxn modelId="{BF03B334-5D7F-47D7-B986-89E17D61F8AE}" type="presParOf" srcId="{790DD52B-8A33-43B3-8C39-B78D1B9593A3}" destId="{CB19AAF0-7243-46AF-A434-C5F35E3E634E}" srcOrd="2" destOrd="0" presId="urn:microsoft.com/office/officeart/2008/layout/PictureAccentList"/>
    <dgm:cxn modelId="{C6F4E17C-95BE-4559-BF9B-E126E739D35E}" type="presParOf" srcId="{CB19AAF0-7243-46AF-A434-C5F35E3E634E}" destId="{2F194C84-CAAE-44EA-A794-2BD1422BA74D}" srcOrd="0" destOrd="0" presId="urn:microsoft.com/office/officeart/2008/layout/PictureAccentList"/>
    <dgm:cxn modelId="{BC448FC5-4BCD-4252-8E6E-AF55F1823742}" type="presParOf" srcId="{CB19AAF0-7243-46AF-A434-C5F35E3E634E}" destId="{CA742AB9-C517-4C36-A5C3-ED8DE1259DDD}"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dgm:spPr/>
      <dgm:t>
        <a:bodyPr/>
        <a:lstStyle/>
        <a:p>
          <a:r>
            <a:rPr lang="en-US" b="1" dirty="0" smtClean="0">
              <a:solidFill>
                <a:schemeClr val="bg1"/>
              </a:solidFill>
              <a:latin typeface="Futura Lt BT" panose="020B0402020204020303"/>
            </a:rPr>
            <a:t>Project introduction</a:t>
          </a:r>
          <a:endParaRPr lang="en-US"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dgm:spPr/>
      <dgm:t>
        <a:bodyPr/>
        <a:lstStyle/>
        <a:p>
          <a:r>
            <a:rPr lang="en-US" dirty="0" smtClean="0"/>
            <a:t>Idea</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329431"/>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27043">
        <dgm:presLayoutVars>
          <dgm:bulletEnabled val="1"/>
        </dgm:presLayoutVars>
      </dgm:prSet>
      <dgm:spPr/>
      <dgm:t>
        <a:bodyPr/>
        <a:lstStyle/>
        <a:p>
          <a:endParaRPr lang="en-US"/>
        </a:p>
      </dgm:t>
    </dgm:pt>
  </dgm:ptLst>
  <dgm:cxnLst>
    <dgm:cxn modelId="{40BC3434-124D-416A-8802-418947B9AB08}" srcId="{C50FCE99-C69C-4D06-90B6-325729E1521B}" destId="{B4D0A621-E5E7-4322-AB10-5AF5EB0870A9}" srcOrd="0" destOrd="0" parTransId="{38C364EF-A995-4A66-99F1-AA293AD29C8F}" sibTransId="{58F22FB1-3B04-4A94-AAC6-7C974724621A}"/>
    <dgm:cxn modelId="{57165E19-5CA2-450B-A42A-8E775455E8CF}" type="presOf" srcId="{E46FF927-79A6-4794-AE7A-C24610D4B7A1}" destId="{D458CB43-DFFB-42E2-A439-420C36441646}" srcOrd="0" destOrd="0" presId="urn:microsoft.com/office/officeart/2005/8/layout/lProcess3"/>
    <dgm:cxn modelId="{E34A8958-6222-4B65-83E7-C6F178F10F77}" type="presOf" srcId="{B4D0A621-E5E7-4322-AB10-5AF5EB0870A9}" destId="{DF59DDE4-CD88-478C-968F-2F9343AABAEF}"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BAB026B8-079F-4B0F-B572-7E85D256B9E1}" type="presOf" srcId="{C50FCE99-C69C-4D06-90B6-325729E1521B}" destId="{EADB773D-FE82-4DD3-BCB7-FA3E96B689CF}" srcOrd="0" destOrd="0" presId="urn:microsoft.com/office/officeart/2005/8/layout/lProcess3"/>
    <dgm:cxn modelId="{101EFA41-C4B1-43B2-BAB4-AEF17B83DCA9}" type="presParOf" srcId="{EADB773D-FE82-4DD3-BCB7-FA3E96B689CF}" destId="{BA56B754-BE95-46FA-8B35-D9A8FDEFAFB0}" srcOrd="0" destOrd="0" presId="urn:microsoft.com/office/officeart/2005/8/layout/lProcess3"/>
    <dgm:cxn modelId="{5B795B12-2862-42E1-8746-ADE7A39FFE50}" type="presParOf" srcId="{BA56B754-BE95-46FA-8B35-D9A8FDEFAFB0}" destId="{DF59DDE4-CD88-478C-968F-2F9343AABAEF}" srcOrd="0" destOrd="0" presId="urn:microsoft.com/office/officeart/2005/8/layout/lProcess3"/>
    <dgm:cxn modelId="{2335FC35-099C-47B2-B251-21D6BE8916D1}" type="presParOf" srcId="{BA56B754-BE95-46FA-8B35-D9A8FDEFAFB0}" destId="{B211BE48-6879-4ADA-85CF-5D74B336089E}" srcOrd="1" destOrd="0" presId="urn:microsoft.com/office/officeart/2005/8/layout/lProcess3"/>
    <dgm:cxn modelId="{88AD92C2-E416-4EB3-A813-6A30B3EB3C6B}"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0FCE99-C69C-4D06-90B6-325729E152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4D0A621-E5E7-4322-AB10-5AF5EB0870A9}">
      <dgm:prSet phldrT="[Text]"/>
      <dgm:spPr/>
      <dgm:t>
        <a:bodyPr/>
        <a:lstStyle/>
        <a:p>
          <a:r>
            <a:rPr lang="en-US" b="1" dirty="0" smtClean="0">
              <a:solidFill>
                <a:schemeClr val="bg1"/>
              </a:solidFill>
              <a:latin typeface="Futura Lt BT" panose="020B0402020204020303"/>
            </a:rPr>
            <a:t>Project introduction</a:t>
          </a:r>
          <a:endParaRPr lang="en-US" dirty="0">
            <a:solidFill>
              <a:schemeClr val="bg1"/>
            </a:solidFill>
          </a:endParaRPr>
        </a:p>
      </dgm:t>
    </dgm:pt>
    <dgm:pt modelId="{38C364EF-A995-4A66-99F1-AA293AD29C8F}" type="parTrans" cxnId="{40BC3434-124D-416A-8802-418947B9AB08}">
      <dgm:prSet/>
      <dgm:spPr/>
      <dgm:t>
        <a:bodyPr/>
        <a:lstStyle/>
        <a:p>
          <a:endParaRPr lang="en-US"/>
        </a:p>
      </dgm:t>
    </dgm:pt>
    <dgm:pt modelId="{58F22FB1-3B04-4A94-AAC6-7C974724621A}" type="sibTrans" cxnId="{40BC3434-124D-416A-8802-418947B9AB08}">
      <dgm:prSet/>
      <dgm:spPr/>
      <dgm:t>
        <a:bodyPr/>
        <a:lstStyle/>
        <a:p>
          <a:endParaRPr lang="en-US"/>
        </a:p>
      </dgm:t>
    </dgm:pt>
    <dgm:pt modelId="{E46FF927-79A6-4794-AE7A-C24610D4B7A1}">
      <dgm:prSet phldrT="[Text]"/>
      <dgm:spPr/>
      <dgm:t>
        <a:bodyPr/>
        <a:lstStyle/>
        <a:p>
          <a:r>
            <a:rPr lang="en-US" dirty="0" smtClean="0"/>
            <a:t>solution</a:t>
          </a:r>
        </a:p>
      </dgm:t>
    </dgm:pt>
    <dgm:pt modelId="{42FDCAAB-8AE1-4B16-A773-80A6D8E11CD3}" type="parTrans" cxnId="{25CF9B7B-929D-42DD-9AC6-6DDBB2D1AEB1}">
      <dgm:prSet/>
      <dgm:spPr/>
      <dgm:t>
        <a:bodyPr/>
        <a:lstStyle/>
        <a:p>
          <a:endParaRPr lang="en-US"/>
        </a:p>
      </dgm:t>
    </dgm:pt>
    <dgm:pt modelId="{5D3107C7-9BEE-4D62-9020-76E90B464D12}" type="sibTrans" cxnId="{25CF9B7B-929D-42DD-9AC6-6DDBB2D1AEB1}">
      <dgm:prSet/>
      <dgm:spPr/>
      <dgm:t>
        <a:bodyPr/>
        <a:lstStyle/>
        <a:p>
          <a:endParaRPr lang="en-US"/>
        </a:p>
      </dgm:t>
    </dgm:pt>
    <dgm:pt modelId="{EADB773D-FE82-4DD3-BCB7-FA3E96B689CF}" type="pres">
      <dgm:prSet presAssocID="{C50FCE99-C69C-4D06-90B6-325729E1521B}" presName="Name0" presStyleCnt="0">
        <dgm:presLayoutVars>
          <dgm:chPref val="3"/>
          <dgm:dir/>
          <dgm:animLvl val="lvl"/>
          <dgm:resizeHandles/>
        </dgm:presLayoutVars>
      </dgm:prSet>
      <dgm:spPr/>
      <dgm:t>
        <a:bodyPr/>
        <a:lstStyle/>
        <a:p>
          <a:endParaRPr lang="en-US"/>
        </a:p>
      </dgm:t>
    </dgm:pt>
    <dgm:pt modelId="{BA56B754-BE95-46FA-8B35-D9A8FDEFAFB0}" type="pres">
      <dgm:prSet presAssocID="{B4D0A621-E5E7-4322-AB10-5AF5EB0870A9}" presName="horFlow" presStyleCnt="0"/>
      <dgm:spPr/>
    </dgm:pt>
    <dgm:pt modelId="{DF59DDE4-CD88-478C-968F-2F9343AABAEF}" type="pres">
      <dgm:prSet presAssocID="{B4D0A621-E5E7-4322-AB10-5AF5EB0870A9}" presName="bigChev" presStyleLbl="node1" presStyleIdx="0" presStyleCnt="1" custScaleX="329431"/>
      <dgm:spPr/>
      <dgm:t>
        <a:bodyPr/>
        <a:lstStyle/>
        <a:p>
          <a:endParaRPr lang="en-US"/>
        </a:p>
      </dgm:t>
    </dgm:pt>
    <dgm:pt modelId="{B211BE48-6879-4ADA-85CF-5D74B336089E}" type="pres">
      <dgm:prSet presAssocID="{42FDCAAB-8AE1-4B16-A773-80A6D8E11CD3}" presName="parTrans" presStyleCnt="0"/>
      <dgm:spPr/>
    </dgm:pt>
    <dgm:pt modelId="{D458CB43-DFFB-42E2-A439-420C36441646}" type="pres">
      <dgm:prSet presAssocID="{E46FF927-79A6-4794-AE7A-C24610D4B7A1}" presName="node" presStyleLbl="alignAccFollowNode1" presStyleIdx="0" presStyleCnt="1" custScaleX="227043">
        <dgm:presLayoutVars>
          <dgm:bulletEnabled val="1"/>
        </dgm:presLayoutVars>
      </dgm:prSet>
      <dgm:spPr/>
      <dgm:t>
        <a:bodyPr/>
        <a:lstStyle/>
        <a:p>
          <a:endParaRPr lang="en-US"/>
        </a:p>
      </dgm:t>
    </dgm:pt>
  </dgm:ptLst>
  <dgm:cxnLst>
    <dgm:cxn modelId="{1B0E6457-6AD7-491E-9098-CD71B8F972A2}" type="presOf" srcId="{E46FF927-79A6-4794-AE7A-C24610D4B7A1}" destId="{D458CB43-DFFB-42E2-A439-420C36441646}" srcOrd="0" destOrd="0" presId="urn:microsoft.com/office/officeart/2005/8/layout/lProcess3"/>
    <dgm:cxn modelId="{25CF9B7B-929D-42DD-9AC6-6DDBB2D1AEB1}" srcId="{B4D0A621-E5E7-4322-AB10-5AF5EB0870A9}" destId="{E46FF927-79A6-4794-AE7A-C24610D4B7A1}" srcOrd="0" destOrd="0" parTransId="{42FDCAAB-8AE1-4B16-A773-80A6D8E11CD3}" sibTransId="{5D3107C7-9BEE-4D62-9020-76E90B464D12}"/>
    <dgm:cxn modelId="{B4CF54C1-F482-47C8-9398-C07C341F89B1}" type="presOf" srcId="{B4D0A621-E5E7-4322-AB10-5AF5EB0870A9}" destId="{DF59DDE4-CD88-478C-968F-2F9343AABAEF}" srcOrd="0" destOrd="0" presId="urn:microsoft.com/office/officeart/2005/8/layout/lProcess3"/>
    <dgm:cxn modelId="{40BC3434-124D-416A-8802-418947B9AB08}" srcId="{C50FCE99-C69C-4D06-90B6-325729E1521B}" destId="{B4D0A621-E5E7-4322-AB10-5AF5EB0870A9}" srcOrd="0" destOrd="0" parTransId="{38C364EF-A995-4A66-99F1-AA293AD29C8F}" sibTransId="{58F22FB1-3B04-4A94-AAC6-7C974724621A}"/>
    <dgm:cxn modelId="{B2072929-DC7E-44DD-94EB-D67989DDF091}" type="presOf" srcId="{C50FCE99-C69C-4D06-90B6-325729E1521B}" destId="{EADB773D-FE82-4DD3-BCB7-FA3E96B689CF}" srcOrd="0" destOrd="0" presId="urn:microsoft.com/office/officeart/2005/8/layout/lProcess3"/>
    <dgm:cxn modelId="{6A3B9B8B-AAD7-481E-A043-5BC7E7E9862C}" type="presParOf" srcId="{EADB773D-FE82-4DD3-BCB7-FA3E96B689CF}" destId="{BA56B754-BE95-46FA-8B35-D9A8FDEFAFB0}" srcOrd="0" destOrd="0" presId="urn:microsoft.com/office/officeart/2005/8/layout/lProcess3"/>
    <dgm:cxn modelId="{479AE0F9-6A7D-45A1-A7FB-2CE411C4E1E4}" type="presParOf" srcId="{BA56B754-BE95-46FA-8B35-D9A8FDEFAFB0}" destId="{DF59DDE4-CD88-478C-968F-2F9343AABAEF}" srcOrd="0" destOrd="0" presId="urn:microsoft.com/office/officeart/2005/8/layout/lProcess3"/>
    <dgm:cxn modelId="{E80B35E5-69F2-431B-A7F8-16FAFAF3F40A}" type="presParOf" srcId="{BA56B754-BE95-46FA-8B35-D9A8FDEFAFB0}" destId="{B211BE48-6879-4ADA-85CF-5D74B336089E}" srcOrd="1" destOrd="0" presId="urn:microsoft.com/office/officeart/2005/8/layout/lProcess3"/>
    <dgm:cxn modelId="{B05F8E70-7004-4665-B597-5EBD647C56F8}" type="presParOf" srcId="{BA56B754-BE95-46FA-8B35-D9A8FDEFAFB0}" destId="{D458CB43-DFFB-42E2-A439-420C36441646}"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CE50D-8AB0-4F84-AD81-926FC15BF21B}">
      <dsp:nvSpPr>
        <dsp:cNvPr id="0" name=""/>
        <dsp:cNvSpPr/>
      </dsp:nvSpPr>
      <dsp:spPr>
        <a:xfrm rot="5400000">
          <a:off x="-115795" y="116663"/>
          <a:ext cx="771972" cy="54038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1</a:t>
          </a:r>
          <a:endParaRPr lang="en-US" sz="1600" kern="1200" dirty="0"/>
        </a:p>
      </dsp:txBody>
      <dsp:txXfrm rot="-5400000">
        <a:off x="1" y="271059"/>
        <a:ext cx="540381" cy="231591"/>
      </dsp:txXfrm>
    </dsp:sp>
    <dsp:sp modelId="{E28157A8-9001-45DB-966F-893A29432457}">
      <dsp:nvSpPr>
        <dsp:cNvPr id="0" name=""/>
        <dsp:cNvSpPr/>
      </dsp:nvSpPr>
      <dsp:spPr>
        <a:xfrm rot="5400000">
          <a:off x="2990012" y="-2448763"/>
          <a:ext cx="501782" cy="540104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smtClean="0">
              <a:solidFill>
                <a:schemeClr val="tx2">
                  <a:lumMod val="60000"/>
                  <a:lumOff val="40000"/>
                </a:schemeClr>
              </a:solidFill>
              <a:latin typeface="Futura Lt BT" panose="020B0402020204020303"/>
            </a:rPr>
            <a:t>Project introduction</a:t>
          </a:r>
          <a:endParaRPr lang="en-US" sz="2600" kern="1200" dirty="0">
            <a:solidFill>
              <a:schemeClr val="tx2">
                <a:lumMod val="60000"/>
                <a:lumOff val="40000"/>
              </a:schemeClr>
            </a:solidFill>
          </a:endParaRPr>
        </a:p>
      </dsp:txBody>
      <dsp:txXfrm rot="-5400000">
        <a:off x="540382" y="25362"/>
        <a:ext cx="5376549" cy="452792"/>
      </dsp:txXfrm>
    </dsp:sp>
    <dsp:sp modelId="{81EFDC02-E9B4-4595-AE7C-2C0F76B494E3}">
      <dsp:nvSpPr>
        <dsp:cNvPr id="0" name=""/>
        <dsp:cNvSpPr/>
      </dsp:nvSpPr>
      <dsp:spPr>
        <a:xfrm rot="5400000">
          <a:off x="-115795" y="788588"/>
          <a:ext cx="771972" cy="54038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2</a:t>
          </a:r>
          <a:endParaRPr lang="en-US" sz="1600" kern="1200" dirty="0"/>
        </a:p>
      </dsp:txBody>
      <dsp:txXfrm rot="-5400000">
        <a:off x="1" y="942984"/>
        <a:ext cx="540381" cy="231591"/>
      </dsp:txXfrm>
    </dsp:sp>
    <dsp:sp modelId="{F34F647E-6A83-469D-9249-1E11017DC4C1}">
      <dsp:nvSpPr>
        <dsp:cNvPr id="0" name=""/>
        <dsp:cNvSpPr/>
      </dsp:nvSpPr>
      <dsp:spPr>
        <a:xfrm rot="5400000">
          <a:off x="2990012" y="-1776838"/>
          <a:ext cx="501782" cy="540104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smtClean="0">
              <a:solidFill>
                <a:schemeClr val="tx2">
                  <a:lumMod val="60000"/>
                  <a:lumOff val="40000"/>
                </a:schemeClr>
              </a:solidFill>
              <a:latin typeface="Futura Lt BT" panose="020B0402020204020303"/>
            </a:rPr>
            <a:t>Project management</a:t>
          </a:r>
          <a:endParaRPr lang="en-US" sz="2600" kern="1200" dirty="0">
            <a:solidFill>
              <a:schemeClr val="tx2">
                <a:lumMod val="60000"/>
                <a:lumOff val="40000"/>
              </a:schemeClr>
            </a:solidFill>
          </a:endParaRPr>
        </a:p>
      </dsp:txBody>
      <dsp:txXfrm rot="-5400000">
        <a:off x="540382" y="697287"/>
        <a:ext cx="5376549" cy="452792"/>
      </dsp:txXfrm>
    </dsp:sp>
    <dsp:sp modelId="{FE7F29BE-18DE-4E7F-B25A-8AF819EDD68E}">
      <dsp:nvSpPr>
        <dsp:cNvPr id="0" name=""/>
        <dsp:cNvSpPr/>
      </dsp:nvSpPr>
      <dsp:spPr>
        <a:xfrm rot="5400000">
          <a:off x="-115795" y="1460514"/>
          <a:ext cx="771972" cy="54038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3</a:t>
          </a:r>
          <a:endParaRPr lang="en-US" sz="1600" kern="1200" dirty="0"/>
        </a:p>
      </dsp:txBody>
      <dsp:txXfrm rot="-5400000">
        <a:off x="1" y="1614910"/>
        <a:ext cx="540381" cy="231591"/>
      </dsp:txXfrm>
    </dsp:sp>
    <dsp:sp modelId="{9E06A724-0AB5-4AB7-9C63-9CF6F86C9EA2}">
      <dsp:nvSpPr>
        <dsp:cNvPr id="0" name=""/>
        <dsp:cNvSpPr/>
      </dsp:nvSpPr>
      <dsp:spPr>
        <a:xfrm rot="5400000">
          <a:off x="2990012" y="-1104912"/>
          <a:ext cx="501782" cy="540104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smtClean="0">
              <a:solidFill>
                <a:schemeClr val="tx2">
                  <a:lumMod val="60000"/>
                  <a:lumOff val="40000"/>
                </a:schemeClr>
              </a:solidFill>
              <a:latin typeface="Futura Lt BT" panose="020B0402020204020303"/>
            </a:rPr>
            <a:t>Software </a:t>
          </a:r>
          <a:r>
            <a:rPr lang="en-US" sz="2600" b="1" kern="1200" dirty="0" smtClean="0">
              <a:solidFill>
                <a:schemeClr val="tx2">
                  <a:lumMod val="60000"/>
                  <a:lumOff val="40000"/>
                </a:schemeClr>
              </a:solidFill>
              <a:latin typeface="Futura Lt BT" panose="020B0402020204020303"/>
            </a:rPr>
            <a:t>requirement specification</a:t>
          </a:r>
          <a:endParaRPr lang="en-US" sz="2600" kern="1200" dirty="0">
            <a:solidFill>
              <a:schemeClr val="tx2">
                <a:lumMod val="60000"/>
                <a:lumOff val="40000"/>
              </a:schemeClr>
            </a:solidFill>
          </a:endParaRPr>
        </a:p>
      </dsp:txBody>
      <dsp:txXfrm rot="-5400000">
        <a:off x="540382" y="1369213"/>
        <a:ext cx="5376549" cy="452792"/>
      </dsp:txXfrm>
    </dsp:sp>
    <dsp:sp modelId="{E9875C78-EB7E-43E8-89A8-E87FF0B72BB6}">
      <dsp:nvSpPr>
        <dsp:cNvPr id="0" name=""/>
        <dsp:cNvSpPr/>
      </dsp:nvSpPr>
      <dsp:spPr>
        <a:xfrm rot="5400000">
          <a:off x="-115795" y="2132439"/>
          <a:ext cx="771972" cy="54038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4</a:t>
          </a:r>
          <a:endParaRPr lang="en-US" sz="1600" kern="1200" dirty="0"/>
        </a:p>
      </dsp:txBody>
      <dsp:txXfrm rot="-5400000">
        <a:off x="1" y="2286835"/>
        <a:ext cx="540381" cy="231591"/>
      </dsp:txXfrm>
    </dsp:sp>
    <dsp:sp modelId="{28988370-273A-491E-860B-C231AD1444FE}">
      <dsp:nvSpPr>
        <dsp:cNvPr id="0" name=""/>
        <dsp:cNvSpPr/>
      </dsp:nvSpPr>
      <dsp:spPr>
        <a:xfrm rot="5400000">
          <a:off x="2990012" y="-432987"/>
          <a:ext cx="501782" cy="540104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smtClean="0">
              <a:solidFill>
                <a:schemeClr val="tx2">
                  <a:lumMod val="60000"/>
                  <a:lumOff val="40000"/>
                </a:schemeClr>
              </a:solidFill>
              <a:latin typeface="Futura Lt BT" panose="020B0402020204020303"/>
            </a:rPr>
            <a:t>Software design</a:t>
          </a:r>
          <a:endParaRPr lang="en-US" sz="2600" kern="1200" dirty="0">
            <a:solidFill>
              <a:schemeClr val="tx2">
                <a:lumMod val="60000"/>
                <a:lumOff val="40000"/>
              </a:schemeClr>
            </a:solidFill>
          </a:endParaRPr>
        </a:p>
      </dsp:txBody>
      <dsp:txXfrm rot="-5400000">
        <a:off x="540382" y="2041138"/>
        <a:ext cx="5376549" cy="452792"/>
      </dsp:txXfrm>
    </dsp:sp>
    <dsp:sp modelId="{B0E8D3EB-B37F-4B92-861B-8CE26169CDED}">
      <dsp:nvSpPr>
        <dsp:cNvPr id="0" name=""/>
        <dsp:cNvSpPr/>
      </dsp:nvSpPr>
      <dsp:spPr>
        <a:xfrm rot="5400000">
          <a:off x="-115795" y="2804364"/>
          <a:ext cx="771972" cy="54038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5</a:t>
          </a:r>
          <a:endParaRPr lang="en-US" sz="1600" kern="1200" dirty="0"/>
        </a:p>
      </dsp:txBody>
      <dsp:txXfrm rot="-5400000">
        <a:off x="1" y="2958760"/>
        <a:ext cx="540381" cy="231591"/>
      </dsp:txXfrm>
    </dsp:sp>
    <dsp:sp modelId="{6C473504-BB8E-4024-B6DE-EABCF3BEAB06}">
      <dsp:nvSpPr>
        <dsp:cNvPr id="0" name=""/>
        <dsp:cNvSpPr/>
      </dsp:nvSpPr>
      <dsp:spPr>
        <a:xfrm rot="5400000">
          <a:off x="2990012" y="238937"/>
          <a:ext cx="501782" cy="540104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smtClean="0">
              <a:solidFill>
                <a:schemeClr val="tx2">
                  <a:lumMod val="60000"/>
                  <a:lumOff val="40000"/>
                </a:schemeClr>
              </a:solidFill>
              <a:latin typeface="Futura Lt BT" panose="020B0402020204020303"/>
            </a:rPr>
            <a:t>Testing</a:t>
          </a:r>
          <a:endParaRPr lang="en-US" sz="2600" kern="1200" dirty="0">
            <a:solidFill>
              <a:schemeClr val="tx2">
                <a:lumMod val="60000"/>
                <a:lumOff val="40000"/>
              </a:schemeClr>
            </a:solidFill>
          </a:endParaRPr>
        </a:p>
      </dsp:txBody>
      <dsp:txXfrm rot="-5400000">
        <a:off x="540382" y="2713063"/>
        <a:ext cx="5376549" cy="452792"/>
      </dsp:txXfrm>
    </dsp:sp>
    <dsp:sp modelId="{13A736A6-DF63-4292-AEE9-A668061978C7}">
      <dsp:nvSpPr>
        <dsp:cNvPr id="0" name=""/>
        <dsp:cNvSpPr/>
      </dsp:nvSpPr>
      <dsp:spPr>
        <a:xfrm rot="5400000">
          <a:off x="-115795" y="3476290"/>
          <a:ext cx="771972" cy="54038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6</a:t>
          </a:r>
          <a:endParaRPr lang="en-US" sz="1600" kern="1200" dirty="0"/>
        </a:p>
      </dsp:txBody>
      <dsp:txXfrm rot="-5400000">
        <a:off x="1" y="3630686"/>
        <a:ext cx="540381" cy="231591"/>
      </dsp:txXfrm>
    </dsp:sp>
    <dsp:sp modelId="{FA71974C-85C1-49E0-ADC9-99F8463C2FD6}">
      <dsp:nvSpPr>
        <dsp:cNvPr id="0" name=""/>
        <dsp:cNvSpPr/>
      </dsp:nvSpPr>
      <dsp:spPr>
        <a:xfrm rot="5400000">
          <a:off x="2990012" y="910863"/>
          <a:ext cx="501782" cy="540104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smtClean="0">
              <a:solidFill>
                <a:schemeClr val="tx2">
                  <a:lumMod val="60000"/>
                  <a:lumOff val="40000"/>
                </a:schemeClr>
              </a:solidFill>
              <a:latin typeface="Futura Lt BT" panose="020B0402020204020303"/>
            </a:rPr>
            <a:t>Project result</a:t>
          </a:r>
          <a:endParaRPr lang="en-US" sz="2600" kern="1200" dirty="0">
            <a:solidFill>
              <a:schemeClr val="tx2">
                <a:lumMod val="60000"/>
                <a:lumOff val="40000"/>
              </a:schemeClr>
            </a:solidFill>
          </a:endParaRPr>
        </a:p>
      </dsp:txBody>
      <dsp:txXfrm rot="-5400000">
        <a:off x="540382" y="3384989"/>
        <a:ext cx="5376549" cy="4527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66D32-55BC-4EFB-AD44-C3729DC874E1}">
      <dsp:nvSpPr>
        <dsp:cNvPr id="0" name=""/>
        <dsp:cNvSpPr/>
      </dsp:nvSpPr>
      <dsp:spPr>
        <a:xfrm>
          <a:off x="585134" y="56"/>
          <a:ext cx="8848442" cy="68887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smtClean="0"/>
            <a:t>AMS has the following main features:</a:t>
          </a:r>
          <a:endParaRPr lang="en-US" sz="2000" kern="1200" dirty="0"/>
        </a:p>
      </dsp:txBody>
      <dsp:txXfrm>
        <a:off x="605311" y="20233"/>
        <a:ext cx="8808088" cy="648524"/>
      </dsp:txXfrm>
    </dsp:sp>
    <dsp:sp modelId="{69DA1773-FDCD-4EA4-BCB5-D296D1071EDD}">
      <dsp:nvSpPr>
        <dsp:cNvPr id="0" name=""/>
        <dsp:cNvSpPr/>
      </dsp:nvSpPr>
      <dsp:spPr>
        <a:xfrm>
          <a:off x="2000807" y="812932"/>
          <a:ext cx="688878" cy="68887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8EC78-1A74-4C8C-8F3C-1291F74D8DB9}">
      <dsp:nvSpPr>
        <dsp:cNvPr id="0" name=""/>
        <dsp:cNvSpPr/>
      </dsp:nvSpPr>
      <dsp:spPr>
        <a:xfrm>
          <a:off x="2731018" y="812932"/>
          <a:ext cx="5286886" cy="688878"/>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Asset Increase: Buy, Basic build, Finance lease, Repair</a:t>
          </a:r>
          <a:endParaRPr lang="en-US" sz="1600" kern="1200" dirty="0"/>
        </a:p>
      </dsp:txBody>
      <dsp:txXfrm>
        <a:off x="2764652" y="846566"/>
        <a:ext cx="5219618" cy="621610"/>
      </dsp:txXfrm>
    </dsp:sp>
    <dsp:sp modelId="{1EA3F8AB-FEAC-4568-9DC3-2E284AAD1C83}">
      <dsp:nvSpPr>
        <dsp:cNvPr id="0" name=""/>
        <dsp:cNvSpPr/>
      </dsp:nvSpPr>
      <dsp:spPr>
        <a:xfrm>
          <a:off x="2000807" y="1584476"/>
          <a:ext cx="688878" cy="68887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7882E-BD8D-4207-8CB1-75A0003D2A54}">
      <dsp:nvSpPr>
        <dsp:cNvPr id="0" name=""/>
        <dsp:cNvSpPr/>
      </dsp:nvSpPr>
      <dsp:spPr>
        <a:xfrm>
          <a:off x="2731018" y="1584476"/>
          <a:ext cx="5286886" cy="688878"/>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Asset Decrease: Sell, Transfer, Return finance lease</a:t>
          </a:r>
          <a:endParaRPr lang="en-US" sz="1600" kern="1200" dirty="0"/>
        </a:p>
      </dsp:txBody>
      <dsp:txXfrm>
        <a:off x="2764652" y="1618110"/>
        <a:ext cx="5219618" cy="621610"/>
      </dsp:txXfrm>
    </dsp:sp>
    <dsp:sp modelId="{2F194C84-CAAE-44EA-A794-2BD1422BA74D}">
      <dsp:nvSpPr>
        <dsp:cNvPr id="0" name=""/>
        <dsp:cNvSpPr/>
      </dsp:nvSpPr>
      <dsp:spPr>
        <a:xfrm>
          <a:off x="2000807" y="2356020"/>
          <a:ext cx="688878" cy="68887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42AB9-C517-4C36-A5C3-ED8DE1259DDD}">
      <dsp:nvSpPr>
        <dsp:cNvPr id="0" name=""/>
        <dsp:cNvSpPr/>
      </dsp:nvSpPr>
      <dsp:spPr>
        <a:xfrm>
          <a:off x="2731018" y="2356020"/>
          <a:ext cx="5286886" cy="688878"/>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Calculate </a:t>
          </a:r>
          <a:r>
            <a:rPr lang="en-US" sz="1600" kern="1200" dirty="0" smtClean="0"/>
            <a:t>Depreciation</a:t>
          </a:r>
          <a:endParaRPr lang="en-US" sz="1600" kern="1200" dirty="0"/>
        </a:p>
      </dsp:txBody>
      <dsp:txXfrm>
        <a:off x="2764652" y="2389654"/>
        <a:ext cx="5219618" cy="621610"/>
      </dsp:txXfrm>
    </dsp:sp>
    <dsp:sp modelId="{69C8F706-7013-44DB-BCDC-4C54EBE69F1C}">
      <dsp:nvSpPr>
        <dsp:cNvPr id="0" name=""/>
        <dsp:cNvSpPr/>
      </dsp:nvSpPr>
      <dsp:spPr>
        <a:xfrm>
          <a:off x="2000807" y="3127563"/>
          <a:ext cx="688878" cy="68887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065FB-3644-46FF-A0C5-A80EC91625C6}">
      <dsp:nvSpPr>
        <dsp:cNvPr id="0" name=""/>
        <dsp:cNvSpPr/>
      </dsp:nvSpPr>
      <dsp:spPr>
        <a:xfrm>
          <a:off x="2731018" y="3127563"/>
          <a:ext cx="5286886" cy="688878"/>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User management</a:t>
          </a:r>
          <a:endParaRPr lang="en-US" sz="1600" kern="1200" dirty="0"/>
        </a:p>
      </dsp:txBody>
      <dsp:txXfrm>
        <a:off x="2764652" y="3161197"/>
        <a:ext cx="5219618" cy="621610"/>
      </dsp:txXfrm>
    </dsp:sp>
    <dsp:sp modelId="{1015A137-9056-4883-8905-C026D8DC72DD}">
      <dsp:nvSpPr>
        <dsp:cNvPr id="0" name=""/>
        <dsp:cNvSpPr/>
      </dsp:nvSpPr>
      <dsp:spPr>
        <a:xfrm>
          <a:off x="2000807" y="3899107"/>
          <a:ext cx="688878" cy="68887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8272E-2548-4512-A566-5C746C1967A8}">
      <dsp:nvSpPr>
        <dsp:cNvPr id="0" name=""/>
        <dsp:cNvSpPr/>
      </dsp:nvSpPr>
      <dsp:spPr>
        <a:xfrm>
          <a:off x="2731018" y="3899107"/>
          <a:ext cx="5286886" cy="688878"/>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Report and </a:t>
          </a:r>
          <a:r>
            <a:rPr lang="en-US" sz="1600" kern="1200" smtClean="0"/>
            <a:t>Statistics tool</a:t>
          </a:r>
          <a:endParaRPr lang="en-US" sz="1600" kern="1200" dirty="0"/>
        </a:p>
      </dsp:txBody>
      <dsp:txXfrm>
        <a:off x="2764652" y="3932741"/>
        <a:ext cx="5219618" cy="6216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1046707" y="172"/>
          <a:ext cx="3429501" cy="31887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MANAGEMENT</a:t>
          </a:r>
          <a:endParaRPr lang="en-US" sz="1900" kern="1200" dirty="0">
            <a:solidFill>
              <a:schemeClr val="bg1"/>
            </a:solidFill>
          </a:endParaRPr>
        </a:p>
      </dsp:txBody>
      <dsp:txXfrm>
        <a:off x="1206142" y="172"/>
        <a:ext cx="3110631" cy="318870"/>
      </dsp:txXfrm>
    </dsp:sp>
    <dsp:sp modelId="{D458CB43-DFFB-42E2-A439-420C36441646}">
      <dsp:nvSpPr>
        <dsp:cNvPr id="0" name=""/>
        <dsp:cNvSpPr/>
      </dsp:nvSpPr>
      <dsp:spPr>
        <a:xfrm>
          <a:off x="4372576" y="27276"/>
          <a:ext cx="1710051" cy="264662"/>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Project model</a:t>
          </a:r>
        </a:p>
      </dsp:txBody>
      <dsp:txXfrm>
        <a:off x="4504907" y="27276"/>
        <a:ext cx="1445389" cy="2646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1052020" y="91"/>
          <a:ext cx="3431231" cy="31903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MANAGEMENT</a:t>
          </a:r>
          <a:endParaRPr lang="en-US" sz="1900" kern="1200" dirty="0">
            <a:solidFill>
              <a:schemeClr val="bg1"/>
            </a:solidFill>
          </a:endParaRPr>
        </a:p>
      </dsp:txBody>
      <dsp:txXfrm>
        <a:off x="1211536" y="91"/>
        <a:ext cx="3112200" cy="319031"/>
      </dsp:txXfrm>
    </dsp:sp>
    <dsp:sp modelId="{D458CB43-DFFB-42E2-A439-420C36441646}">
      <dsp:nvSpPr>
        <dsp:cNvPr id="0" name=""/>
        <dsp:cNvSpPr/>
      </dsp:nvSpPr>
      <dsp:spPr>
        <a:xfrm>
          <a:off x="4379567" y="27209"/>
          <a:ext cx="2183522" cy="264796"/>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Project life cycle</a:t>
          </a:r>
          <a:endParaRPr lang="en-US" sz="1500" kern="1200" dirty="0" smtClean="0"/>
        </a:p>
      </dsp:txBody>
      <dsp:txXfrm>
        <a:off x="4511965" y="27209"/>
        <a:ext cx="1918726" cy="2647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1052020" y="91"/>
          <a:ext cx="3431231" cy="31903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MANAGEMENT</a:t>
          </a:r>
          <a:endParaRPr lang="en-US" sz="1900" kern="1200" dirty="0">
            <a:solidFill>
              <a:schemeClr val="bg1"/>
            </a:solidFill>
          </a:endParaRPr>
        </a:p>
      </dsp:txBody>
      <dsp:txXfrm>
        <a:off x="1211536" y="91"/>
        <a:ext cx="3112200" cy="319031"/>
      </dsp:txXfrm>
    </dsp:sp>
    <dsp:sp modelId="{D458CB43-DFFB-42E2-A439-420C36441646}">
      <dsp:nvSpPr>
        <dsp:cNvPr id="0" name=""/>
        <dsp:cNvSpPr/>
      </dsp:nvSpPr>
      <dsp:spPr>
        <a:xfrm>
          <a:off x="4379567" y="27209"/>
          <a:ext cx="2183522" cy="264796"/>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Project life cycle</a:t>
          </a:r>
          <a:endParaRPr lang="en-US" sz="1500" kern="1200" dirty="0" smtClean="0"/>
        </a:p>
      </dsp:txBody>
      <dsp:txXfrm>
        <a:off x="4511965" y="27209"/>
        <a:ext cx="1918726" cy="2647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1052020" y="91"/>
          <a:ext cx="3431231" cy="31903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MANAGEMENT</a:t>
          </a:r>
          <a:endParaRPr lang="en-US" sz="1900" kern="1200" dirty="0">
            <a:solidFill>
              <a:schemeClr val="bg1"/>
            </a:solidFill>
          </a:endParaRPr>
        </a:p>
      </dsp:txBody>
      <dsp:txXfrm>
        <a:off x="1211536" y="91"/>
        <a:ext cx="3112200" cy="319031"/>
      </dsp:txXfrm>
    </dsp:sp>
    <dsp:sp modelId="{D458CB43-DFFB-42E2-A439-420C36441646}">
      <dsp:nvSpPr>
        <dsp:cNvPr id="0" name=""/>
        <dsp:cNvSpPr/>
      </dsp:nvSpPr>
      <dsp:spPr>
        <a:xfrm>
          <a:off x="4379567" y="27209"/>
          <a:ext cx="2183522" cy="264796"/>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Project life cycle</a:t>
          </a:r>
          <a:endParaRPr lang="en-US" sz="1500" kern="1200" dirty="0" smtClean="0"/>
        </a:p>
      </dsp:txBody>
      <dsp:txXfrm>
        <a:off x="4511965" y="27209"/>
        <a:ext cx="1918726" cy="2647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1052020" y="91"/>
          <a:ext cx="3431231" cy="31903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MANAGEMENT</a:t>
          </a:r>
          <a:endParaRPr lang="en-US" sz="1900" kern="1200" dirty="0">
            <a:solidFill>
              <a:schemeClr val="bg1"/>
            </a:solidFill>
          </a:endParaRPr>
        </a:p>
      </dsp:txBody>
      <dsp:txXfrm>
        <a:off x="1211536" y="91"/>
        <a:ext cx="3112200" cy="319031"/>
      </dsp:txXfrm>
    </dsp:sp>
    <dsp:sp modelId="{D458CB43-DFFB-42E2-A439-420C36441646}">
      <dsp:nvSpPr>
        <dsp:cNvPr id="0" name=""/>
        <dsp:cNvSpPr/>
      </dsp:nvSpPr>
      <dsp:spPr>
        <a:xfrm>
          <a:off x="4379567" y="27209"/>
          <a:ext cx="2183522" cy="264796"/>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Project life cycle</a:t>
          </a:r>
          <a:endParaRPr lang="en-US" sz="1500" kern="1200" dirty="0" smtClean="0"/>
        </a:p>
      </dsp:txBody>
      <dsp:txXfrm>
        <a:off x="4511965" y="27209"/>
        <a:ext cx="1918726" cy="2647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1052020" y="91"/>
          <a:ext cx="3431231" cy="31903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MANAGEMENT</a:t>
          </a:r>
          <a:endParaRPr lang="en-US" sz="1900" kern="1200" dirty="0">
            <a:solidFill>
              <a:schemeClr val="bg1"/>
            </a:solidFill>
          </a:endParaRPr>
        </a:p>
      </dsp:txBody>
      <dsp:txXfrm>
        <a:off x="1211536" y="91"/>
        <a:ext cx="3112200" cy="319031"/>
      </dsp:txXfrm>
    </dsp:sp>
    <dsp:sp modelId="{D458CB43-DFFB-42E2-A439-420C36441646}">
      <dsp:nvSpPr>
        <dsp:cNvPr id="0" name=""/>
        <dsp:cNvSpPr/>
      </dsp:nvSpPr>
      <dsp:spPr>
        <a:xfrm>
          <a:off x="4379567" y="27209"/>
          <a:ext cx="2183522" cy="264796"/>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Project life cycle</a:t>
          </a:r>
          <a:endParaRPr lang="en-US" sz="1500" kern="1200" dirty="0" smtClean="0"/>
        </a:p>
      </dsp:txBody>
      <dsp:txXfrm>
        <a:off x="4511965" y="27209"/>
        <a:ext cx="1918726" cy="2647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981185" y="97"/>
          <a:ext cx="3431105" cy="319019"/>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MANAGEMENT</a:t>
          </a:r>
          <a:endParaRPr lang="en-US" sz="1900" kern="1200" dirty="0">
            <a:solidFill>
              <a:schemeClr val="bg1"/>
            </a:solidFill>
          </a:endParaRPr>
        </a:p>
      </dsp:txBody>
      <dsp:txXfrm>
        <a:off x="1140695" y="97"/>
        <a:ext cx="3112086" cy="319019"/>
      </dsp:txXfrm>
    </dsp:sp>
    <dsp:sp modelId="{D458CB43-DFFB-42E2-A439-420C36441646}">
      <dsp:nvSpPr>
        <dsp:cNvPr id="0" name=""/>
        <dsp:cNvSpPr/>
      </dsp:nvSpPr>
      <dsp:spPr>
        <a:xfrm>
          <a:off x="4308610" y="27214"/>
          <a:ext cx="2668213" cy="264786"/>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noProof="0" dirty="0" smtClean="0"/>
            <a:t>Organization Structure</a:t>
          </a:r>
          <a:endParaRPr lang="en-US" sz="1800" kern="1200" dirty="0" smtClean="0"/>
        </a:p>
      </dsp:txBody>
      <dsp:txXfrm>
        <a:off x="4441003" y="27214"/>
        <a:ext cx="2403427" cy="2647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731AB-7EF3-4CCE-8AD5-16581B65FD2F}">
      <dsp:nvSpPr>
        <dsp:cNvPr id="0" name=""/>
        <dsp:cNvSpPr/>
      </dsp:nvSpPr>
      <dsp:spPr>
        <a:xfrm>
          <a:off x="8072943" y="2413184"/>
          <a:ext cx="175309" cy="595052"/>
        </a:xfrm>
        <a:custGeom>
          <a:avLst/>
          <a:gdLst/>
          <a:ahLst/>
          <a:cxnLst/>
          <a:rect l="0" t="0" r="0" b="0"/>
          <a:pathLst>
            <a:path>
              <a:moveTo>
                <a:pt x="0" y="0"/>
              </a:moveTo>
              <a:lnTo>
                <a:pt x="0" y="595052"/>
              </a:lnTo>
              <a:lnTo>
                <a:pt x="175309" y="595052"/>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C6A93-0F40-4DD4-B0A1-28AF397BFD98}">
      <dsp:nvSpPr>
        <dsp:cNvPr id="0" name=""/>
        <dsp:cNvSpPr/>
      </dsp:nvSpPr>
      <dsp:spPr>
        <a:xfrm>
          <a:off x="5125431" y="1521568"/>
          <a:ext cx="3449830" cy="263717"/>
        </a:xfrm>
        <a:custGeom>
          <a:avLst/>
          <a:gdLst/>
          <a:ahLst/>
          <a:cxnLst/>
          <a:rect l="0" t="0" r="0" b="0"/>
          <a:pathLst>
            <a:path>
              <a:moveTo>
                <a:pt x="0" y="0"/>
              </a:moveTo>
              <a:lnTo>
                <a:pt x="0" y="131858"/>
              </a:lnTo>
              <a:lnTo>
                <a:pt x="3449830" y="131858"/>
              </a:lnTo>
              <a:lnTo>
                <a:pt x="3449830" y="26371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EE3F2-F31C-432A-A1C4-ED774D922CC6}">
      <dsp:nvSpPr>
        <dsp:cNvPr id="0" name=""/>
        <dsp:cNvSpPr/>
      </dsp:nvSpPr>
      <dsp:spPr>
        <a:xfrm>
          <a:off x="6553429" y="2413184"/>
          <a:ext cx="188369" cy="1469282"/>
        </a:xfrm>
        <a:custGeom>
          <a:avLst/>
          <a:gdLst/>
          <a:ahLst/>
          <a:cxnLst/>
          <a:rect l="0" t="0" r="0" b="0"/>
          <a:pathLst>
            <a:path>
              <a:moveTo>
                <a:pt x="0" y="0"/>
              </a:moveTo>
              <a:lnTo>
                <a:pt x="0" y="1469282"/>
              </a:lnTo>
              <a:lnTo>
                <a:pt x="188369" y="1469282"/>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49C60-715E-486D-9F96-B40CCD5EA5D6}">
      <dsp:nvSpPr>
        <dsp:cNvPr id="0" name=""/>
        <dsp:cNvSpPr/>
      </dsp:nvSpPr>
      <dsp:spPr>
        <a:xfrm>
          <a:off x="6553429" y="2413184"/>
          <a:ext cx="188369" cy="577666"/>
        </a:xfrm>
        <a:custGeom>
          <a:avLst/>
          <a:gdLst/>
          <a:ahLst/>
          <a:cxnLst/>
          <a:rect l="0" t="0" r="0" b="0"/>
          <a:pathLst>
            <a:path>
              <a:moveTo>
                <a:pt x="0" y="0"/>
              </a:moveTo>
              <a:lnTo>
                <a:pt x="0" y="577666"/>
              </a:lnTo>
              <a:lnTo>
                <a:pt x="188369" y="577666"/>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ED68E-532D-4153-8C0A-F512AC2A887C}">
      <dsp:nvSpPr>
        <dsp:cNvPr id="0" name=""/>
        <dsp:cNvSpPr/>
      </dsp:nvSpPr>
      <dsp:spPr>
        <a:xfrm>
          <a:off x="5125431" y="1521568"/>
          <a:ext cx="1930316" cy="263717"/>
        </a:xfrm>
        <a:custGeom>
          <a:avLst/>
          <a:gdLst/>
          <a:ahLst/>
          <a:cxnLst/>
          <a:rect l="0" t="0" r="0" b="0"/>
          <a:pathLst>
            <a:path>
              <a:moveTo>
                <a:pt x="0" y="0"/>
              </a:moveTo>
              <a:lnTo>
                <a:pt x="0" y="131858"/>
              </a:lnTo>
              <a:lnTo>
                <a:pt x="1930316" y="131858"/>
              </a:lnTo>
              <a:lnTo>
                <a:pt x="1930316" y="26371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1FD491-4202-41A8-8FDA-84983F842362}">
      <dsp:nvSpPr>
        <dsp:cNvPr id="0" name=""/>
        <dsp:cNvSpPr/>
      </dsp:nvSpPr>
      <dsp:spPr>
        <a:xfrm>
          <a:off x="4747134" y="2413184"/>
          <a:ext cx="236166" cy="577666"/>
        </a:xfrm>
        <a:custGeom>
          <a:avLst/>
          <a:gdLst/>
          <a:ahLst/>
          <a:cxnLst/>
          <a:rect l="0" t="0" r="0" b="0"/>
          <a:pathLst>
            <a:path>
              <a:moveTo>
                <a:pt x="0" y="0"/>
              </a:moveTo>
              <a:lnTo>
                <a:pt x="0" y="577666"/>
              </a:lnTo>
              <a:lnTo>
                <a:pt x="236166" y="577666"/>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18D16-BFFE-4A9E-B5B2-F057AA7FEF51}">
      <dsp:nvSpPr>
        <dsp:cNvPr id="0" name=""/>
        <dsp:cNvSpPr/>
      </dsp:nvSpPr>
      <dsp:spPr>
        <a:xfrm>
          <a:off x="5125431" y="1521568"/>
          <a:ext cx="251479" cy="263717"/>
        </a:xfrm>
        <a:custGeom>
          <a:avLst/>
          <a:gdLst/>
          <a:ahLst/>
          <a:cxnLst/>
          <a:rect l="0" t="0" r="0" b="0"/>
          <a:pathLst>
            <a:path>
              <a:moveTo>
                <a:pt x="0" y="0"/>
              </a:moveTo>
              <a:lnTo>
                <a:pt x="0" y="131858"/>
              </a:lnTo>
              <a:lnTo>
                <a:pt x="251479" y="131858"/>
              </a:lnTo>
              <a:lnTo>
                <a:pt x="251479" y="26371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9473FC-E750-4940-A968-49426D0DFA08}">
      <dsp:nvSpPr>
        <dsp:cNvPr id="0" name=""/>
        <dsp:cNvSpPr/>
      </dsp:nvSpPr>
      <dsp:spPr>
        <a:xfrm>
          <a:off x="3195755" y="2413184"/>
          <a:ext cx="188369" cy="577666"/>
        </a:xfrm>
        <a:custGeom>
          <a:avLst/>
          <a:gdLst/>
          <a:ahLst/>
          <a:cxnLst/>
          <a:rect l="0" t="0" r="0" b="0"/>
          <a:pathLst>
            <a:path>
              <a:moveTo>
                <a:pt x="0" y="0"/>
              </a:moveTo>
              <a:lnTo>
                <a:pt x="0" y="577666"/>
              </a:lnTo>
              <a:lnTo>
                <a:pt x="188369" y="577666"/>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F5A3B-8C36-43E8-B38C-96D3BF6575C5}">
      <dsp:nvSpPr>
        <dsp:cNvPr id="0" name=""/>
        <dsp:cNvSpPr/>
      </dsp:nvSpPr>
      <dsp:spPr>
        <a:xfrm>
          <a:off x="3698074" y="1521568"/>
          <a:ext cx="1427357" cy="263717"/>
        </a:xfrm>
        <a:custGeom>
          <a:avLst/>
          <a:gdLst/>
          <a:ahLst/>
          <a:cxnLst/>
          <a:rect l="0" t="0" r="0" b="0"/>
          <a:pathLst>
            <a:path>
              <a:moveTo>
                <a:pt x="1427357" y="0"/>
              </a:moveTo>
              <a:lnTo>
                <a:pt x="1427357" y="131858"/>
              </a:lnTo>
              <a:lnTo>
                <a:pt x="0" y="131858"/>
              </a:lnTo>
              <a:lnTo>
                <a:pt x="0" y="26371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E317DE-3B98-4FB9-B244-939F061A7A61}">
      <dsp:nvSpPr>
        <dsp:cNvPr id="0" name=""/>
        <dsp:cNvSpPr/>
      </dsp:nvSpPr>
      <dsp:spPr>
        <a:xfrm>
          <a:off x="1223578" y="2413184"/>
          <a:ext cx="246169" cy="2952647"/>
        </a:xfrm>
        <a:custGeom>
          <a:avLst/>
          <a:gdLst/>
          <a:ahLst/>
          <a:cxnLst/>
          <a:rect l="0" t="0" r="0" b="0"/>
          <a:pathLst>
            <a:path>
              <a:moveTo>
                <a:pt x="0" y="0"/>
              </a:moveTo>
              <a:lnTo>
                <a:pt x="0" y="2952647"/>
              </a:lnTo>
              <a:lnTo>
                <a:pt x="246169" y="2952647"/>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E45441-CAFD-4D20-834C-7C60432DEACA}">
      <dsp:nvSpPr>
        <dsp:cNvPr id="0" name=""/>
        <dsp:cNvSpPr/>
      </dsp:nvSpPr>
      <dsp:spPr>
        <a:xfrm>
          <a:off x="1223578" y="2413184"/>
          <a:ext cx="263813" cy="531082"/>
        </a:xfrm>
        <a:custGeom>
          <a:avLst/>
          <a:gdLst/>
          <a:ahLst/>
          <a:cxnLst/>
          <a:rect l="0" t="0" r="0" b="0"/>
          <a:pathLst>
            <a:path>
              <a:moveTo>
                <a:pt x="0" y="0"/>
              </a:moveTo>
              <a:lnTo>
                <a:pt x="0" y="531082"/>
              </a:lnTo>
              <a:lnTo>
                <a:pt x="263813" y="531082"/>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E13B35-2F43-44F2-BB90-8FD62ECD0BBF}">
      <dsp:nvSpPr>
        <dsp:cNvPr id="0" name=""/>
        <dsp:cNvSpPr/>
      </dsp:nvSpPr>
      <dsp:spPr>
        <a:xfrm>
          <a:off x="1223578" y="2413184"/>
          <a:ext cx="281457" cy="1363449"/>
        </a:xfrm>
        <a:custGeom>
          <a:avLst/>
          <a:gdLst/>
          <a:ahLst/>
          <a:cxnLst/>
          <a:rect l="0" t="0" r="0" b="0"/>
          <a:pathLst>
            <a:path>
              <a:moveTo>
                <a:pt x="0" y="0"/>
              </a:moveTo>
              <a:lnTo>
                <a:pt x="0" y="1363449"/>
              </a:lnTo>
              <a:lnTo>
                <a:pt x="281457" y="1363449"/>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74FEB-8288-4A0A-B815-7C56D5E8EFCD}">
      <dsp:nvSpPr>
        <dsp:cNvPr id="0" name=""/>
        <dsp:cNvSpPr/>
      </dsp:nvSpPr>
      <dsp:spPr>
        <a:xfrm>
          <a:off x="1223578" y="2413184"/>
          <a:ext cx="263813" cy="2198604"/>
        </a:xfrm>
        <a:custGeom>
          <a:avLst/>
          <a:gdLst/>
          <a:ahLst/>
          <a:cxnLst/>
          <a:rect l="0" t="0" r="0" b="0"/>
          <a:pathLst>
            <a:path>
              <a:moveTo>
                <a:pt x="0" y="0"/>
              </a:moveTo>
              <a:lnTo>
                <a:pt x="0" y="2198604"/>
              </a:lnTo>
              <a:lnTo>
                <a:pt x="263813" y="2198604"/>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51E68-8EB8-429F-8916-B9E6C9CF7985}">
      <dsp:nvSpPr>
        <dsp:cNvPr id="0" name=""/>
        <dsp:cNvSpPr/>
      </dsp:nvSpPr>
      <dsp:spPr>
        <a:xfrm>
          <a:off x="1927080" y="1521568"/>
          <a:ext cx="3198350" cy="263717"/>
        </a:xfrm>
        <a:custGeom>
          <a:avLst/>
          <a:gdLst/>
          <a:ahLst/>
          <a:cxnLst/>
          <a:rect l="0" t="0" r="0" b="0"/>
          <a:pathLst>
            <a:path>
              <a:moveTo>
                <a:pt x="3198350" y="0"/>
              </a:moveTo>
              <a:lnTo>
                <a:pt x="3198350" y="131858"/>
              </a:lnTo>
              <a:lnTo>
                <a:pt x="0" y="131858"/>
              </a:lnTo>
              <a:lnTo>
                <a:pt x="0" y="26371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3A105-ACA8-498B-9A53-8070A811FC72}">
      <dsp:nvSpPr>
        <dsp:cNvPr id="0" name=""/>
        <dsp:cNvSpPr/>
      </dsp:nvSpPr>
      <dsp:spPr>
        <a:xfrm>
          <a:off x="5079711" y="629952"/>
          <a:ext cx="91440" cy="263717"/>
        </a:xfrm>
        <a:custGeom>
          <a:avLst/>
          <a:gdLst/>
          <a:ahLst/>
          <a:cxnLst/>
          <a:rect l="0" t="0" r="0" b="0"/>
          <a:pathLst>
            <a:path>
              <a:moveTo>
                <a:pt x="45720" y="0"/>
              </a:moveTo>
              <a:lnTo>
                <a:pt x="45720" y="263717"/>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B4978D-6077-493F-8687-9F2D8AA39208}">
      <dsp:nvSpPr>
        <dsp:cNvPr id="0" name=""/>
        <dsp:cNvSpPr/>
      </dsp:nvSpPr>
      <dsp:spPr>
        <a:xfrm>
          <a:off x="3965012" y="2054"/>
          <a:ext cx="2320837" cy="627898"/>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Supervisior</a:t>
          </a:r>
          <a:r>
            <a:rPr lang="en-US" sz="1600" kern="1200" dirty="0" smtClean="0"/>
            <a:t> </a:t>
          </a:r>
        </a:p>
        <a:p>
          <a:pPr lvl="0" algn="ctr" defTabSz="711200">
            <a:lnSpc>
              <a:spcPct val="90000"/>
            </a:lnSpc>
            <a:spcBef>
              <a:spcPct val="0"/>
            </a:spcBef>
            <a:spcAft>
              <a:spcPct val="35000"/>
            </a:spcAft>
          </a:pPr>
          <a:r>
            <a:rPr lang="en-US" sz="1600" kern="1200" dirty="0" smtClean="0"/>
            <a:t>Mr. </a:t>
          </a:r>
          <a:r>
            <a:rPr lang="en-US" sz="1600" kern="1200" dirty="0" err="1" smtClean="0"/>
            <a:t>LamPT</a:t>
          </a:r>
          <a:endParaRPr lang="en-US" sz="1600" kern="1200" dirty="0"/>
        </a:p>
      </dsp:txBody>
      <dsp:txXfrm>
        <a:off x="3965012" y="2054"/>
        <a:ext cx="2320837" cy="627898"/>
      </dsp:txXfrm>
    </dsp:sp>
    <dsp:sp modelId="{3909042D-380A-4195-BE35-DED575E71C64}">
      <dsp:nvSpPr>
        <dsp:cNvPr id="0" name=""/>
        <dsp:cNvSpPr/>
      </dsp:nvSpPr>
      <dsp:spPr>
        <a:xfrm>
          <a:off x="4033183" y="893670"/>
          <a:ext cx="2184495" cy="627898"/>
        </a:xfrm>
        <a:prstGeom prst="rect">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Project Manager</a:t>
          </a:r>
        </a:p>
        <a:p>
          <a:pPr lvl="0" algn="ctr" defTabSz="711200">
            <a:lnSpc>
              <a:spcPct val="90000"/>
            </a:lnSpc>
            <a:spcBef>
              <a:spcPct val="0"/>
            </a:spcBef>
            <a:spcAft>
              <a:spcPct val="35000"/>
            </a:spcAft>
          </a:pPr>
          <a:r>
            <a:rPr lang="en-US" sz="1600" kern="1200" dirty="0" err="1" smtClean="0"/>
            <a:t>DangTH</a:t>
          </a:r>
          <a:endParaRPr lang="en-US" sz="1600" kern="1200" dirty="0" smtClean="0"/>
        </a:p>
      </dsp:txBody>
      <dsp:txXfrm>
        <a:off x="4033183" y="893670"/>
        <a:ext cx="2184495" cy="627898"/>
      </dsp:txXfrm>
    </dsp:sp>
    <dsp:sp modelId="{8238A591-DEB0-4710-B067-2A5B20FFB414}">
      <dsp:nvSpPr>
        <dsp:cNvPr id="0" name=""/>
        <dsp:cNvSpPr/>
      </dsp:nvSpPr>
      <dsp:spPr>
        <a:xfrm>
          <a:off x="1047702" y="1785285"/>
          <a:ext cx="1758755" cy="627898"/>
        </a:xfrm>
        <a:prstGeom prst="rect">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SRS Analysis Team</a:t>
          </a:r>
        </a:p>
        <a:p>
          <a:pPr lvl="0" algn="ctr" defTabSz="622300">
            <a:lnSpc>
              <a:spcPct val="90000"/>
            </a:lnSpc>
            <a:spcBef>
              <a:spcPct val="0"/>
            </a:spcBef>
            <a:spcAft>
              <a:spcPct val="35000"/>
            </a:spcAft>
          </a:pPr>
          <a:r>
            <a:rPr lang="en-US" sz="1400" kern="1200" dirty="0" err="1" smtClean="0"/>
            <a:t>DangTH</a:t>
          </a:r>
          <a:endParaRPr lang="en-US" sz="1400" kern="1200" dirty="0"/>
        </a:p>
      </dsp:txBody>
      <dsp:txXfrm>
        <a:off x="1047702" y="1785285"/>
        <a:ext cx="1758755" cy="627898"/>
      </dsp:txXfrm>
    </dsp:sp>
    <dsp:sp modelId="{A9C8FCF1-2CB4-4CF7-A64E-5F46FBC0B411}">
      <dsp:nvSpPr>
        <dsp:cNvPr id="0" name=""/>
        <dsp:cNvSpPr/>
      </dsp:nvSpPr>
      <dsp:spPr>
        <a:xfrm>
          <a:off x="1487391" y="4297839"/>
          <a:ext cx="1255796" cy="62789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Tuong</a:t>
          </a:r>
          <a:r>
            <a:rPr lang="en-US" sz="1400" kern="1200" dirty="0" smtClean="0"/>
            <a:t> NV</a:t>
          </a:r>
          <a:endParaRPr lang="en-US" sz="1400" kern="1200" dirty="0"/>
        </a:p>
      </dsp:txBody>
      <dsp:txXfrm>
        <a:off x="1487391" y="4297839"/>
        <a:ext cx="1255796" cy="627898"/>
      </dsp:txXfrm>
    </dsp:sp>
    <dsp:sp modelId="{F4D81048-AFDC-42BF-A3BF-0F4E0E0698F6}">
      <dsp:nvSpPr>
        <dsp:cNvPr id="0" name=""/>
        <dsp:cNvSpPr/>
      </dsp:nvSpPr>
      <dsp:spPr>
        <a:xfrm>
          <a:off x="1505035" y="3462684"/>
          <a:ext cx="1255796" cy="62789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TuanTN</a:t>
          </a:r>
          <a:endParaRPr lang="en-US" sz="1400" kern="1200" dirty="0"/>
        </a:p>
      </dsp:txBody>
      <dsp:txXfrm>
        <a:off x="1505035" y="3462684"/>
        <a:ext cx="1255796" cy="627898"/>
      </dsp:txXfrm>
    </dsp:sp>
    <dsp:sp modelId="{30902C46-249B-4231-9D1E-D733ACDF4676}">
      <dsp:nvSpPr>
        <dsp:cNvPr id="0" name=""/>
        <dsp:cNvSpPr/>
      </dsp:nvSpPr>
      <dsp:spPr>
        <a:xfrm>
          <a:off x="1487391" y="2630317"/>
          <a:ext cx="1255796" cy="62789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DangTH</a:t>
          </a:r>
          <a:endParaRPr lang="en-US" sz="1400" kern="1200" dirty="0"/>
        </a:p>
      </dsp:txBody>
      <dsp:txXfrm>
        <a:off x="1487391" y="2630317"/>
        <a:ext cx="1255796" cy="627898"/>
      </dsp:txXfrm>
    </dsp:sp>
    <dsp:sp modelId="{68C0A434-7874-4EA3-9D2C-5F30AD13550F}">
      <dsp:nvSpPr>
        <dsp:cNvPr id="0" name=""/>
        <dsp:cNvSpPr/>
      </dsp:nvSpPr>
      <dsp:spPr>
        <a:xfrm>
          <a:off x="1469747" y="5051882"/>
          <a:ext cx="1255796" cy="62789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SonPT</a:t>
          </a:r>
          <a:endParaRPr lang="en-US" sz="1400" kern="1200" dirty="0"/>
        </a:p>
      </dsp:txBody>
      <dsp:txXfrm>
        <a:off x="1469747" y="5051882"/>
        <a:ext cx="1255796" cy="627898"/>
      </dsp:txXfrm>
    </dsp:sp>
    <dsp:sp modelId="{8F87E03E-AF6A-4FB9-B508-EE51F3016104}">
      <dsp:nvSpPr>
        <dsp:cNvPr id="0" name=""/>
        <dsp:cNvSpPr/>
      </dsp:nvSpPr>
      <dsp:spPr>
        <a:xfrm>
          <a:off x="3070175" y="1785285"/>
          <a:ext cx="1255796" cy="627898"/>
        </a:xfrm>
        <a:prstGeom prst="rect">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Design Team</a:t>
          </a:r>
        </a:p>
        <a:p>
          <a:pPr lvl="0" algn="ctr" defTabSz="622300">
            <a:lnSpc>
              <a:spcPct val="90000"/>
            </a:lnSpc>
            <a:spcBef>
              <a:spcPct val="0"/>
            </a:spcBef>
            <a:spcAft>
              <a:spcPct val="35000"/>
            </a:spcAft>
          </a:pPr>
          <a:r>
            <a:rPr lang="en-US" sz="1400" kern="1200" dirty="0" err="1" smtClean="0"/>
            <a:t>Tuong</a:t>
          </a:r>
          <a:r>
            <a:rPr lang="en-US" sz="1400" kern="1200" dirty="0" smtClean="0"/>
            <a:t> NV</a:t>
          </a:r>
          <a:endParaRPr lang="en-US" sz="1400" kern="1200" dirty="0"/>
        </a:p>
      </dsp:txBody>
      <dsp:txXfrm>
        <a:off x="3070175" y="1785285"/>
        <a:ext cx="1255796" cy="627898"/>
      </dsp:txXfrm>
    </dsp:sp>
    <dsp:sp modelId="{49486512-6BF7-4F6C-9782-4537C9139A39}">
      <dsp:nvSpPr>
        <dsp:cNvPr id="0" name=""/>
        <dsp:cNvSpPr/>
      </dsp:nvSpPr>
      <dsp:spPr>
        <a:xfrm>
          <a:off x="3384125" y="2676901"/>
          <a:ext cx="1255796" cy="62789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Tuong</a:t>
          </a:r>
          <a:r>
            <a:rPr lang="en-US" sz="1400" kern="1200" dirty="0" smtClean="0"/>
            <a:t> NV</a:t>
          </a:r>
          <a:endParaRPr lang="en-US" sz="1400" kern="1200" dirty="0"/>
        </a:p>
      </dsp:txBody>
      <dsp:txXfrm>
        <a:off x="3384125" y="2676901"/>
        <a:ext cx="1255796" cy="627898"/>
      </dsp:txXfrm>
    </dsp:sp>
    <dsp:sp modelId="{0C020D86-1708-47F6-864B-F00EA8ECE1B4}">
      <dsp:nvSpPr>
        <dsp:cNvPr id="0" name=""/>
        <dsp:cNvSpPr/>
      </dsp:nvSpPr>
      <dsp:spPr>
        <a:xfrm>
          <a:off x="4589689" y="1785285"/>
          <a:ext cx="1574442" cy="627898"/>
        </a:xfrm>
        <a:prstGeom prst="rect">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Develop Team</a:t>
          </a:r>
        </a:p>
        <a:p>
          <a:pPr lvl="0" algn="ctr" defTabSz="622300">
            <a:lnSpc>
              <a:spcPct val="90000"/>
            </a:lnSpc>
            <a:spcBef>
              <a:spcPct val="0"/>
            </a:spcBef>
            <a:spcAft>
              <a:spcPct val="35000"/>
            </a:spcAft>
          </a:pPr>
          <a:r>
            <a:rPr lang="en-US" sz="1400" kern="1200" dirty="0" err="1" smtClean="0"/>
            <a:t>DangTH</a:t>
          </a:r>
          <a:endParaRPr lang="en-US" sz="1400" kern="1200" dirty="0" smtClean="0"/>
        </a:p>
      </dsp:txBody>
      <dsp:txXfrm>
        <a:off x="4589689" y="1785285"/>
        <a:ext cx="1574442" cy="627898"/>
      </dsp:txXfrm>
    </dsp:sp>
    <dsp:sp modelId="{B2B3AB68-4ADC-4E33-85EF-C9B47D2124E5}">
      <dsp:nvSpPr>
        <dsp:cNvPr id="0" name=""/>
        <dsp:cNvSpPr/>
      </dsp:nvSpPr>
      <dsp:spPr>
        <a:xfrm>
          <a:off x="4983300" y="2676901"/>
          <a:ext cx="1255796" cy="62789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DangTH</a:t>
          </a:r>
          <a:endParaRPr lang="en-US" sz="1400" kern="1200" dirty="0"/>
        </a:p>
      </dsp:txBody>
      <dsp:txXfrm>
        <a:off x="4983300" y="2676901"/>
        <a:ext cx="1255796" cy="627898"/>
      </dsp:txXfrm>
    </dsp:sp>
    <dsp:sp modelId="{6F39E241-082F-4BC0-8D61-8AC284DAE2B5}">
      <dsp:nvSpPr>
        <dsp:cNvPr id="0" name=""/>
        <dsp:cNvSpPr/>
      </dsp:nvSpPr>
      <dsp:spPr>
        <a:xfrm>
          <a:off x="6427849" y="1785285"/>
          <a:ext cx="1255796" cy="627898"/>
        </a:xfrm>
        <a:prstGeom prst="rect">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Test Team</a:t>
          </a:r>
        </a:p>
        <a:p>
          <a:pPr lvl="0" algn="ctr" defTabSz="622300">
            <a:lnSpc>
              <a:spcPct val="90000"/>
            </a:lnSpc>
            <a:spcBef>
              <a:spcPct val="0"/>
            </a:spcBef>
            <a:spcAft>
              <a:spcPct val="35000"/>
            </a:spcAft>
          </a:pPr>
          <a:r>
            <a:rPr lang="en-US" sz="1400" kern="1200" dirty="0" err="1" smtClean="0"/>
            <a:t>TuanTN</a:t>
          </a:r>
          <a:endParaRPr lang="en-US" sz="1400" kern="1200" dirty="0"/>
        </a:p>
      </dsp:txBody>
      <dsp:txXfrm>
        <a:off x="6427849" y="1785285"/>
        <a:ext cx="1255796" cy="627898"/>
      </dsp:txXfrm>
    </dsp:sp>
    <dsp:sp modelId="{552220CD-BD02-4212-977D-8AF9A2B5CB2E}">
      <dsp:nvSpPr>
        <dsp:cNvPr id="0" name=""/>
        <dsp:cNvSpPr/>
      </dsp:nvSpPr>
      <dsp:spPr>
        <a:xfrm>
          <a:off x="6741798" y="2676901"/>
          <a:ext cx="1255796" cy="62789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TuanTN</a:t>
          </a:r>
          <a:endParaRPr lang="en-US" sz="1400" kern="1200" dirty="0"/>
        </a:p>
      </dsp:txBody>
      <dsp:txXfrm>
        <a:off x="6741798" y="2676901"/>
        <a:ext cx="1255796" cy="627898"/>
      </dsp:txXfrm>
    </dsp:sp>
    <dsp:sp modelId="{D061E90D-229E-4CA5-AFD1-1D3EF26A31AF}">
      <dsp:nvSpPr>
        <dsp:cNvPr id="0" name=""/>
        <dsp:cNvSpPr/>
      </dsp:nvSpPr>
      <dsp:spPr>
        <a:xfrm>
          <a:off x="6741798" y="3568516"/>
          <a:ext cx="1255796" cy="62789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DangTH</a:t>
          </a:r>
          <a:endParaRPr lang="en-US" sz="1400" kern="1200" dirty="0"/>
        </a:p>
      </dsp:txBody>
      <dsp:txXfrm>
        <a:off x="6741798" y="3568516"/>
        <a:ext cx="1255796" cy="627898"/>
      </dsp:txXfrm>
    </dsp:sp>
    <dsp:sp modelId="{E8EFFABF-F847-4251-9ECF-C8144BA3F58F}">
      <dsp:nvSpPr>
        <dsp:cNvPr id="0" name=""/>
        <dsp:cNvSpPr/>
      </dsp:nvSpPr>
      <dsp:spPr>
        <a:xfrm>
          <a:off x="7947363" y="1785285"/>
          <a:ext cx="1255796" cy="627898"/>
        </a:xfrm>
        <a:prstGeom prst="rect">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QA Team</a:t>
          </a:r>
        </a:p>
        <a:p>
          <a:pPr lvl="0" algn="ctr" defTabSz="622300">
            <a:lnSpc>
              <a:spcPct val="90000"/>
            </a:lnSpc>
            <a:spcBef>
              <a:spcPct val="0"/>
            </a:spcBef>
            <a:spcAft>
              <a:spcPct val="35000"/>
            </a:spcAft>
          </a:pPr>
          <a:r>
            <a:rPr lang="en-US" sz="1400" kern="1200" dirty="0" err="1" smtClean="0"/>
            <a:t>SonPT</a:t>
          </a:r>
          <a:endParaRPr lang="en-US" sz="1400" kern="1200" dirty="0"/>
        </a:p>
      </dsp:txBody>
      <dsp:txXfrm>
        <a:off x="7947363" y="1785285"/>
        <a:ext cx="1255796" cy="627898"/>
      </dsp:txXfrm>
    </dsp:sp>
    <dsp:sp modelId="{31067D45-F2E9-420C-B084-DDCDD20D8D9B}">
      <dsp:nvSpPr>
        <dsp:cNvPr id="0" name=""/>
        <dsp:cNvSpPr/>
      </dsp:nvSpPr>
      <dsp:spPr>
        <a:xfrm>
          <a:off x="8248252" y="2694287"/>
          <a:ext cx="1255796" cy="62789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SonPT</a:t>
          </a:r>
          <a:endParaRPr lang="en-US" sz="1400" kern="1200" dirty="0"/>
        </a:p>
      </dsp:txBody>
      <dsp:txXfrm>
        <a:off x="8248252" y="2694287"/>
        <a:ext cx="1255796" cy="6278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989269" y="89"/>
          <a:ext cx="2627509" cy="319036"/>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introduction</a:t>
          </a:r>
          <a:endParaRPr lang="en-US" sz="1900" kern="1200" dirty="0">
            <a:solidFill>
              <a:schemeClr val="bg1"/>
            </a:solidFill>
          </a:endParaRPr>
        </a:p>
      </dsp:txBody>
      <dsp:txXfrm>
        <a:off x="1148787" y="89"/>
        <a:ext cx="2308473" cy="319036"/>
      </dsp:txXfrm>
    </dsp:sp>
    <dsp:sp modelId="{D458CB43-DFFB-42E2-A439-420C36441646}">
      <dsp:nvSpPr>
        <dsp:cNvPr id="0" name=""/>
        <dsp:cNvSpPr/>
      </dsp:nvSpPr>
      <dsp:spPr>
        <a:xfrm>
          <a:off x="3513091" y="27207"/>
          <a:ext cx="1503024" cy="264799"/>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Problem</a:t>
          </a:r>
          <a:endParaRPr lang="en-US" sz="1800" kern="1200" dirty="0"/>
        </a:p>
      </dsp:txBody>
      <dsp:txXfrm>
        <a:off x="3645491" y="27207"/>
        <a:ext cx="1238225" cy="2647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DD1EB-1707-4CF0-A371-6B1438A60F3E}">
      <dsp:nvSpPr>
        <dsp:cNvPr id="0" name=""/>
        <dsp:cNvSpPr/>
      </dsp:nvSpPr>
      <dsp:spPr>
        <a:xfrm>
          <a:off x="0" y="3705594"/>
          <a:ext cx="8483600" cy="1216258"/>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vi-VN" sz="2300" kern="1200" dirty="0"/>
        </a:p>
      </dsp:txBody>
      <dsp:txXfrm>
        <a:off x="0" y="3705594"/>
        <a:ext cx="8483600" cy="656779"/>
      </dsp:txXfrm>
    </dsp:sp>
    <dsp:sp modelId="{3957AB2F-A772-4BC2-98BC-4AF3B7BDE979}">
      <dsp:nvSpPr>
        <dsp:cNvPr id="0" name=""/>
        <dsp:cNvSpPr/>
      </dsp:nvSpPr>
      <dsp:spPr>
        <a:xfrm>
          <a:off x="0" y="4338049"/>
          <a:ext cx="4241800" cy="559479"/>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vi-VN" sz="2900" kern="1200" dirty="0" smtClean="0"/>
            <a:t>it causes difficulties</a:t>
          </a:r>
          <a:endParaRPr lang="vi-VN" sz="2900" kern="1200" dirty="0"/>
        </a:p>
      </dsp:txBody>
      <dsp:txXfrm>
        <a:off x="0" y="4338049"/>
        <a:ext cx="4241800" cy="559479"/>
      </dsp:txXfrm>
    </dsp:sp>
    <dsp:sp modelId="{DD9A721E-957A-47E6-AA38-E4C8F60D2A0A}">
      <dsp:nvSpPr>
        <dsp:cNvPr id="0" name=""/>
        <dsp:cNvSpPr/>
      </dsp:nvSpPr>
      <dsp:spPr>
        <a:xfrm>
          <a:off x="4241800" y="4338049"/>
          <a:ext cx="4241800" cy="559479"/>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vi-VN" sz="2900" kern="1200" dirty="0" smtClean="0"/>
            <a:t>time-consuming to use.</a:t>
          </a:r>
          <a:endParaRPr lang="vi-VN" sz="2900" kern="1200" dirty="0"/>
        </a:p>
      </dsp:txBody>
      <dsp:txXfrm>
        <a:off x="4241800" y="4338049"/>
        <a:ext cx="4241800" cy="559479"/>
      </dsp:txXfrm>
    </dsp:sp>
    <dsp:sp modelId="{7BC4A2CA-2BA7-4997-BD5B-9D2E08997C83}">
      <dsp:nvSpPr>
        <dsp:cNvPr id="0" name=""/>
        <dsp:cNvSpPr/>
      </dsp:nvSpPr>
      <dsp:spPr>
        <a:xfrm rot="10800000">
          <a:off x="0" y="1853232"/>
          <a:ext cx="8483600" cy="1870606"/>
        </a:xfrm>
        <a:prstGeom prst="upArrowCallou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vi-VN" sz="3200" kern="1200" smtClean="0"/>
            <a:t>low security</a:t>
          </a:r>
          <a:endParaRPr lang="vi-VN" sz="3200" kern="1200" dirty="0"/>
        </a:p>
      </dsp:txBody>
      <dsp:txXfrm rot="-10800000">
        <a:off x="0" y="1853232"/>
        <a:ext cx="8483600" cy="656582"/>
      </dsp:txXfrm>
    </dsp:sp>
    <dsp:sp modelId="{5164EA68-4FA2-4A4A-9BE2-BA4B04C3B34B}">
      <dsp:nvSpPr>
        <dsp:cNvPr id="0" name=""/>
        <dsp:cNvSpPr/>
      </dsp:nvSpPr>
      <dsp:spPr>
        <a:xfrm>
          <a:off x="0" y="2509815"/>
          <a:ext cx="4241800" cy="55931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vi-VN" sz="2900" kern="1200" dirty="0" smtClean="0"/>
            <a:t>it is not online</a:t>
          </a:r>
          <a:endParaRPr lang="vi-VN" sz="2900" kern="1200" dirty="0"/>
        </a:p>
      </dsp:txBody>
      <dsp:txXfrm>
        <a:off x="0" y="2509815"/>
        <a:ext cx="4241800" cy="559311"/>
      </dsp:txXfrm>
    </dsp:sp>
    <dsp:sp modelId="{15F49AFC-7928-4833-BB08-D94AF979FA77}">
      <dsp:nvSpPr>
        <dsp:cNvPr id="0" name=""/>
        <dsp:cNvSpPr/>
      </dsp:nvSpPr>
      <dsp:spPr>
        <a:xfrm>
          <a:off x="4241800" y="2509815"/>
          <a:ext cx="4241800" cy="55931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vi-VN" sz="2900" kern="1200" dirty="0" smtClean="0"/>
            <a:t> not effective</a:t>
          </a:r>
          <a:endParaRPr lang="vi-VN" sz="2900" kern="1200" dirty="0"/>
        </a:p>
      </dsp:txBody>
      <dsp:txXfrm>
        <a:off x="4241800" y="2509815"/>
        <a:ext cx="4241800" cy="559311"/>
      </dsp:txXfrm>
    </dsp:sp>
    <dsp:sp modelId="{E9213808-0692-4CBC-A1A2-198C5F1721EB}">
      <dsp:nvSpPr>
        <dsp:cNvPr id="0" name=""/>
        <dsp:cNvSpPr/>
      </dsp:nvSpPr>
      <dsp:spPr>
        <a:xfrm rot="10800000">
          <a:off x="0" y="870"/>
          <a:ext cx="8483600" cy="1870606"/>
        </a:xfrm>
        <a:prstGeom prst="upArrowCallou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vi-VN" sz="2200" kern="1200" dirty="0" smtClean="0"/>
            <a:t> </a:t>
          </a:r>
          <a:r>
            <a:rPr lang="vi-VN" sz="3600" kern="1200" dirty="0" smtClean="0">
              <a:solidFill>
                <a:srgbClr val="FF0000"/>
              </a:solidFill>
            </a:rPr>
            <a:t>Medium and small enterprises</a:t>
          </a:r>
          <a:endParaRPr lang="vi-VN" sz="3600" kern="1200" dirty="0">
            <a:solidFill>
              <a:srgbClr val="FF0000"/>
            </a:solidFill>
          </a:endParaRPr>
        </a:p>
      </dsp:txBody>
      <dsp:txXfrm rot="-10800000">
        <a:off x="0" y="870"/>
        <a:ext cx="8483600" cy="656582"/>
      </dsp:txXfrm>
    </dsp:sp>
    <dsp:sp modelId="{C1C30BE0-70D9-4B5E-8792-4B3370E9923D}">
      <dsp:nvSpPr>
        <dsp:cNvPr id="0" name=""/>
        <dsp:cNvSpPr/>
      </dsp:nvSpPr>
      <dsp:spPr>
        <a:xfrm>
          <a:off x="0" y="657452"/>
          <a:ext cx="4241800" cy="55931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vi-VN" sz="2900" kern="1200" dirty="0" smtClean="0"/>
            <a:t>Excel</a:t>
          </a:r>
          <a:endParaRPr lang="vi-VN" sz="2900" kern="1200" dirty="0"/>
        </a:p>
      </dsp:txBody>
      <dsp:txXfrm>
        <a:off x="0" y="657452"/>
        <a:ext cx="4241800" cy="559311"/>
      </dsp:txXfrm>
    </dsp:sp>
    <dsp:sp modelId="{024B40FD-48F3-4B75-9119-EE61E2B8C00B}">
      <dsp:nvSpPr>
        <dsp:cNvPr id="0" name=""/>
        <dsp:cNvSpPr/>
      </dsp:nvSpPr>
      <dsp:spPr>
        <a:xfrm>
          <a:off x="4241800" y="657452"/>
          <a:ext cx="4241800" cy="55931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vi-VN" sz="2900" kern="1200" dirty="0" smtClean="0"/>
            <a:t>similar software</a:t>
          </a:r>
          <a:endParaRPr lang="vi-VN" sz="2900" kern="1200" dirty="0"/>
        </a:p>
      </dsp:txBody>
      <dsp:txXfrm>
        <a:off x="4241800" y="657452"/>
        <a:ext cx="4241800" cy="55931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989269" y="89"/>
          <a:ext cx="2627509" cy="319036"/>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introduction</a:t>
          </a:r>
          <a:endParaRPr lang="en-US" sz="1900" kern="1200" dirty="0">
            <a:solidFill>
              <a:schemeClr val="bg1"/>
            </a:solidFill>
          </a:endParaRPr>
        </a:p>
      </dsp:txBody>
      <dsp:txXfrm>
        <a:off x="1148787" y="89"/>
        <a:ext cx="2308473" cy="319036"/>
      </dsp:txXfrm>
    </dsp:sp>
    <dsp:sp modelId="{D458CB43-DFFB-42E2-A439-420C36441646}">
      <dsp:nvSpPr>
        <dsp:cNvPr id="0" name=""/>
        <dsp:cNvSpPr/>
      </dsp:nvSpPr>
      <dsp:spPr>
        <a:xfrm>
          <a:off x="3513091" y="27207"/>
          <a:ext cx="1503024" cy="264799"/>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Problem</a:t>
          </a:r>
          <a:endParaRPr lang="en-US" sz="1800" kern="1200" dirty="0"/>
        </a:p>
      </dsp:txBody>
      <dsp:txXfrm>
        <a:off x="3645491" y="27207"/>
        <a:ext cx="1238225" cy="26479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1039808" y="24"/>
          <a:ext cx="2321729" cy="31916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RESULT</a:t>
          </a:r>
          <a:endParaRPr lang="en-US" sz="1900" kern="1200" dirty="0">
            <a:solidFill>
              <a:schemeClr val="bg1"/>
            </a:solidFill>
          </a:endParaRPr>
        </a:p>
      </dsp:txBody>
      <dsp:txXfrm>
        <a:off x="1199391" y="24"/>
        <a:ext cx="2002564" cy="319165"/>
      </dsp:txXfrm>
    </dsp:sp>
    <dsp:sp modelId="{D458CB43-DFFB-42E2-A439-420C36441646}">
      <dsp:nvSpPr>
        <dsp:cNvPr id="0" name=""/>
        <dsp:cNvSpPr/>
      </dsp:nvSpPr>
      <dsp:spPr>
        <a:xfrm>
          <a:off x="3257808" y="27153"/>
          <a:ext cx="2324985" cy="264907"/>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Project summary</a:t>
          </a:r>
        </a:p>
      </dsp:txBody>
      <dsp:txXfrm>
        <a:off x="3390262" y="27153"/>
        <a:ext cx="2060078" cy="26490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1020769" y="63"/>
          <a:ext cx="2602160" cy="31908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RESULT</a:t>
          </a:r>
          <a:endParaRPr lang="en-US" sz="1900" kern="1200" dirty="0">
            <a:solidFill>
              <a:schemeClr val="bg1"/>
            </a:solidFill>
          </a:endParaRPr>
        </a:p>
      </dsp:txBody>
      <dsp:txXfrm>
        <a:off x="1180313" y="63"/>
        <a:ext cx="2283072" cy="319088"/>
      </dsp:txXfrm>
    </dsp:sp>
    <dsp:sp modelId="{D458CB43-DFFB-42E2-A439-420C36441646}">
      <dsp:nvSpPr>
        <dsp:cNvPr id="0" name=""/>
        <dsp:cNvSpPr/>
      </dsp:nvSpPr>
      <dsp:spPr>
        <a:xfrm>
          <a:off x="3519225" y="27185"/>
          <a:ext cx="2827463" cy="264843"/>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Limitation &amp; Expectation</a:t>
          </a:r>
        </a:p>
      </dsp:txBody>
      <dsp:txXfrm>
        <a:off x="3651647" y="27185"/>
        <a:ext cx="2562620" cy="26484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C0B30-AF91-4BD8-9305-FFDA71204A5D}">
      <dsp:nvSpPr>
        <dsp:cNvPr id="0" name=""/>
        <dsp:cNvSpPr/>
      </dsp:nvSpPr>
      <dsp:spPr>
        <a:xfrm>
          <a:off x="516058" y="914"/>
          <a:ext cx="3446221" cy="344622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dirty="0" smtClean="0"/>
            <a:t>Demo</a:t>
          </a:r>
          <a:endParaRPr lang="en-US" sz="6500" kern="1200" dirty="0"/>
        </a:p>
      </dsp:txBody>
      <dsp:txXfrm>
        <a:off x="1020745" y="505601"/>
        <a:ext cx="2436847" cy="2436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989269" y="89"/>
          <a:ext cx="2627509" cy="319036"/>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introduction</a:t>
          </a:r>
          <a:endParaRPr lang="en-US" sz="1900" kern="1200" dirty="0">
            <a:solidFill>
              <a:schemeClr val="bg1"/>
            </a:solidFill>
          </a:endParaRPr>
        </a:p>
      </dsp:txBody>
      <dsp:txXfrm>
        <a:off x="1148787" y="89"/>
        <a:ext cx="2308473" cy="319036"/>
      </dsp:txXfrm>
    </dsp:sp>
    <dsp:sp modelId="{D458CB43-DFFB-42E2-A439-420C36441646}">
      <dsp:nvSpPr>
        <dsp:cNvPr id="0" name=""/>
        <dsp:cNvSpPr/>
      </dsp:nvSpPr>
      <dsp:spPr>
        <a:xfrm>
          <a:off x="3513091" y="27207"/>
          <a:ext cx="1503024" cy="264799"/>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Problem</a:t>
          </a:r>
          <a:endParaRPr lang="en-US" sz="1800" kern="1200" dirty="0"/>
        </a:p>
      </dsp:txBody>
      <dsp:txXfrm>
        <a:off x="3645491" y="27207"/>
        <a:ext cx="1238225" cy="264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69B8D-D783-4B0F-9F2E-007BBFFC5B97}">
      <dsp:nvSpPr>
        <dsp:cNvPr id="0" name=""/>
        <dsp:cNvSpPr/>
      </dsp:nvSpPr>
      <dsp:spPr>
        <a:xfrm>
          <a:off x="0" y="0"/>
          <a:ext cx="10089242" cy="78749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Have high cost</a:t>
          </a:r>
          <a:endParaRPr lang="en-US" sz="2300" kern="1200" dirty="0"/>
        </a:p>
      </dsp:txBody>
      <dsp:txXfrm>
        <a:off x="2096598" y="0"/>
        <a:ext cx="7992643" cy="787499"/>
      </dsp:txXfrm>
    </dsp:sp>
    <dsp:sp modelId="{2634646C-9BB2-4412-A78E-C6C620C4AE15}">
      <dsp:nvSpPr>
        <dsp:cNvPr id="0" name=""/>
        <dsp:cNvSpPr/>
      </dsp:nvSpPr>
      <dsp:spPr>
        <a:xfrm>
          <a:off x="734157" y="57733"/>
          <a:ext cx="707033" cy="67203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E75569-C0D4-4F20-AA3C-CDF8965E1778}">
      <dsp:nvSpPr>
        <dsp:cNvPr id="0" name=""/>
        <dsp:cNvSpPr/>
      </dsp:nvSpPr>
      <dsp:spPr>
        <a:xfrm>
          <a:off x="0" y="866249"/>
          <a:ext cx="10089242" cy="78749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Need many staffs (IT man, System Admin, accountant, ...)</a:t>
          </a:r>
          <a:endParaRPr lang="en-US" sz="2300" kern="1200" dirty="0"/>
        </a:p>
      </dsp:txBody>
      <dsp:txXfrm>
        <a:off x="2096598" y="866249"/>
        <a:ext cx="7992643" cy="787499"/>
      </dsp:txXfrm>
    </dsp:sp>
    <dsp:sp modelId="{D1AB2D15-790C-401E-9BA5-4F6EBE7D3FCF}">
      <dsp:nvSpPr>
        <dsp:cNvPr id="0" name=""/>
        <dsp:cNvSpPr/>
      </dsp:nvSpPr>
      <dsp:spPr>
        <a:xfrm>
          <a:off x="734157" y="923982"/>
          <a:ext cx="707033" cy="6720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A3B79-678C-4FE1-B9DD-20F0893CF805}">
      <dsp:nvSpPr>
        <dsp:cNvPr id="0" name=""/>
        <dsp:cNvSpPr/>
      </dsp:nvSpPr>
      <dsp:spPr>
        <a:xfrm>
          <a:off x="0" y="1743965"/>
          <a:ext cx="10089242" cy="78749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Difficult for moving when the company changes office.</a:t>
          </a:r>
          <a:endParaRPr lang="en-US" sz="2300" kern="1200" dirty="0"/>
        </a:p>
      </dsp:txBody>
      <dsp:txXfrm>
        <a:off x="2096598" y="1743965"/>
        <a:ext cx="7992643" cy="787499"/>
      </dsp:txXfrm>
    </dsp:sp>
    <dsp:sp modelId="{3976433C-4668-41F7-83C9-7704F6B3E604}">
      <dsp:nvSpPr>
        <dsp:cNvPr id="0" name=""/>
        <dsp:cNvSpPr/>
      </dsp:nvSpPr>
      <dsp:spPr>
        <a:xfrm>
          <a:off x="734157" y="1790232"/>
          <a:ext cx="707033" cy="6720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3EF813-ED24-4B9F-B3CD-CA3FE86134BF}">
      <dsp:nvSpPr>
        <dsp:cNvPr id="0" name=""/>
        <dsp:cNvSpPr/>
      </dsp:nvSpPr>
      <dsp:spPr>
        <a:xfrm>
          <a:off x="0" y="2598748"/>
          <a:ext cx="10089242" cy="78749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Security risk </a:t>
          </a:r>
          <a:endParaRPr lang="en-US" sz="2300" kern="1200" dirty="0"/>
        </a:p>
      </dsp:txBody>
      <dsp:txXfrm>
        <a:off x="2096598" y="2598748"/>
        <a:ext cx="7992643" cy="787499"/>
      </dsp:txXfrm>
    </dsp:sp>
    <dsp:sp modelId="{82C260B1-A588-4C6C-9FC9-D249D10E5DDE}">
      <dsp:nvSpPr>
        <dsp:cNvPr id="0" name=""/>
        <dsp:cNvSpPr/>
      </dsp:nvSpPr>
      <dsp:spPr>
        <a:xfrm>
          <a:off x="734157" y="2656481"/>
          <a:ext cx="707033" cy="6720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692CF8-9275-4A28-AA19-2B7C04AB5401}">
      <dsp:nvSpPr>
        <dsp:cNvPr id="0" name=""/>
        <dsp:cNvSpPr/>
      </dsp:nvSpPr>
      <dsp:spPr>
        <a:xfrm>
          <a:off x="0" y="3464998"/>
          <a:ext cx="10089242" cy="78749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Changing policies by government causes some difficulties in changing the software.</a:t>
          </a:r>
          <a:endParaRPr lang="en-US" sz="2300" kern="1200" dirty="0"/>
        </a:p>
      </dsp:txBody>
      <dsp:txXfrm>
        <a:off x="2096598" y="3464998"/>
        <a:ext cx="7992643" cy="787499"/>
      </dsp:txXfrm>
    </dsp:sp>
    <dsp:sp modelId="{6587E53F-08FC-4E2D-95AA-7796E0770CB6}">
      <dsp:nvSpPr>
        <dsp:cNvPr id="0" name=""/>
        <dsp:cNvSpPr/>
      </dsp:nvSpPr>
      <dsp:spPr>
        <a:xfrm>
          <a:off x="734157" y="3522731"/>
          <a:ext cx="707033" cy="672033"/>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66D32-55BC-4EFB-AD44-C3729DC874E1}">
      <dsp:nvSpPr>
        <dsp:cNvPr id="0" name=""/>
        <dsp:cNvSpPr/>
      </dsp:nvSpPr>
      <dsp:spPr>
        <a:xfrm>
          <a:off x="585134" y="51"/>
          <a:ext cx="8848443" cy="6382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smtClean="0"/>
            <a:t>AMS has the following main features:</a:t>
          </a:r>
          <a:endParaRPr lang="en-US" sz="2000" kern="1200" dirty="0"/>
        </a:p>
      </dsp:txBody>
      <dsp:txXfrm>
        <a:off x="603829" y="18746"/>
        <a:ext cx="8811053" cy="600906"/>
      </dsp:txXfrm>
    </dsp:sp>
    <dsp:sp modelId="{69DA1773-FDCD-4EA4-BCB5-D296D1071EDD}">
      <dsp:nvSpPr>
        <dsp:cNvPr id="0" name=""/>
        <dsp:cNvSpPr/>
      </dsp:nvSpPr>
      <dsp:spPr>
        <a:xfrm>
          <a:off x="2000807" y="753241"/>
          <a:ext cx="638296" cy="63829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8EC78-1A74-4C8C-8F3C-1291F74D8DB9}">
      <dsp:nvSpPr>
        <dsp:cNvPr id="0" name=""/>
        <dsp:cNvSpPr/>
      </dsp:nvSpPr>
      <dsp:spPr>
        <a:xfrm>
          <a:off x="2677401" y="753241"/>
          <a:ext cx="5340504" cy="638296"/>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Asset Increase: Buy, Basic build, Finance lease, Repair</a:t>
          </a:r>
          <a:endParaRPr lang="en-US" sz="1600" kern="1200" dirty="0"/>
        </a:p>
      </dsp:txBody>
      <dsp:txXfrm>
        <a:off x="2708566" y="784406"/>
        <a:ext cx="5278174" cy="575966"/>
      </dsp:txXfrm>
    </dsp:sp>
    <dsp:sp modelId="{1EA3F8AB-FEAC-4568-9DC3-2E284AAD1C83}">
      <dsp:nvSpPr>
        <dsp:cNvPr id="0" name=""/>
        <dsp:cNvSpPr/>
      </dsp:nvSpPr>
      <dsp:spPr>
        <a:xfrm>
          <a:off x="2000807" y="1468133"/>
          <a:ext cx="638296" cy="63829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7882E-BD8D-4207-8CB1-75A0003D2A54}">
      <dsp:nvSpPr>
        <dsp:cNvPr id="0" name=""/>
        <dsp:cNvSpPr/>
      </dsp:nvSpPr>
      <dsp:spPr>
        <a:xfrm>
          <a:off x="2677401" y="1468133"/>
          <a:ext cx="5340504" cy="638296"/>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Asset Decrease: Sell, Transfer, Return finance lease</a:t>
          </a:r>
          <a:endParaRPr lang="en-US" sz="1600" kern="1200" dirty="0"/>
        </a:p>
      </dsp:txBody>
      <dsp:txXfrm>
        <a:off x="2708566" y="1499298"/>
        <a:ext cx="5278174" cy="575966"/>
      </dsp:txXfrm>
    </dsp:sp>
    <dsp:sp modelId="{2F194C84-CAAE-44EA-A794-2BD1422BA74D}">
      <dsp:nvSpPr>
        <dsp:cNvPr id="0" name=""/>
        <dsp:cNvSpPr/>
      </dsp:nvSpPr>
      <dsp:spPr>
        <a:xfrm>
          <a:off x="2000807" y="2183025"/>
          <a:ext cx="638296" cy="63829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42AB9-C517-4C36-A5C3-ED8DE1259DDD}">
      <dsp:nvSpPr>
        <dsp:cNvPr id="0" name=""/>
        <dsp:cNvSpPr/>
      </dsp:nvSpPr>
      <dsp:spPr>
        <a:xfrm>
          <a:off x="2677401" y="2183025"/>
          <a:ext cx="5340504" cy="638296"/>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Calculate </a:t>
          </a:r>
          <a:r>
            <a:rPr lang="en-US" sz="1600" kern="1200" dirty="0" smtClean="0"/>
            <a:t>Depreciation</a:t>
          </a:r>
          <a:endParaRPr lang="en-US" sz="1600" kern="1200" dirty="0"/>
        </a:p>
      </dsp:txBody>
      <dsp:txXfrm>
        <a:off x="2708566" y="2214190"/>
        <a:ext cx="5278174" cy="575966"/>
      </dsp:txXfrm>
    </dsp:sp>
    <dsp:sp modelId="{69C8F706-7013-44DB-BCDC-4C54EBE69F1C}">
      <dsp:nvSpPr>
        <dsp:cNvPr id="0" name=""/>
        <dsp:cNvSpPr/>
      </dsp:nvSpPr>
      <dsp:spPr>
        <a:xfrm>
          <a:off x="2000807" y="2897916"/>
          <a:ext cx="638296" cy="63829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065FB-3644-46FF-A0C5-A80EC91625C6}">
      <dsp:nvSpPr>
        <dsp:cNvPr id="0" name=""/>
        <dsp:cNvSpPr/>
      </dsp:nvSpPr>
      <dsp:spPr>
        <a:xfrm>
          <a:off x="2677401" y="2897916"/>
          <a:ext cx="5340504" cy="638296"/>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User management</a:t>
          </a:r>
          <a:endParaRPr lang="en-US" sz="1600" kern="1200" dirty="0"/>
        </a:p>
      </dsp:txBody>
      <dsp:txXfrm>
        <a:off x="2708566" y="2929081"/>
        <a:ext cx="5278174" cy="575966"/>
      </dsp:txXfrm>
    </dsp:sp>
    <dsp:sp modelId="{1015A137-9056-4883-8905-C026D8DC72DD}">
      <dsp:nvSpPr>
        <dsp:cNvPr id="0" name=""/>
        <dsp:cNvSpPr/>
      </dsp:nvSpPr>
      <dsp:spPr>
        <a:xfrm>
          <a:off x="2000807" y="3612808"/>
          <a:ext cx="638296" cy="63829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8272E-2548-4512-A566-5C746C1967A8}">
      <dsp:nvSpPr>
        <dsp:cNvPr id="0" name=""/>
        <dsp:cNvSpPr/>
      </dsp:nvSpPr>
      <dsp:spPr>
        <a:xfrm>
          <a:off x="2677401" y="3612808"/>
          <a:ext cx="5340504" cy="638296"/>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Report and </a:t>
          </a:r>
          <a:r>
            <a:rPr lang="en-US" sz="1600" kern="1200" smtClean="0"/>
            <a:t>Statistics tool</a:t>
          </a:r>
          <a:endParaRPr lang="en-US" sz="1600" kern="1200" dirty="0"/>
        </a:p>
      </dsp:txBody>
      <dsp:txXfrm>
        <a:off x="2708566" y="3643973"/>
        <a:ext cx="5278174" cy="5759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989269" y="89"/>
          <a:ext cx="2627509" cy="319036"/>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introduction</a:t>
          </a:r>
          <a:endParaRPr lang="en-US" sz="1900" kern="1200" dirty="0">
            <a:solidFill>
              <a:schemeClr val="bg1"/>
            </a:solidFill>
          </a:endParaRPr>
        </a:p>
      </dsp:txBody>
      <dsp:txXfrm>
        <a:off x="1148787" y="89"/>
        <a:ext cx="2308473" cy="319036"/>
      </dsp:txXfrm>
    </dsp:sp>
    <dsp:sp modelId="{D458CB43-DFFB-42E2-A439-420C36441646}">
      <dsp:nvSpPr>
        <dsp:cNvPr id="0" name=""/>
        <dsp:cNvSpPr/>
      </dsp:nvSpPr>
      <dsp:spPr>
        <a:xfrm>
          <a:off x="3513091" y="27207"/>
          <a:ext cx="1503024" cy="264799"/>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Idea</a:t>
          </a:r>
        </a:p>
      </dsp:txBody>
      <dsp:txXfrm>
        <a:off x="3645491" y="27207"/>
        <a:ext cx="1238225" cy="264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DDE4-CD88-478C-968F-2F9343AABAEF}">
      <dsp:nvSpPr>
        <dsp:cNvPr id="0" name=""/>
        <dsp:cNvSpPr/>
      </dsp:nvSpPr>
      <dsp:spPr>
        <a:xfrm>
          <a:off x="989269" y="89"/>
          <a:ext cx="2627509" cy="319036"/>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Futura Lt BT" panose="020B0402020204020303"/>
            </a:rPr>
            <a:t>Project introduction</a:t>
          </a:r>
          <a:endParaRPr lang="en-US" sz="1900" kern="1200" dirty="0">
            <a:solidFill>
              <a:schemeClr val="bg1"/>
            </a:solidFill>
          </a:endParaRPr>
        </a:p>
      </dsp:txBody>
      <dsp:txXfrm>
        <a:off x="1148787" y="89"/>
        <a:ext cx="2308473" cy="319036"/>
      </dsp:txXfrm>
    </dsp:sp>
    <dsp:sp modelId="{D458CB43-DFFB-42E2-A439-420C36441646}">
      <dsp:nvSpPr>
        <dsp:cNvPr id="0" name=""/>
        <dsp:cNvSpPr/>
      </dsp:nvSpPr>
      <dsp:spPr>
        <a:xfrm>
          <a:off x="3513091" y="27207"/>
          <a:ext cx="1503024" cy="264799"/>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solution</a:t>
          </a:r>
        </a:p>
      </dsp:txBody>
      <dsp:txXfrm>
        <a:off x="3645491" y="27207"/>
        <a:ext cx="1238225" cy="2647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10505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703BB-9ECA-4CB7-A7FA-AB4CA634165D}" type="datetimeFigureOut">
              <a:rPr lang="en-US" smtClean="0"/>
              <a:pPr/>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57553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61020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104760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3281310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728767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3393367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2276958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46551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5132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703BB-9ECA-4CB7-A7FA-AB4CA634165D}" type="datetimeFigureOut">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264875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3703BB-9ECA-4CB7-A7FA-AB4CA634165D}" type="datetimeFigureOut">
              <a:rPr lang="en-US" smtClean="0"/>
              <a:pPr/>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68195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3703BB-9ECA-4CB7-A7FA-AB4CA634165D}" type="datetimeFigureOut">
              <a:rPr lang="en-US" smtClean="0"/>
              <a:pPr/>
              <a:t>4/25/2015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173729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3703BB-9ECA-4CB7-A7FA-AB4CA634165D}" type="datetimeFigureOut">
              <a:rPr lang="en-US" smtClean="0"/>
              <a:pPr/>
              <a:t>4/25/2015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48645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703BB-9ECA-4CB7-A7FA-AB4CA634165D}" type="datetimeFigureOut">
              <a:rPr lang="en-US" smtClean="0"/>
              <a:pPr/>
              <a:t>4/25/2015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366016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703BB-9ECA-4CB7-A7FA-AB4CA634165D}" type="datetimeFigureOut">
              <a:rPr lang="en-US" smtClean="0"/>
              <a:pPr/>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392854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703BB-9ECA-4CB7-A7FA-AB4CA634165D}" type="datetimeFigureOut">
              <a:rPr lang="en-US" smtClean="0"/>
              <a:pPr/>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271025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3703BB-9ECA-4CB7-A7FA-AB4CA634165D}" type="datetimeFigureOut">
              <a:rPr lang="en-US" smtClean="0"/>
              <a:pPr/>
              <a:t>4/25/2015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C8CF18-9770-48BC-854A-6962CE57E4C3}" type="slidenum">
              <a:rPr lang="en-US" smtClean="0"/>
              <a:pPr/>
              <a:t>‹#›</a:t>
            </a:fld>
            <a:endParaRPr lang="en-US"/>
          </a:p>
        </p:txBody>
      </p:sp>
    </p:spTree>
    <p:extLst>
      <p:ext uri="{BB962C8B-B14F-4D97-AF65-F5344CB8AC3E}">
        <p14:creationId xmlns:p14="http://schemas.microsoft.com/office/powerpoint/2010/main" xmlns="" val="1036327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7" Type="http://schemas.microsoft.com/office/2007/relationships/diagramDrawing" Target="../diagrams/drawing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diagramLayout" Target="../diagrams/layout17.xml"/><Relationship Id="rId7" Type="http://schemas.openxmlformats.org/officeDocument/2006/relationships/diagramLayout" Target="../diagrams/layout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diagramData" Target="../diagrams/data18.xml"/><Relationship Id="rId11" Type="http://schemas.microsoft.com/office/2007/relationships/diagramDrawing" Target="../diagrams/drawing18.xml"/><Relationship Id="rId5" Type="http://schemas.openxmlformats.org/officeDocument/2006/relationships/diagramColors" Target="../diagrams/colors17.xml"/><Relationship Id="rId10" Type="http://schemas.microsoft.com/office/2007/relationships/diagramDrawing" Target="../diagrams/drawing17.xml"/><Relationship Id="rId4" Type="http://schemas.openxmlformats.org/officeDocument/2006/relationships/diagramQuickStyle" Target="../diagrams/quickStyle17.xml"/><Relationship Id="rId9" Type="http://schemas.openxmlformats.org/officeDocument/2006/relationships/diagramColors" Target="../diagrams/colors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9.xml"/><Relationship Id="rId7" Type="http://schemas.microsoft.com/office/2007/relationships/diagramDrawing" Target="../diagrams/drawing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0.xml"/><Relationship Id="rId7" Type="http://schemas.microsoft.com/office/2007/relationships/diagramDrawing" Target="../diagrams/drawing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9.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diagramLayout" Target="../diagrams/layout21.xml"/><Relationship Id="rId7" Type="http://schemas.openxmlformats.org/officeDocument/2006/relationships/image" Target="../media/image16.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3.xml"/><Relationship Id="rId7" Type="http://schemas.microsoft.com/office/2007/relationships/diagramDrawing" Target="../diagrams/drawing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diagramLayout" Target="../diagrams/layout24.xml"/><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diagramColors" Target="../diagrams/colors24.xml"/><Relationship Id="rId15" Type="http://schemas.microsoft.com/office/2007/relationships/diagramDrawing" Target="../diagrams/drawing24.xml"/><Relationship Id="rId10" Type="http://schemas.openxmlformats.org/officeDocument/2006/relationships/image" Target="../media/image21.jpeg"/><Relationship Id="rId4" Type="http://schemas.openxmlformats.org/officeDocument/2006/relationships/diagramQuickStyle" Target="../diagrams/quickStyle24.xml"/><Relationship Id="rId9" Type="http://schemas.openxmlformats.org/officeDocument/2006/relationships/image" Target="../media/image20.jpeg"/><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7" Type="http://schemas.microsoft.com/office/2007/relationships/diagramDrawing" Target="../diagrams/drawing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6.xml"/><Relationship Id="rId7" Type="http://schemas.microsoft.com/office/2007/relationships/diagramDrawing" Target="../diagrams/drawing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7.xml"/><Relationship Id="rId7" Type="http://schemas.microsoft.com/office/2007/relationships/diagramDrawing" Target="../diagrams/drawing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8.xml"/><Relationship Id="rId7" Type="http://schemas.microsoft.com/office/2007/relationships/diagramDrawing" Target="../diagrams/drawing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9.xml"/><Relationship Id="rId7" Type="http://schemas.microsoft.com/office/2007/relationships/diagramDrawing" Target="../diagrams/drawing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1.xml"/><Relationship Id="rId7" Type="http://schemas.microsoft.com/office/2007/relationships/diagramDrawing" Target="../diagrams/drawing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2.xml"/><Relationship Id="rId7" Type="http://schemas.microsoft.com/office/2007/relationships/diagramDrawing" Target="../diagrams/drawing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3.xml"/><Relationship Id="rId7" Type="http://schemas.microsoft.com/office/2007/relationships/diagramDrawing" Target="../diagrams/drawing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openxmlformats.org/officeDocument/2006/relationships/diagramData" Target="../diagrams/data6.xml"/><Relationship Id="rId11" Type="http://schemas.microsoft.com/office/2007/relationships/diagramDrawing" Target="../diagrams/drawing6.xml"/><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Data" Target="../diagrams/data10.xml"/><Relationship Id="rId11" Type="http://schemas.microsoft.com/office/2007/relationships/diagramDrawing" Target="../diagrams/drawing10.xml"/><Relationship Id="rId5" Type="http://schemas.openxmlformats.org/officeDocument/2006/relationships/diagramColors" Target="../diagrams/colors9.xml"/><Relationship Id="rId10" Type="http://schemas.microsoft.com/office/2007/relationships/diagramDrawing" Target="../diagrams/drawing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770" y="365125"/>
            <a:ext cx="8665030" cy="1325563"/>
          </a:xfrm>
        </p:spPr>
        <p:txBody>
          <a:bodyPr>
            <a:normAutofit/>
          </a:bodyPr>
          <a:lstStyle/>
          <a:p>
            <a:r>
              <a:rPr lang="en-US" dirty="0" smtClean="0">
                <a:latin typeface="Calibri" panose="020F0502020204030204" pitchFamily="34" charset="0"/>
                <a:cs typeface="Arial" panose="020B0604020202020204" pitchFamily="34" charset="0"/>
              </a:rPr>
              <a:t>ASSET MANAGEMENT SYSTEM</a:t>
            </a:r>
            <a:endParaRPr lang="en-US" dirty="0">
              <a:latin typeface="Calibri" panose="020F0502020204030204" pitchFamily="34" charset="0"/>
              <a:cs typeface="Arial" panose="020B0604020202020204" pitchFamily="34" charset="0"/>
            </a:endParaRPr>
          </a:p>
        </p:txBody>
      </p:sp>
      <p:sp>
        <p:nvSpPr>
          <p:cNvPr id="4" name="Content Placeholder 3"/>
          <p:cNvSpPr>
            <a:spLocks noGrp="1"/>
          </p:cNvSpPr>
          <p:nvPr>
            <p:ph sz="half" idx="1"/>
          </p:nvPr>
        </p:nvSpPr>
        <p:spPr>
          <a:xfrm>
            <a:off x="4534974" y="2769037"/>
            <a:ext cx="3199326" cy="1896369"/>
          </a:xfrm>
        </p:spPr>
        <p:txBody>
          <a:bodyPr anchor="t" anchorCtr="0">
            <a:normAutofit/>
          </a:bodyPr>
          <a:lstStyle/>
          <a:p>
            <a:pPr marL="0" indent="0" algn="r">
              <a:buNone/>
            </a:pPr>
            <a:r>
              <a:rPr lang="en-US" sz="1500" b="1" dirty="0" smtClean="0">
                <a:latin typeface="Calibri" panose="020F0502020204030204" pitchFamily="34" charset="0"/>
                <a:ea typeface="Futura" panose="02020800000000000000" pitchFamily="18" charset="0"/>
                <a:cs typeface="Arial" panose="020B0604020202020204" pitchFamily="34" charset="0"/>
              </a:rPr>
              <a:t>SUPERVISOR:</a:t>
            </a:r>
          </a:p>
          <a:p>
            <a:pPr marL="0" indent="0" algn="r">
              <a:buNone/>
            </a:pPr>
            <a:r>
              <a:rPr lang="en-US" sz="1500" b="1" dirty="0" smtClean="0">
                <a:latin typeface="Calibri" panose="020F0502020204030204" pitchFamily="34" charset="0"/>
                <a:ea typeface="Futura" panose="02020800000000000000" pitchFamily="18" charset="0"/>
                <a:cs typeface="Arial" panose="020B0604020202020204" pitchFamily="34" charset="0"/>
              </a:rPr>
              <a:t>TEAM MEMBERS:</a:t>
            </a:r>
          </a:p>
        </p:txBody>
      </p:sp>
      <p:sp>
        <p:nvSpPr>
          <p:cNvPr id="5" name="Content Placeholder 4"/>
          <p:cNvSpPr>
            <a:spLocks noGrp="1"/>
          </p:cNvSpPr>
          <p:nvPr>
            <p:ph sz="half" idx="2"/>
          </p:nvPr>
        </p:nvSpPr>
        <p:spPr>
          <a:xfrm>
            <a:off x="7734300" y="2769036"/>
            <a:ext cx="3481588" cy="1896369"/>
          </a:xfrm>
        </p:spPr>
        <p:txBody>
          <a:bodyPr anchor="t" anchorCtr="0">
            <a:normAutofit/>
          </a:bodyPr>
          <a:lstStyle/>
          <a:p>
            <a:pPr marL="0" indent="0">
              <a:buNone/>
            </a:pPr>
            <a:r>
              <a:rPr lang="en-US" sz="1500" b="1" dirty="0" smtClean="0">
                <a:latin typeface="Calibri" panose="020F0502020204030204" pitchFamily="34" charset="0"/>
                <a:cs typeface="Arial" panose="020B0604020202020204" pitchFamily="34" charset="0"/>
              </a:rPr>
              <a:t>MR. PHAN TRƯỜNG LÂM</a:t>
            </a:r>
          </a:p>
          <a:p>
            <a:pPr marL="0" indent="0">
              <a:buNone/>
            </a:pPr>
            <a:r>
              <a:rPr lang="en-US" sz="1500" b="1" dirty="0" smtClean="0">
                <a:latin typeface="Calibri" panose="020F0502020204030204" pitchFamily="34" charset="0"/>
                <a:cs typeface="Arial" panose="020B0604020202020204" pitchFamily="34" charset="0"/>
              </a:rPr>
              <a:t>TRƯƠNG HẢI ĐĂNG</a:t>
            </a:r>
          </a:p>
          <a:p>
            <a:pPr marL="0" indent="0">
              <a:buNone/>
            </a:pPr>
            <a:r>
              <a:rPr lang="en-US" sz="1500" b="1" dirty="0" smtClean="0">
                <a:latin typeface="Calibri" panose="020F0502020204030204" pitchFamily="34" charset="0"/>
                <a:cs typeface="Arial" panose="020B0604020202020204" pitchFamily="34" charset="0"/>
              </a:rPr>
              <a:t>NGUYỄN VĂN TƯỜNG</a:t>
            </a:r>
          </a:p>
          <a:p>
            <a:pPr marL="0" indent="0">
              <a:buNone/>
            </a:pPr>
            <a:r>
              <a:rPr lang="en-US" sz="1500" b="1" dirty="0" smtClean="0">
                <a:latin typeface="Calibri" panose="020F0502020204030204" pitchFamily="34" charset="0"/>
                <a:cs typeface="Arial" panose="020B0604020202020204" pitchFamily="34" charset="0"/>
              </a:rPr>
              <a:t>PHAN THANH SƠN</a:t>
            </a:r>
          </a:p>
          <a:p>
            <a:pPr marL="0" indent="0">
              <a:buNone/>
            </a:pPr>
            <a:r>
              <a:rPr lang="en-US" sz="1500" b="1" dirty="0" smtClean="0">
                <a:latin typeface="Calibri" panose="020F0502020204030204" pitchFamily="34" charset="0"/>
                <a:cs typeface="Arial" panose="020B0604020202020204" pitchFamily="34" charset="0"/>
              </a:rPr>
              <a:t>TRỊNH NGỌC TUẤN</a:t>
            </a:r>
            <a:endParaRPr lang="en-US" sz="1500" b="1" dirty="0">
              <a:latin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470890" y="2769036"/>
            <a:ext cx="4315362" cy="2388375"/>
          </a:xfrm>
          <a:prstGeom prst="rect">
            <a:avLst/>
          </a:prstGeom>
        </p:spPr>
      </p:pic>
    </p:spTree>
    <p:extLst>
      <p:ext uri="{BB962C8B-B14F-4D97-AF65-F5344CB8AC3E}">
        <p14:creationId xmlns:p14="http://schemas.microsoft.com/office/powerpoint/2010/main" xmlns="" val="366561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504640528"/>
              </p:ext>
            </p:extLst>
          </p:nvPr>
        </p:nvGraphicFramePr>
        <p:xfrm>
          <a:off x="700215" y="109152"/>
          <a:ext cx="7129335"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6"/>
          <p:cNvPicPr>
            <a:picLocks noGrp="1"/>
          </p:cNvPicPr>
          <p:nvPr>
            <p:ph idx="1"/>
          </p:nvPr>
        </p:nvPicPr>
        <p:blipFill>
          <a:blip r:embed="rId6">
            <a:extLst>
              <a:ext uri="{28A0092B-C50C-407E-A947-70E740481C1C}">
                <a14:useLocalDpi xmlns:a14="http://schemas.microsoft.com/office/drawing/2010/main" xmlns="" val="0"/>
              </a:ext>
            </a:extLst>
          </a:blip>
          <a:stretch>
            <a:fillRect/>
          </a:stretch>
        </p:blipFill>
        <p:spPr bwMode="auto">
          <a:xfrm>
            <a:off x="3602732" y="1120461"/>
            <a:ext cx="4523838" cy="4172755"/>
          </a:xfrm>
          <a:prstGeom prst="rect">
            <a:avLst/>
          </a:prstGeom>
          <a:noFill/>
          <a:ln>
            <a:noFill/>
          </a:ln>
        </p:spPr>
      </p:pic>
      <p:sp>
        <p:nvSpPr>
          <p:cNvPr id="2" name="TextBox 1"/>
          <p:cNvSpPr txBox="1"/>
          <p:nvPr/>
        </p:nvSpPr>
        <p:spPr>
          <a:xfrm>
            <a:off x="5138670" y="5791200"/>
            <a:ext cx="1777285" cy="369332"/>
          </a:xfrm>
          <a:prstGeom prst="rect">
            <a:avLst/>
          </a:prstGeom>
          <a:noFill/>
        </p:spPr>
        <p:txBody>
          <a:bodyPr wrap="square" rtlCol="0">
            <a:spAutoFit/>
          </a:bodyPr>
          <a:lstStyle/>
          <a:p>
            <a:r>
              <a:rPr lang="en-US" dirty="0" smtClean="0"/>
              <a:t>Waterfall model</a:t>
            </a:r>
            <a:endParaRPr lang="en-US" dirty="0"/>
          </a:p>
        </p:txBody>
      </p:sp>
    </p:spTree>
    <p:extLst>
      <p:ext uri="{BB962C8B-B14F-4D97-AF65-F5344CB8AC3E}">
        <p14:creationId xmlns:p14="http://schemas.microsoft.com/office/powerpoint/2010/main" xmlns="" val="3458432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62001"/>
            <a:ext cx="10018713" cy="5029200"/>
          </a:xfrm>
        </p:spPr>
        <p:txBody>
          <a:bodyPr/>
          <a:lstStyle/>
          <a:p>
            <a:pPr marL="342900" lvl="1" indent="-342900">
              <a:buFont typeface="Arial" pitchFamily="34" charset="0"/>
              <a:buChar char="•"/>
            </a:pPr>
            <a:r>
              <a:rPr lang="en-US" sz="2400" b="1" dirty="0">
                <a:solidFill>
                  <a:srgbClr val="00B050"/>
                </a:solidFill>
                <a:latin typeface="Futura Lt BT" panose="020B0402020204020303"/>
              </a:rPr>
              <a:t>Phase 1: Requirement analysis and software definition</a:t>
            </a:r>
          </a:p>
          <a:p>
            <a:endParaRPr lang="en-US" dirty="0"/>
          </a:p>
          <a:p>
            <a:pPr lvl="1">
              <a:buNone/>
            </a:pPr>
            <a:r>
              <a:rPr lang="en-US" dirty="0">
                <a:latin typeface="Futura Lt BT" panose="020B0402020204020303"/>
              </a:rPr>
              <a:t>- includes gathering as much as possible requirements: </a:t>
            </a:r>
          </a:p>
          <a:p>
            <a:pPr lvl="1">
              <a:buNone/>
            </a:pPr>
            <a:r>
              <a:rPr lang="en-US" dirty="0">
                <a:latin typeface="Futura Lt BT" panose="020B0402020204020303"/>
              </a:rPr>
              <a:t>	+ customer</a:t>
            </a:r>
          </a:p>
          <a:p>
            <a:pPr lvl="1">
              <a:buNone/>
            </a:pPr>
            <a:r>
              <a:rPr lang="en-US" dirty="0">
                <a:latin typeface="Futura Lt BT" panose="020B0402020204020303"/>
              </a:rPr>
              <a:t>	+ other information source like World Wide Web</a:t>
            </a:r>
          </a:p>
          <a:p>
            <a:pPr lvl="1">
              <a:buNone/>
            </a:pPr>
            <a:r>
              <a:rPr lang="en-US" dirty="0">
                <a:latin typeface="Futura Lt BT" panose="020B0402020204020303"/>
              </a:rPr>
              <a:t>- producing a most detail and accurate software definition</a:t>
            </a:r>
            <a:endParaRPr lang="en-US" dirty="0"/>
          </a:p>
        </p:txBody>
      </p:sp>
      <p:graphicFrame>
        <p:nvGraphicFramePr>
          <p:cNvPr id="5" name="Diagram 4"/>
          <p:cNvGraphicFramePr/>
          <p:nvPr>
            <p:extLst>
              <p:ext uri="{D42A27DB-BD31-4B8C-83A1-F6EECF244321}">
                <p14:modId xmlns:p14="http://schemas.microsoft.com/office/powerpoint/2010/main" xmlns="" val="3245846777"/>
              </p:ext>
            </p:extLst>
          </p:nvPr>
        </p:nvGraphicFramePr>
        <p:xfrm>
          <a:off x="700216" y="109152"/>
          <a:ext cx="7615110"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93708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828675"/>
            <a:ext cx="10018713" cy="4962525"/>
          </a:xfrm>
        </p:spPr>
        <p:txBody>
          <a:bodyPr/>
          <a:lstStyle/>
          <a:p>
            <a:r>
              <a:rPr lang="en-US" b="1" dirty="0">
                <a:solidFill>
                  <a:srgbClr val="00B050"/>
                </a:solidFill>
                <a:latin typeface="Futura Lt BT" panose="020B0402020204020303"/>
              </a:rPr>
              <a:t>Phase 2: System Design</a:t>
            </a:r>
          </a:p>
          <a:p>
            <a:pPr lvl="1">
              <a:buNone/>
            </a:pPr>
            <a:r>
              <a:rPr lang="en-US" dirty="0">
                <a:latin typeface="Futura Lt BT" panose="020B0402020204020303"/>
              </a:rPr>
              <a:t>- Based on customer’s requirements to</a:t>
            </a:r>
          </a:p>
          <a:p>
            <a:pPr lvl="1">
              <a:buNone/>
            </a:pPr>
            <a:r>
              <a:rPr lang="en-US" dirty="0">
                <a:latin typeface="Futura Lt BT" panose="020B0402020204020303"/>
              </a:rPr>
              <a:t>	+ create logical modules</a:t>
            </a:r>
          </a:p>
          <a:p>
            <a:pPr lvl="1">
              <a:buNone/>
            </a:pPr>
            <a:r>
              <a:rPr lang="en-US" dirty="0">
                <a:latin typeface="Futura Lt BT" panose="020B0402020204020303"/>
              </a:rPr>
              <a:t>	+ definite their inter relations</a:t>
            </a:r>
          </a:p>
          <a:p>
            <a:pPr lvl="1">
              <a:buNone/>
            </a:pPr>
            <a:r>
              <a:rPr lang="en-US" dirty="0">
                <a:latin typeface="Futura Lt BT" panose="020B0402020204020303"/>
              </a:rPr>
              <a:t>- Using algorithm and diagram to describe implementation of those modules.	</a:t>
            </a:r>
          </a:p>
        </p:txBody>
      </p:sp>
      <p:graphicFrame>
        <p:nvGraphicFramePr>
          <p:cNvPr id="9" name="Diagram 8"/>
          <p:cNvGraphicFramePr/>
          <p:nvPr>
            <p:extLst>
              <p:ext uri="{D42A27DB-BD31-4B8C-83A1-F6EECF244321}">
                <p14:modId xmlns:p14="http://schemas.microsoft.com/office/powerpoint/2010/main" xmlns="" val="863832283"/>
              </p:ext>
            </p:extLst>
          </p:nvPr>
        </p:nvGraphicFramePr>
        <p:xfrm>
          <a:off x="700216" y="109152"/>
          <a:ext cx="7615110"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05432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504950"/>
            <a:ext cx="10018713" cy="4286250"/>
          </a:xfrm>
        </p:spPr>
        <p:txBody>
          <a:bodyPr>
            <a:normAutofit fontScale="55000" lnSpcReduction="20000"/>
          </a:bodyPr>
          <a:lstStyle/>
          <a:p>
            <a:r>
              <a:rPr lang="en-US" sz="4400" b="1" dirty="0">
                <a:solidFill>
                  <a:srgbClr val="00B050"/>
                </a:solidFill>
                <a:latin typeface="Futura Lt BT" panose="020B0402020204020303"/>
              </a:rPr>
              <a:t>Phase 3: Implementation</a:t>
            </a:r>
          </a:p>
          <a:p>
            <a:pPr lvl="1">
              <a:buNone/>
            </a:pPr>
            <a:r>
              <a:rPr lang="en-US" dirty="0"/>
              <a:t>- </a:t>
            </a:r>
            <a:r>
              <a:rPr lang="en-US" sz="3200" dirty="0">
                <a:latin typeface="Futura Lt BT" panose="020B0402020204020303"/>
              </a:rPr>
              <a:t>This phase consists of actually constructing the product as per the design specification(s) developed in the previous step.</a:t>
            </a:r>
          </a:p>
          <a:p>
            <a:pPr lvl="1">
              <a:buNone/>
            </a:pPr>
            <a:r>
              <a:rPr lang="en-US" sz="3200" dirty="0">
                <a:latin typeface="Futura Lt BT" panose="020B0402020204020303"/>
              </a:rPr>
              <a:t>- This step is performed by:</a:t>
            </a:r>
          </a:p>
          <a:p>
            <a:pPr lvl="1">
              <a:buNone/>
            </a:pPr>
            <a:r>
              <a:rPr lang="en-US" sz="3200" dirty="0">
                <a:latin typeface="Futura Lt BT" panose="020B0402020204020303"/>
              </a:rPr>
              <a:t>	+ development team consisting of programmers</a:t>
            </a:r>
            <a:br>
              <a:rPr lang="en-US" sz="3200" dirty="0">
                <a:latin typeface="Futura Lt BT" panose="020B0402020204020303"/>
              </a:rPr>
            </a:br>
            <a:r>
              <a:rPr lang="en-US" sz="3200" dirty="0">
                <a:latin typeface="Futura Lt BT" panose="020B0402020204020303"/>
              </a:rPr>
              <a:t>+ interface designers</a:t>
            </a:r>
          </a:p>
          <a:p>
            <a:pPr lvl="1">
              <a:buNone/>
            </a:pPr>
            <a:r>
              <a:rPr lang="en-US" sz="3200" dirty="0">
                <a:latin typeface="Futura Lt BT" panose="020B0402020204020303"/>
              </a:rPr>
              <a:t>	+ other specialists</a:t>
            </a:r>
          </a:p>
          <a:p>
            <a:pPr lvl="1">
              <a:buNone/>
            </a:pPr>
            <a:r>
              <a:rPr lang="en-US" sz="3200" dirty="0">
                <a:latin typeface="Futura Lt BT" panose="020B0402020204020303"/>
              </a:rPr>
              <a:t>- Using tools such as:</a:t>
            </a:r>
          </a:p>
          <a:p>
            <a:pPr lvl="1">
              <a:buNone/>
            </a:pPr>
            <a:r>
              <a:rPr lang="en-US" sz="3200" dirty="0">
                <a:latin typeface="Futura Lt BT" panose="020B0402020204020303"/>
              </a:rPr>
              <a:t>	+ compilers</a:t>
            </a:r>
          </a:p>
          <a:p>
            <a:pPr lvl="1">
              <a:buNone/>
            </a:pPr>
            <a:r>
              <a:rPr lang="en-US" sz="3200" dirty="0">
                <a:latin typeface="Futura Lt BT" panose="020B0402020204020303"/>
              </a:rPr>
              <a:t>	+ debuggers</a:t>
            </a:r>
          </a:p>
          <a:p>
            <a:pPr lvl="1">
              <a:buNone/>
            </a:pPr>
            <a:r>
              <a:rPr lang="en-US" sz="3200" dirty="0">
                <a:latin typeface="Futura Lt BT" panose="020B0402020204020303"/>
              </a:rPr>
              <a:t>	+ interpreters</a:t>
            </a:r>
          </a:p>
          <a:p>
            <a:pPr lvl="1">
              <a:buNone/>
            </a:pPr>
            <a:r>
              <a:rPr lang="en-US" sz="3200" dirty="0">
                <a:latin typeface="Futura Lt BT" panose="020B0402020204020303"/>
              </a:rPr>
              <a:t>	+ </a:t>
            </a:r>
            <a:r>
              <a:rPr lang="en-US" sz="3200" dirty="0" smtClean="0">
                <a:latin typeface="Futura Lt BT" panose="020B0402020204020303"/>
              </a:rPr>
              <a:t>test </a:t>
            </a:r>
            <a:r>
              <a:rPr lang="en-US" sz="3200" dirty="0">
                <a:latin typeface="Futura Lt BT" panose="020B0402020204020303"/>
              </a:rPr>
              <a:t>editors</a:t>
            </a:r>
            <a:endParaRPr lang="vi-VN" sz="3200" dirty="0">
              <a:latin typeface="Futura Lt BT" panose="020B0402020204020303"/>
            </a:endParaRPr>
          </a:p>
          <a:p>
            <a:endParaRPr lang="en-US" dirty="0"/>
          </a:p>
        </p:txBody>
      </p:sp>
      <p:graphicFrame>
        <p:nvGraphicFramePr>
          <p:cNvPr id="7" name="Diagram 6"/>
          <p:cNvGraphicFramePr/>
          <p:nvPr>
            <p:extLst>
              <p:ext uri="{D42A27DB-BD31-4B8C-83A1-F6EECF244321}">
                <p14:modId xmlns:p14="http://schemas.microsoft.com/office/powerpoint/2010/main" xmlns="" val="863832283"/>
              </p:ext>
            </p:extLst>
          </p:nvPr>
        </p:nvGraphicFramePr>
        <p:xfrm>
          <a:off x="700216" y="109152"/>
          <a:ext cx="7615110"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92228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428751"/>
            <a:ext cx="10018713" cy="4362450"/>
          </a:xfrm>
        </p:spPr>
        <p:txBody>
          <a:bodyPr>
            <a:normAutofit/>
          </a:bodyPr>
          <a:lstStyle/>
          <a:p>
            <a:r>
              <a:rPr lang="en-US" b="1" dirty="0">
                <a:solidFill>
                  <a:srgbClr val="00B050"/>
                </a:solidFill>
                <a:latin typeface="Futura Lt BT" panose="020B0402020204020303"/>
              </a:rPr>
              <a:t>Phase 4: </a:t>
            </a:r>
            <a:r>
              <a:rPr lang="en-US" b="1" dirty="0" smtClean="0">
                <a:solidFill>
                  <a:srgbClr val="00B050"/>
                </a:solidFill>
                <a:latin typeface="Futura Lt BT" panose="020B0402020204020303"/>
              </a:rPr>
              <a:t>Testing</a:t>
            </a:r>
            <a:endParaRPr lang="en-US" sz="1800" dirty="0">
              <a:solidFill>
                <a:schemeClr val="tx1">
                  <a:lumMod val="95000"/>
                  <a:lumOff val="5000"/>
                </a:schemeClr>
              </a:solidFill>
              <a:latin typeface="Futura Lt BT" panose="020B0402020204020303"/>
            </a:endParaRPr>
          </a:p>
          <a:p>
            <a:pPr lvl="1">
              <a:lnSpc>
                <a:spcPct val="80000"/>
              </a:lnSpc>
              <a:buNone/>
            </a:pPr>
            <a:r>
              <a:rPr lang="en-US" sz="1800" dirty="0" smtClean="0">
                <a:latin typeface="Futura Lt BT" panose="020B0402020204020303"/>
              </a:rPr>
              <a:t>- System </a:t>
            </a:r>
            <a:r>
              <a:rPr lang="en-US" sz="1800" dirty="0">
                <a:latin typeface="Futura Lt BT" panose="020B0402020204020303"/>
              </a:rPr>
              <a:t>implementation and Unit testing: Developing software modules follow detail designs, and doing unit testing for each module.</a:t>
            </a:r>
          </a:p>
          <a:p>
            <a:pPr lvl="1">
              <a:lnSpc>
                <a:spcPct val="80000"/>
              </a:lnSpc>
              <a:buNone/>
            </a:pPr>
            <a:r>
              <a:rPr lang="en-US" sz="1800" dirty="0" smtClean="0">
                <a:latin typeface="Futura Lt BT" panose="020B0402020204020303"/>
              </a:rPr>
              <a:t>- Integration </a:t>
            </a:r>
            <a:r>
              <a:rPr lang="en-US" sz="1800" dirty="0">
                <a:latin typeface="Futura Lt BT" panose="020B0402020204020303"/>
              </a:rPr>
              <a:t>and System testing: Testing output, performance in modules integrating process, and retests all functions of whole system.</a:t>
            </a:r>
          </a:p>
          <a:p>
            <a:pPr lvl="1">
              <a:lnSpc>
                <a:spcPct val="80000"/>
              </a:lnSpc>
              <a:buNone/>
            </a:pPr>
            <a:r>
              <a:rPr lang="en-US" sz="1800" dirty="0" smtClean="0">
                <a:latin typeface="Futura Lt BT" panose="020B0402020204020303"/>
              </a:rPr>
              <a:t>- User </a:t>
            </a:r>
            <a:r>
              <a:rPr lang="en-US" sz="1800" dirty="0">
                <a:latin typeface="Futura Lt BT" panose="020B0402020204020303"/>
              </a:rPr>
              <a:t>acceptance testing: A proper execution of all the preceding stages ensures an application as per the provided requirements and most importantly, it ensures a satisfied client.</a:t>
            </a:r>
            <a:endParaRPr lang="vi-VN" sz="1800" dirty="0">
              <a:latin typeface="Futura Lt BT" panose="020B0402020204020303"/>
            </a:endParaRPr>
          </a:p>
          <a:p>
            <a:endParaRPr lang="en-US" dirty="0"/>
          </a:p>
        </p:txBody>
      </p:sp>
      <p:graphicFrame>
        <p:nvGraphicFramePr>
          <p:cNvPr id="5" name="Diagram 4"/>
          <p:cNvGraphicFramePr/>
          <p:nvPr>
            <p:extLst>
              <p:ext uri="{D42A27DB-BD31-4B8C-83A1-F6EECF244321}">
                <p14:modId xmlns:p14="http://schemas.microsoft.com/office/powerpoint/2010/main" xmlns="" val="1091041093"/>
              </p:ext>
            </p:extLst>
          </p:nvPr>
        </p:nvGraphicFramePr>
        <p:xfrm>
          <a:off x="700216" y="109152"/>
          <a:ext cx="7615110"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24472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533526"/>
            <a:ext cx="8507415" cy="3143250"/>
          </a:xfrm>
        </p:spPr>
        <p:txBody>
          <a:bodyPr/>
          <a:lstStyle/>
          <a:p>
            <a:r>
              <a:rPr lang="en-US" b="1" dirty="0">
                <a:solidFill>
                  <a:srgbClr val="00B050"/>
                </a:solidFill>
                <a:latin typeface="Futura Lt BT" panose="020B0402020204020303"/>
              </a:rPr>
              <a:t>Phase 5: System deployment and maintenance</a:t>
            </a:r>
          </a:p>
          <a:p>
            <a:pPr lvl="1">
              <a:lnSpc>
                <a:spcPct val="80000"/>
              </a:lnSpc>
              <a:buNone/>
            </a:pPr>
            <a:r>
              <a:rPr lang="en-US" dirty="0"/>
              <a:t>	</a:t>
            </a:r>
            <a:r>
              <a:rPr lang="en-US" dirty="0" smtClean="0"/>
              <a:t>- </a:t>
            </a:r>
            <a:r>
              <a:rPr lang="en-US" sz="1800" dirty="0" smtClean="0">
                <a:latin typeface="Futura Lt BT" panose="020B0402020204020303"/>
              </a:rPr>
              <a:t>After </a:t>
            </a:r>
            <a:r>
              <a:rPr lang="en-US" sz="1800" dirty="0">
                <a:latin typeface="Futura Lt BT" panose="020B0402020204020303"/>
              </a:rPr>
              <a:t>testing completely, the software is handle over client, developing team will respond for maintenance of the system</a:t>
            </a:r>
          </a:p>
        </p:txBody>
      </p:sp>
      <p:graphicFrame>
        <p:nvGraphicFramePr>
          <p:cNvPr id="5" name="Diagram 4"/>
          <p:cNvGraphicFramePr/>
          <p:nvPr>
            <p:extLst>
              <p:ext uri="{D42A27DB-BD31-4B8C-83A1-F6EECF244321}">
                <p14:modId xmlns:p14="http://schemas.microsoft.com/office/powerpoint/2010/main" xmlns="" val="4179523528"/>
              </p:ext>
            </p:extLst>
          </p:nvPr>
        </p:nvGraphicFramePr>
        <p:xfrm>
          <a:off x="700216" y="109152"/>
          <a:ext cx="7615110"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31198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4219388841"/>
              </p:ext>
            </p:extLst>
          </p:nvPr>
        </p:nvGraphicFramePr>
        <p:xfrm>
          <a:off x="700216" y="109152"/>
          <a:ext cx="7958009"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idx="1"/>
            <p:extLst>
              <p:ext uri="{D42A27DB-BD31-4B8C-83A1-F6EECF244321}">
                <p14:modId xmlns:p14="http://schemas.microsoft.com/office/powerpoint/2010/main" xmlns="" val="2594892125"/>
              </p:ext>
            </p:extLst>
          </p:nvPr>
        </p:nvGraphicFramePr>
        <p:xfrm>
          <a:off x="1484313" y="704849"/>
          <a:ext cx="10564812" cy="59817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060131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608100009"/>
              </p:ext>
            </p:extLst>
          </p:nvPr>
        </p:nvGraphicFramePr>
        <p:xfrm>
          <a:off x="700217" y="109152"/>
          <a:ext cx="7643684"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p:cNvPicPr>
          <p:nvPr>
            <p:ph idx="1"/>
          </p:nvPr>
        </p:nvPicPr>
        <p:blipFill>
          <a:blip r:embed="rId6">
            <a:extLst>
              <a:ext uri="{28A0092B-C50C-407E-A947-70E740481C1C}">
                <a14:useLocalDpi xmlns:a14="http://schemas.microsoft.com/office/drawing/2010/main" xmlns="" val="0"/>
              </a:ext>
            </a:extLst>
          </a:blip>
          <a:stretch>
            <a:fillRect/>
          </a:stretch>
        </p:blipFill>
        <p:spPr>
          <a:xfrm>
            <a:off x="1866901" y="876300"/>
            <a:ext cx="8181974" cy="4905374"/>
          </a:xfrm>
          <a:prstGeom prst="rect">
            <a:avLst/>
          </a:prstGeom>
        </p:spPr>
      </p:pic>
    </p:spTree>
    <p:extLst>
      <p:ext uri="{BB962C8B-B14F-4D97-AF65-F5344CB8AC3E}">
        <p14:creationId xmlns:p14="http://schemas.microsoft.com/office/powerpoint/2010/main" xmlns="" val="2553918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37576871"/>
              </p:ext>
            </p:extLst>
          </p:nvPr>
        </p:nvGraphicFramePr>
        <p:xfrm>
          <a:off x="700217" y="109152"/>
          <a:ext cx="7643684"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p:cNvPicPr>
          <p:nvPr>
            <p:ph idx="1"/>
          </p:nvPr>
        </p:nvPicPr>
        <p:blipFill>
          <a:blip r:embed="rId6">
            <a:extLst>
              <a:ext uri="{28A0092B-C50C-407E-A947-70E740481C1C}">
                <a14:useLocalDpi xmlns:a14="http://schemas.microsoft.com/office/drawing/2010/main" xmlns="" val="0"/>
              </a:ext>
            </a:extLst>
          </a:blip>
          <a:stretch>
            <a:fillRect/>
          </a:stretch>
        </p:blipFill>
        <p:spPr>
          <a:xfrm>
            <a:off x="2162175" y="866775"/>
            <a:ext cx="9105900" cy="5438775"/>
          </a:xfrm>
          <a:prstGeom prst="rect">
            <a:avLst/>
          </a:prstGeom>
        </p:spPr>
      </p:pic>
    </p:spTree>
    <p:extLst>
      <p:ext uri="{BB962C8B-B14F-4D97-AF65-F5344CB8AC3E}">
        <p14:creationId xmlns:p14="http://schemas.microsoft.com/office/powerpoint/2010/main" xmlns="" val="3192165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112164741"/>
              </p:ext>
            </p:extLst>
          </p:nvPr>
        </p:nvGraphicFramePr>
        <p:xfrm>
          <a:off x="700217" y="109152"/>
          <a:ext cx="7643684"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p:cNvPicPr>
            <a:picLocks noGrp="1"/>
          </p:cNvPicPr>
          <p:nvPr>
            <p:ph idx="1"/>
          </p:nvPr>
        </p:nvPicPr>
        <p:blipFill>
          <a:blip r:embed="rId6">
            <a:extLst>
              <a:ext uri="{28A0092B-C50C-407E-A947-70E740481C1C}">
                <a14:useLocalDpi xmlns:a14="http://schemas.microsoft.com/office/drawing/2010/main" xmlns="" val="0"/>
              </a:ext>
            </a:extLst>
          </a:blip>
          <a:stretch>
            <a:fillRect/>
          </a:stretch>
        </p:blipFill>
        <p:spPr>
          <a:xfrm>
            <a:off x="2198149" y="933449"/>
            <a:ext cx="8079326" cy="4200525"/>
          </a:xfrm>
          <a:prstGeom prst="rect">
            <a:avLst/>
          </a:prstGeom>
        </p:spPr>
      </p:pic>
      <p:pic>
        <p:nvPicPr>
          <p:cNvPr id="11" name="Picture 10"/>
          <p:cNvPicPr/>
          <p:nvPr/>
        </p:nvPicPr>
        <p:blipFill>
          <a:blip r:embed="rId7">
            <a:extLst>
              <a:ext uri="{28A0092B-C50C-407E-A947-70E740481C1C}">
                <a14:useLocalDpi xmlns:a14="http://schemas.microsoft.com/office/drawing/2010/main" xmlns="" val="0"/>
              </a:ext>
            </a:extLst>
          </a:blip>
          <a:stretch>
            <a:fillRect/>
          </a:stretch>
        </p:blipFill>
        <p:spPr>
          <a:xfrm>
            <a:off x="2276475" y="5133973"/>
            <a:ext cx="8001000" cy="457201"/>
          </a:xfrm>
          <a:prstGeom prst="rect">
            <a:avLst/>
          </a:prstGeom>
        </p:spPr>
      </p:pic>
    </p:spTree>
    <p:extLst>
      <p:ext uri="{BB962C8B-B14F-4D97-AF65-F5344CB8AC3E}">
        <p14:creationId xmlns:p14="http://schemas.microsoft.com/office/powerpoint/2010/main" xmlns="" val="2133681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n w="0"/>
                <a:solidFill>
                  <a:schemeClr val="tx2">
                    <a:lumMod val="60000"/>
                    <a:lumOff val="40000"/>
                  </a:schemeClr>
                </a:solidFill>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rPr>
              <a:t>PRESENTATION OUTLINE</a:t>
            </a:r>
            <a:endParaRPr lang="en-US" sz="3200" b="1" dirty="0">
              <a:solidFill>
                <a:schemeClr val="tx2">
                  <a:lumMod val="60000"/>
                  <a:lumOff val="40000"/>
                </a:schemeClr>
              </a:solidFill>
              <a:latin typeface="Calibri" panose="020F050202020403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40988921"/>
              </p:ext>
            </p:extLst>
          </p:nvPr>
        </p:nvGraphicFramePr>
        <p:xfrm>
          <a:off x="5262033" y="1443680"/>
          <a:ext cx="5941426" cy="4133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82599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420353735"/>
              </p:ext>
            </p:extLst>
          </p:nvPr>
        </p:nvGraphicFramePr>
        <p:xfrm>
          <a:off x="700217" y="109152"/>
          <a:ext cx="66403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08825595"/>
              </p:ext>
            </p:extLst>
          </p:nvPr>
        </p:nvGraphicFramePr>
        <p:xfrm>
          <a:off x="2310969" y="861027"/>
          <a:ext cx="9197028" cy="5025786"/>
        </p:xfrm>
        <a:graphic>
          <a:graphicData uri="http://schemas.openxmlformats.org/drawingml/2006/table">
            <a:tbl>
              <a:tblPr firstRow="1" firstCol="1" bandRow="1" bandCol="1">
                <a:tableStyleId>{93296810-A885-4BE3-A3E7-6D5BEEA58F35}</a:tableStyleId>
              </a:tblPr>
              <a:tblGrid>
                <a:gridCol w="1868812"/>
                <a:gridCol w="2060158"/>
                <a:gridCol w="1821012"/>
                <a:gridCol w="1725363"/>
                <a:gridCol w="1721683"/>
              </a:tblGrid>
              <a:tr h="634669">
                <a:tc>
                  <a:txBody>
                    <a:bodyPr/>
                    <a:lstStyle/>
                    <a:p>
                      <a:pPr marR="0" algn="ctr">
                        <a:lnSpc>
                          <a:spcPct val="115000"/>
                        </a:lnSpc>
                        <a:spcBef>
                          <a:spcPts val="400"/>
                        </a:spcBef>
                        <a:spcAft>
                          <a:spcPts val="400"/>
                        </a:spcAft>
                      </a:pPr>
                      <a:r>
                        <a:rPr lang="en-US" sz="2400" dirty="0">
                          <a:effectLst/>
                        </a:rPr>
                        <a:t>Metrics</a:t>
                      </a:r>
                      <a:endParaRPr lang="vi-VN" sz="2400" b="1" dirty="0">
                        <a:solidFill>
                          <a:schemeClr val="bg2">
                            <a:lumMod val="10000"/>
                          </a:schemeClr>
                        </a:solidFill>
                        <a:effectLst/>
                        <a:latin typeface="Futura Lt BT" panose="020B0402020204020303"/>
                        <a:ea typeface="MS Mincho" panose="02020609040205080304" pitchFamily="49" charset="-128"/>
                      </a:endParaRPr>
                    </a:p>
                  </a:txBody>
                  <a:tcPr marL="68571" marR="68571" marT="0" marB="0" anchor="ctr"/>
                </a:tc>
                <a:tc>
                  <a:txBody>
                    <a:bodyPr/>
                    <a:lstStyle/>
                    <a:p>
                      <a:pPr marR="0" algn="ctr">
                        <a:lnSpc>
                          <a:spcPct val="115000"/>
                        </a:lnSpc>
                        <a:spcBef>
                          <a:spcPts val="400"/>
                        </a:spcBef>
                        <a:spcAft>
                          <a:spcPts val="400"/>
                        </a:spcAft>
                      </a:pPr>
                      <a:r>
                        <a:rPr lang="en-US" sz="2400" dirty="0">
                          <a:effectLst/>
                        </a:rPr>
                        <a:t>Unit</a:t>
                      </a:r>
                      <a:endParaRPr lang="vi-VN" sz="2400" b="1" dirty="0">
                        <a:solidFill>
                          <a:schemeClr val="bg2">
                            <a:lumMod val="10000"/>
                          </a:schemeClr>
                        </a:solidFill>
                        <a:effectLst/>
                        <a:latin typeface="Futura Lt BT" panose="020B0402020204020303"/>
                        <a:ea typeface="MS Mincho" panose="02020609040205080304" pitchFamily="49" charset="-128"/>
                      </a:endParaRPr>
                    </a:p>
                  </a:txBody>
                  <a:tcPr marL="68571" marR="68571" marT="0" marB="0" anchor="ctr"/>
                </a:tc>
                <a:tc>
                  <a:txBody>
                    <a:bodyPr/>
                    <a:lstStyle/>
                    <a:p>
                      <a:pPr marR="0" algn="ctr">
                        <a:lnSpc>
                          <a:spcPct val="115000"/>
                        </a:lnSpc>
                        <a:spcBef>
                          <a:spcPts val="400"/>
                        </a:spcBef>
                        <a:spcAft>
                          <a:spcPts val="400"/>
                        </a:spcAft>
                      </a:pPr>
                      <a:r>
                        <a:rPr lang="en-US" sz="2400" dirty="0">
                          <a:effectLst/>
                        </a:rPr>
                        <a:t>Committed</a:t>
                      </a:r>
                      <a:endParaRPr lang="vi-VN" sz="2400" b="1" dirty="0">
                        <a:solidFill>
                          <a:schemeClr val="bg2">
                            <a:lumMod val="10000"/>
                          </a:schemeClr>
                        </a:solidFill>
                        <a:effectLst/>
                        <a:latin typeface="Futura Lt BT" panose="020B0402020204020303"/>
                        <a:ea typeface="MS Mincho" panose="02020609040205080304" pitchFamily="49" charset="-128"/>
                      </a:endParaRPr>
                    </a:p>
                  </a:txBody>
                  <a:tcPr marL="68571" marR="68571" marT="0" marB="0" anchor="ctr"/>
                </a:tc>
                <a:tc>
                  <a:txBody>
                    <a:bodyPr/>
                    <a:lstStyle/>
                    <a:p>
                      <a:pPr marR="0" algn="ctr">
                        <a:lnSpc>
                          <a:spcPct val="115000"/>
                        </a:lnSpc>
                        <a:spcBef>
                          <a:spcPts val="400"/>
                        </a:spcBef>
                        <a:spcAft>
                          <a:spcPts val="400"/>
                        </a:spcAft>
                      </a:pPr>
                      <a:r>
                        <a:rPr lang="en-US" sz="2400" dirty="0">
                          <a:effectLst/>
                        </a:rPr>
                        <a:t>Actual</a:t>
                      </a:r>
                      <a:endParaRPr lang="vi-VN" sz="2400" b="1" dirty="0">
                        <a:solidFill>
                          <a:schemeClr val="bg2">
                            <a:lumMod val="10000"/>
                          </a:schemeClr>
                        </a:solidFill>
                        <a:effectLst/>
                        <a:latin typeface="Futura Lt BT" panose="020B0402020204020303"/>
                        <a:ea typeface="MS Mincho" panose="02020609040205080304" pitchFamily="49" charset="-128"/>
                      </a:endParaRPr>
                    </a:p>
                  </a:txBody>
                  <a:tcPr marL="68571" marR="68571" marT="0" marB="0" anchor="ctr"/>
                </a:tc>
                <a:tc>
                  <a:txBody>
                    <a:bodyPr/>
                    <a:lstStyle/>
                    <a:p>
                      <a:pPr marR="0" algn="ctr">
                        <a:lnSpc>
                          <a:spcPct val="115000"/>
                        </a:lnSpc>
                        <a:spcBef>
                          <a:spcPts val="400"/>
                        </a:spcBef>
                        <a:spcAft>
                          <a:spcPts val="400"/>
                        </a:spcAft>
                      </a:pPr>
                      <a:r>
                        <a:rPr lang="en-US" sz="2400" dirty="0">
                          <a:effectLst/>
                        </a:rPr>
                        <a:t>Deviation</a:t>
                      </a:r>
                      <a:endParaRPr lang="vi-VN" sz="2400" b="1" dirty="0">
                        <a:solidFill>
                          <a:schemeClr val="bg2">
                            <a:lumMod val="10000"/>
                          </a:schemeClr>
                        </a:solidFill>
                        <a:effectLst/>
                        <a:latin typeface="Futura Lt BT" panose="020B0402020204020303"/>
                        <a:ea typeface="MS Mincho" panose="02020609040205080304" pitchFamily="49" charset="-128"/>
                      </a:endParaRPr>
                    </a:p>
                  </a:txBody>
                  <a:tcPr marL="68571" marR="68571" marT="0" marB="0" anchor="ctr"/>
                </a:tc>
              </a:tr>
              <a:tr h="1450870">
                <a:tc>
                  <a:txBody>
                    <a:bodyPr/>
                    <a:lstStyle/>
                    <a:p>
                      <a:pPr marL="0" marR="0">
                        <a:lnSpc>
                          <a:spcPct val="115000"/>
                        </a:lnSpc>
                        <a:spcBef>
                          <a:spcPts val="600"/>
                        </a:spcBef>
                        <a:spcAft>
                          <a:spcPts val="600"/>
                        </a:spcAft>
                      </a:pPr>
                      <a:r>
                        <a:rPr lang="en-US" sz="2400" dirty="0">
                          <a:effectLst/>
                        </a:rPr>
                        <a:t>Start Date </a:t>
                      </a:r>
                      <a:endParaRPr lang="vi-VN" sz="2400" dirty="0">
                        <a:solidFill>
                          <a:schemeClr val="bg2">
                            <a:lumMod val="10000"/>
                          </a:schemeClr>
                        </a:solidFill>
                        <a:effectLst/>
                        <a:latin typeface="Futura Lt BT" panose="020B0402020204020303"/>
                        <a:ea typeface="Calibri" panose="020F0502020204030204" pitchFamily="34" charset="0"/>
                      </a:endParaRPr>
                    </a:p>
                  </a:txBody>
                  <a:tcPr marL="68571" marR="68571" marT="0" marB="0" anchor="ctr"/>
                </a:tc>
                <a:tc>
                  <a:txBody>
                    <a:bodyPr/>
                    <a:lstStyle/>
                    <a:p>
                      <a:pPr marL="0" marR="0">
                        <a:lnSpc>
                          <a:spcPct val="115000"/>
                        </a:lnSpc>
                        <a:spcBef>
                          <a:spcPts val="600"/>
                        </a:spcBef>
                        <a:spcAft>
                          <a:spcPts val="600"/>
                        </a:spcAft>
                      </a:pPr>
                      <a:r>
                        <a:rPr lang="en-US" sz="1800" dirty="0" err="1">
                          <a:effectLst/>
                        </a:rPr>
                        <a:t>dd</a:t>
                      </a:r>
                      <a:r>
                        <a:rPr lang="en-US" sz="1800" dirty="0">
                          <a:effectLst/>
                        </a:rPr>
                        <a:t>-mm-</a:t>
                      </a:r>
                      <a:r>
                        <a:rPr lang="en-US" sz="1800" dirty="0" err="1">
                          <a:effectLst/>
                        </a:rPr>
                        <a:t>yyyy</a:t>
                      </a:r>
                      <a:endParaRPr lang="vi-VN" sz="1800" dirty="0">
                        <a:effectLst/>
                        <a:latin typeface="Futura Lt BT" panose="020B0402020204020303"/>
                        <a:ea typeface="Calibri" panose="020F0502020204030204" pitchFamily="34" charset="0"/>
                      </a:endParaRPr>
                    </a:p>
                  </a:txBody>
                  <a:tcPr marL="68571" marR="68571" marT="0" marB="0" anchor="ctr"/>
                </a:tc>
                <a:tc>
                  <a:txBody>
                    <a:bodyPr/>
                    <a:lstStyle/>
                    <a:p>
                      <a:pPr marL="0" marR="0" algn="ctr">
                        <a:lnSpc>
                          <a:spcPct val="115000"/>
                        </a:lnSpc>
                        <a:spcBef>
                          <a:spcPts val="600"/>
                        </a:spcBef>
                        <a:spcAft>
                          <a:spcPts val="600"/>
                        </a:spcAft>
                      </a:pPr>
                      <a:r>
                        <a:rPr lang="en-US" sz="1800" dirty="0" smtClean="0">
                          <a:effectLst/>
                        </a:rPr>
                        <a:t>05-01-2015</a:t>
                      </a:r>
                      <a:endParaRPr lang="vi-VN" sz="1800" dirty="0">
                        <a:effectLst/>
                        <a:latin typeface="Futura Lt BT" panose="020B0402020204020303"/>
                        <a:ea typeface="Calibri" panose="020F0502020204030204" pitchFamily="34" charset="0"/>
                      </a:endParaRPr>
                    </a:p>
                  </a:txBody>
                  <a:tcPr marL="68571" marR="68571" marT="0" marB="0" anchor="ctr"/>
                </a:tc>
                <a:tc>
                  <a:txBody>
                    <a:bodyPr/>
                    <a:lstStyle/>
                    <a:p>
                      <a:pPr marL="0" marR="0" algn="ctr">
                        <a:lnSpc>
                          <a:spcPct val="115000"/>
                        </a:lnSpc>
                        <a:spcBef>
                          <a:spcPts val="600"/>
                        </a:spcBef>
                        <a:spcAft>
                          <a:spcPts val="600"/>
                        </a:spcAft>
                      </a:pPr>
                      <a:r>
                        <a:rPr lang="en-US" sz="1800" dirty="0" smtClean="0">
                          <a:effectLst/>
                        </a:rPr>
                        <a:t>05-01-2015</a:t>
                      </a:r>
                      <a:endParaRPr lang="vi-VN" sz="1800" dirty="0">
                        <a:effectLst/>
                        <a:latin typeface="Futura Lt BT" panose="020B0402020204020303"/>
                        <a:ea typeface="Calibri" panose="020F0502020204030204" pitchFamily="34" charset="0"/>
                      </a:endParaRPr>
                    </a:p>
                  </a:txBody>
                  <a:tcPr marL="68571" marR="68571" marT="0" marB="0" anchor="ctr"/>
                </a:tc>
                <a:tc>
                  <a:txBody>
                    <a:bodyPr/>
                    <a:lstStyle/>
                    <a:p>
                      <a:pPr marL="0" marR="0" algn="ctr">
                        <a:lnSpc>
                          <a:spcPct val="115000"/>
                        </a:lnSpc>
                        <a:spcBef>
                          <a:spcPts val="600"/>
                        </a:spcBef>
                        <a:spcAft>
                          <a:spcPts val="600"/>
                        </a:spcAft>
                      </a:pPr>
                      <a:r>
                        <a:rPr lang="en-US" sz="1800" dirty="0">
                          <a:effectLst/>
                        </a:rPr>
                        <a:t>0 </a:t>
                      </a:r>
                      <a:r>
                        <a:rPr lang="en-US" sz="1800" dirty="0" smtClean="0">
                          <a:effectLst/>
                        </a:rPr>
                        <a:t>days</a:t>
                      </a:r>
                      <a:endParaRPr lang="vi-VN" sz="1800" dirty="0">
                        <a:effectLst/>
                        <a:latin typeface="Futura Lt BT" panose="020B0402020204020303"/>
                        <a:ea typeface="Calibri" panose="020F0502020204030204" pitchFamily="34" charset="0"/>
                      </a:endParaRPr>
                    </a:p>
                  </a:txBody>
                  <a:tcPr marL="68571" marR="68571" marT="0" marB="0" anchor="ctr"/>
                </a:tc>
              </a:tr>
              <a:tr h="1162072">
                <a:tc>
                  <a:txBody>
                    <a:bodyPr/>
                    <a:lstStyle/>
                    <a:p>
                      <a:pPr marL="0" marR="0">
                        <a:lnSpc>
                          <a:spcPct val="115000"/>
                        </a:lnSpc>
                        <a:spcBef>
                          <a:spcPts val="600"/>
                        </a:spcBef>
                        <a:spcAft>
                          <a:spcPts val="600"/>
                        </a:spcAft>
                      </a:pPr>
                      <a:r>
                        <a:rPr lang="en-US" sz="2400" dirty="0">
                          <a:effectLst/>
                        </a:rPr>
                        <a:t>End Date </a:t>
                      </a:r>
                      <a:endParaRPr lang="vi-VN" sz="2400" dirty="0">
                        <a:solidFill>
                          <a:schemeClr val="bg2">
                            <a:lumMod val="10000"/>
                          </a:schemeClr>
                        </a:solidFill>
                        <a:effectLst/>
                        <a:latin typeface="Futura Lt BT" panose="020B0402020204020303"/>
                        <a:ea typeface="Calibri" panose="020F0502020204030204" pitchFamily="34" charset="0"/>
                      </a:endParaRPr>
                    </a:p>
                  </a:txBody>
                  <a:tcPr marL="68571" marR="68571" marT="0" marB="0" anchor="ctr"/>
                </a:tc>
                <a:tc>
                  <a:txBody>
                    <a:bodyPr/>
                    <a:lstStyle/>
                    <a:p>
                      <a:pPr marL="0" marR="0">
                        <a:lnSpc>
                          <a:spcPct val="115000"/>
                        </a:lnSpc>
                        <a:spcBef>
                          <a:spcPts val="600"/>
                        </a:spcBef>
                        <a:spcAft>
                          <a:spcPts val="600"/>
                        </a:spcAft>
                      </a:pPr>
                      <a:r>
                        <a:rPr lang="en-US" sz="1800" dirty="0" err="1">
                          <a:effectLst/>
                        </a:rPr>
                        <a:t>dd</a:t>
                      </a:r>
                      <a:r>
                        <a:rPr lang="en-US" sz="1800" dirty="0">
                          <a:effectLst/>
                        </a:rPr>
                        <a:t>-mm-</a:t>
                      </a:r>
                      <a:r>
                        <a:rPr lang="en-US" sz="1800" dirty="0" err="1">
                          <a:effectLst/>
                        </a:rPr>
                        <a:t>yyyy</a:t>
                      </a:r>
                      <a:endParaRPr lang="vi-VN" sz="1800" dirty="0">
                        <a:effectLst/>
                        <a:latin typeface="Futura Lt BT" panose="020B0402020204020303"/>
                        <a:ea typeface="Calibri" panose="020F0502020204030204" pitchFamily="34" charset="0"/>
                      </a:endParaRPr>
                    </a:p>
                  </a:txBody>
                  <a:tcPr marL="68571" marR="68571" marT="0" marB="0" anchor="ctr">
                    <a:solidFill>
                      <a:schemeClr val="accent6">
                        <a:lumMod val="20000"/>
                        <a:lumOff val="80000"/>
                      </a:schemeClr>
                    </a:solidFill>
                  </a:tcPr>
                </a:tc>
                <a:tc>
                  <a:txBody>
                    <a:bodyPr/>
                    <a:lstStyle/>
                    <a:p>
                      <a:pPr marL="0" marR="0" algn="ctr">
                        <a:lnSpc>
                          <a:spcPct val="115000"/>
                        </a:lnSpc>
                        <a:spcBef>
                          <a:spcPts val="600"/>
                        </a:spcBef>
                        <a:spcAft>
                          <a:spcPts val="600"/>
                        </a:spcAft>
                      </a:pPr>
                      <a:r>
                        <a:rPr lang="en-US" sz="1800" dirty="0" smtClean="0">
                          <a:effectLst/>
                        </a:rPr>
                        <a:t>22-04-2015</a:t>
                      </a:r>
                      <a:endParaRPr lang="vi-VN" sz="1800" dirty="0">
                        <a:effectLst/>
                        <a:latin typeface="Futura Lt BT" panose="020B0402020204020303"/>
                        <a:ea typeface="Calibri" panose="020F0502020204030204" pitchFamily="34" charset="0"/>
                      </a:endParaRPr>
                    </a:p>
                  </a:txBody>
                  <a:tcPr marL="68571" marR="68571" marT="0" marB="0" anchor="ctr">
                    <a:solidFill>
                      <a:schemeClr val="accent6">
                        <a:lumMod val="20000"/>
                        <a:lumOff val="80000"/>
                      </a:schemeClr>
                    </a:solidFill>
                  </a:tcPr>
                </a:tc>
                <a:tc>
                  <a:txBody>
                    <a:bodyPr/>
                    <a:lstStyle/>
                    <a:p>
                      <a:pPr marL="0" marR="0" algn="ctr">
                        <a:lnSpc>
                          <a:spcPct val="115000"/>
                        </a:lnSpc>
                        <a:spcBef>
                          <a:spcPts val="600"/>
                        </a:spcBef>
                        <a:spcAft>
                          <a:spcPts val="600"/>
                        </a:spcAft>
                      </a:pPr>
                      <a:r>
                        <a:rPr lang="en-US" sz="1800" dirty="0" smtClean="0">
                          <a:effectLst/>
                        </a:rPr>
                        <a:t>24-04-2015</a:t>
                      </a:r>
                      <a:endParaRPr lang="vi-VN" sz="1800" dirty="0">
                        <a:effectLst/>
                        <a:latin typeface="Futura Lt BT" panose="020B0402020204020303"/>
                        <a:ea typeface="Calibri" panose="020F0502020204030204" pitchFamily="34" charset="0"/>
                      </a:endParaRPr>
                    </a:p>
                  </a:txBody>
                  <a:tcPr marL="68571" marR="68571" marT="0" marB="0" anchor="ctr">
                    <a:solidFill>
                      <a:schemeClr val="accent6">
                        <a:lumMod val="20000"/>
                        <a:lumOff val="80000"/>
                      </a:schemeClr>
                    </a:solidFill>
                  </a:tcPr>
                </a:tc>
                <a:tc>
                  <a:txBody>
                    <a:bodyPr/>
                    <a:lstStyle/>
                    <a:p>
                      <a:pPr marL="0" marR="0" algn="ctr">
                        <a:lnSpc>
                          <a:spcPct val="115000"/>
                        </a:lnSpc>
                        <a:spcBef>
                          <a:spcPts val="600"/>
                        </a:spcBef>
                        <a:spcAft>
                          <a:spcPts val="600"/>
                        </a:spcAft>
                      </a:pPr>
                      <a:r>
                        <a:rPr lang="en-US" sz="1800" dirty="0">
                          <a:effectLst/>
                        </a:rPr>
                        <a:t>2</a:t>
                      </a:r>
                      <a:r>
                        <a:rPr lang="en-US" sz="1800" dirty="0" smtClean="0">
                          <a:effectLst/>
                        </a:rPr>
                        <a:t> days</a:t>
                      </a:r>
                      <a:endParaRPr lang="vi-VN" sz="1800" dirty="0">
                        <a:effectLst/>
                        <a:latin typeface="Futura Lt BT" panose="020B0402020204020303"/>
                        <a:ea typeface="Calibri" panose="020F0502020204030204" pitchFamily="34" charset="0"/>
                      </a:endParaRPr>
                    </a:p>
                  </a:txBody>
                  <a:tcPr marL="68571" marR="68571" marT="0" marB="0" anchor="ctr">
                    <a:solidFill>
                      <a:schemeClr val="accent6">
                        <a:lumMod val="20000"/>
                        <a:lumOff val="80000"/>
                      </a:schemeClr>
                    </a:solidFill>
                  </a:tcPr>
                </a:tc>
              </a:tr>
              <a:tr h="636732">
                <a:tc>
                  <a:txBody>
                    <a:bodyPr/>
                    <a:lstStyle/>
                    <a:p>
                      <a:pPr marL="0" marR="0">
                        <a:lnSpc>
                          <a:spcPct val="115000"/>
                        </a:lnSpc>
                        <a:spcBef>
                          <a:spcPts val="600"/>
                        </a:spcBef>
                        <a:spcAft>
                          <a:spcPts val="600"/>
                        </a:spcAft>
                      </a:pPr>
                      <a:r>
                        <a:rPr lang="en-US" sz="2400" dirty="0">
                          <a:effectLst/>
                        </a:rPr>
                        <a:t>Duration </a:t>
                      </a:r>
                      <a:endParaRPr lang="vi-VN" sz="2400" dirty="0">
                        <a:solidFill>
                          <a:schemeClr val="bg2">
                            <a:lumMod val="10000"/>
                          </a:schemeClr>
                        </a:solidFill>
                        <a:effectLst/>
                        <a:latin typeface="Futura Lt BT" panose="020B0402020204020303"/>
                        <a:ea typeface="Calibri" panose="020F0502020204030204" pitchFamily="34" charset="0"/>
                      </a:endParaRPr>
                    </a:p>
                  </a:txBody>
                  <a:tcPr marL="68571" marR="68571" marT="0" marB="0" anchor="ctr"/>
                </a:tc>
                <a:tc>
                  <a:txBody>
                    <a:bodyPr/>
                    <a:lstStyle/>
                    <a:p>
                      <a:pPr marL="0" marR="0">
                        <a:lnSpc>
                          <a:spcPct val="115000"/>
                        </a:lnSpc>
                        <a:spcBef>
                          <a:spcPts val="600"/>
                        </a:spcBef>
                        <a:spcAft>
                          <a:spcPts val="600"/>
                        </a:spcAft>
                      </a:pPr>
                      <a:r>
                        <a:rPr lang="en-US" sz="1800">
                          <a:effectLst/>
                        </a:rPr>
                        <a:t>Elapsed days </a:t>
                      </a:r>
                      <a:endParaRPr lang="vi-VN" sz="1800">
                        <a:effectLst/>
                        <a:latin typeface="Futura Lt BT" panose="020B0402020204020303"/>
                        <a:ea typeface="Calibri" panose="020F0502020204030204" pitchFamily="34" charset="0"/>
                      </a:endParaRPr>
                    </a:p>
                  </a:txBody>
                  <a:tcPr marL="68571" marR="68571" marT="0" marB="0" anchor="ctr"/>
                </a:tc>
                <a:tc>
                  <a:txBody>
                    <a:bodyPr/>
                    <a:lstStyle/>
                    <a:p>
                      <a:pPr marL="0" marR="0" algn="ctr">
                        <a:lnSpc>
                          <a:spcPct val="115000"/>
                        </a:lnSpc>
                        <a:spcBef>
                          <a:spcPts val="600"/>
                        </a:spcBef>
                        <a:spcAft>
                          <a:spcPts val="600"/>
                        </a:spcAft>
                      </a:pPr>
                      <a:r>
                        <a:rPr lang="en-US" sz="1800" dirty="0" smtClean="0">
                          <a:effectLst/>
                        </a:rPr>
                        <a:t>68 days</a:t>
                      </a:r>
                      <a:endParaRPr lang="vi-VN" sz="1800" dirty="0">
                        <a:effectLst/>
                        <a:latin typeface="Futura Lt BT" panose="020B0402020204020303"/>
                        <a:ea typeface="Calibri" panose="020F0502020204030204" pitchFamily="34" charset="0"/>
                      </a:endParaRPr>
                    </a:p>
                  </a:txBody>
                  <a:tcPr marL="68571" marR="68571" marT="0" marB="0" anchor="ctr"/>
                </a:tc>
                <a:tc>
                  <a:txBody>
                    <a:bodyPr/>
                    <a:lstStyle/>
                    <a:p>
                      <a:pPr marL="0" marR="0" algn="ctr">
                        <a:lnSpc>
                          <a:spcPct val="115000"/>
                        </a:lnSpc>
                        <a:spcBef>
                          <a:spcPts val="600"/>
                        </a:spcBef>
                        <a:spcAft>
                          <a:spcPts val="600"/>
                        </a:spcAft>
                      </a:pPr>
                      <a:r>
                        <a:rPr lang="en-US" sz="1800" dirty="0" smtClean="0">
                          <a:effectLst/>
                        </a:rPr>
                        <a:t>70</a:t>
                      </a:r>
                      <a:r>
                        <a:rPr lang="en-US" sz="1800" baseline="0" dirty="0" smtClean="0">
                          <a:effectLst/>
                        </a:rPr>
                        <a:t> </a:t>
                      </a:r>
                      <a:r>
                        <a:rPr lang="en-US" sz="1800" dirty="0" smtClean="0">
                          <a:effectLst/>
                        </a:rPr>
                        <a:t>days</a:t>
                      </a:r>
                      <a:endParaRPr lang="vi-VN" sz="1800" dirty="0">
                        <a:effectLst/>
                        <a:latin typeface="Futura Lt BT" panose="020B0402020204020303"/>
                        <a:ea typeface="Calibri" panose="020F0502020204030204" pitchFamily="34" charset="0"/>
                      </a:endParaRPr>
                    </a:p>
                  </a:txBody>
                  <a:tcPr marL="68571" marR="68571" marT="0" marB="0" anchor="ctr"/>
                </a:tc>
                <a:tc>
                  <a:txBody>
                    <a:bodyPr/>
                    <a:lstStyle/>
                    <a:p>
                      <a:pPr marL="0" marR="0" algn="ctr">
                        <a:lnSpc>
                          <a:spcPct val="115000"/>
                        </a:lnSpc>
                        <a:spcBef>
                          <a:spcPts val="600"/>
                        </a:spcBef>
                        <a:spcAft>
                          <a:spcPts val="600"/>
                        </a:spcAft>
                      </a:pPr>
                      <a:r>
                        <a:rPr lang="en-US" sz="1800" dirty="0">
                          <a:effectLst/>
                        </a:rPr>
                        <a:t>2</a:t>
                      </a:r>
                      <a:r>
                        <a:rPr lang="en-US" sz="1800" smtClean="0">
                          <a:effectLst/>
                        </a:rPr>
                        <a:t> </a:t>
                      </a:r>
                      <a:r>
                        <a:rPr lang="en-US" sz="1800" dirty="0" smtClean="0">
                          <a:effectLst/>
                        </a:rPr>
                        <a:t>days</a:t>
                      </a:r>
                      <a:endParaRPr lang="vi-VN" sz="1800" dirty="0">
                        <a:effectLst/>
                        <a:latin typeface="Futura Lt BT" panose="020B0402020204020303"/>
                        <a:ea typeface="Calibri" panose="020F0502020204030204" pitchFamily="34" charset="0"/>
                      </a:endParaRPr>
                    </a:p>
                  </a:txBody>
                  <a:tcPr marL="68571" marR="68571" marT="0" marB="0" anchor="ctr"/>
                </a:tc>
              </a:tr>
              <a:tr h="1141443">
                <a:tc>
                  <a:txBody>
                    <a:bodyPr/>
                    <a:lstStyle/>
                    <a:p>
                      <a:pPr marL="0" marR="0">
                        <a:lnSpc>
                          <a:spcPct val="115000"/>
                        </a:lnSpc>
                        <a:spcBef>
                          <a:spcPts val="600"/>
                        </a:spcBef>
                        <a:spcAft>
                          <a:spcPts val="600"/>
                        </a:spcAft>
                      </a:pPr>
                      <a:r>
                        <a:rPr lang="en-US" sz="2400" dirty="0">
                          <a:effectLst/>
                        </a:rPr>
                        <a:t>Maximum Team Size </a:t>
                      </a:r>
                      <a:endParaRPr lang="vi-VN" sz="2400" dirty="0">
                        <a:solidFill>
                          <a:schemeClr val="bg2">
                            <a:lumMod val="10000"/>
                          </a:schemeClr>
                        </a:solidFill>
                        <a:effectLst/>
                        <a:latin typeface="Futura Lt BT" panose="020B0402020204020303"/>
                        <a:ea typeface="Calibri" panose="020F0502020204030204" pitchFamily="34" charset="0"/>
                      </a:endParaRPr>
                    </a:p>
                  </a:txBody>
                  <a:tcPr marL="68571" marR="68571" marT="0" marB="0" anchor="ctr"/>
                </a:tc>
                <a:tc>
                  <a:txBody>
                    <a:bodyPr/>
                    <a:lstStyle/>
                    <a:p>
                      <a:pPr marL="0" marR="0">
                        <a:lnSpc>
                          <a:spcPct val="115000"/>
                        </a:lnSpc>
                        <a:spcBef>
                          <a:spcPts val="600"/>
                        </a:spcBef>
                        <a:spcAft>
                          <a:spcPts val="600"/>
                        </a:spcAft>
                      </a:pPr>
                      <a:r>
                        <a:rPr lang="en-US" sz="1800" dirty="0">
                          <a:effectLst/>
                        </a:rPr>
                        <a:t>Person </a:t>
                      </a:r>
                      <a:endParaRPr lang="vi-VN" sz="1800" dirty="0">
                        <a:effectLst/>
                        <a:latin typeface="Futura Lt BT" panose="020B0402020204020303"/>
                        <a:ea typeface="Calibri" panose="020F0502020204030204" pitchFamily="34" charset="0"/>
                      </a:endParaRPr>
                    </a:p>
                  </a:txBody>
                  <a:tcPr marL="68571" marR="68571" marT="0" marB="0" anchor="ctr">
                    <a:solidFill>
                      <a:schemeClr val="accent6">
                        <a:lumMod val="20000"/>
                        <a:lumOff val="80000"/>
                      </a:schemeClr>
                    </a:solidFill>
                  </a:tcPr>
                </a:tc>
                <a:tc>
                  <a:txBody>
                    <a:bodyPr/>
                    <a:lstStyle/>
                    <a:p>
                      <a:pPr marL="0" marR="0" algn="ctr">
                        <a:lnSpc>
                          <a:spcPct val="115000"/>
                        </a:lnSpc>
                        <a:spcBef>
                          <a:spcPts val="600"/>
                        </a:spcBef>
                        <a:spcAft>
                          <a:spcPts val="600"/>
                        </a:spcAft>
                      </a:pPr>
                      <a:r>
                        <a:rPr lang="en-US" sz="1800" dirty="0" smtClean="0">
                          <a:effectLst/>
                        </a:rPr>
                        <a:t>4</a:t>
                      </a:r>
                      <a:endParaRPr lang="vi-VN" sz="1800" dirty="0">
                        <a:effectLst/>
                        <a:latin typeface="Futura Lt BT" panose="020B0402020204020303"/>
                        <a:ea typeface="Calibri" panose="020F0502020204030204" pitchFamily="34" charset="0"/>
                      </a:endParaRPr>
                    </a:p>
                  </a:txBody>
                  <a:tcPr marL="68571" marR="68571" marT="0" marB="0" anchor="ctr">
                    <a:solidFill>
                      <a:schemeClr val="accent6">
                        <a:lumMod val="20000"/>
                        <a:lumOff val="80000"/>
                      </a:schemeClr>
                    </a:solidFill>
                  </a:tcPr>
                </a:tc>
                <a:tc>
                  <a:txBody>
                    <a:bodyPr/>
                    <a:lstStyle/>
                    <a:p>
                      <a:pPr marL="0" marR="0" algn="ctr">
                        <a:lnSpc>
                          <a:spcPct val="115000"/>
                        </a:lnSpc>
                        <a:spcBef>
                          <a:spcPts val="600"/>
                        </a:spcBef>
                        <a:spcAft>
                          <a:spcPts val="600"/>
                        </a:spcAft>
                      </a:pPr>
                      <a:r>
                        <a:rPr lang="en-US" sz="1800" dirty="0" smtClean="0">
                          <a:effectLst/>
                        </a:rPr>
                        <a:t>4</a:t>
                      </a:r>
                      <a:endParaRPr lang="vi-VN" sz="1800" dirty="0">
                        <a:effectLst/>
                        <a:latin typeface="Futura Lt BT" panose="020B0402020204020303"/>
                        <a:ea typeface="Calibri" panose="020F0502020204030204" pitchFamily="34" charset="0"/>
                      </a:endParaRPr>
                    </a:p>
                  </a:txBody>
                  <a:tcPr marL="68571" marR="68571" marT="0" marB="0" anchor="ctr">
                    <a:solidFill>
                      <a:schemeClr val="accent6">
                        <a:lumMod val="20000"/>
                        <a:lumOff val="80000"/>
                      </a:schemeClr>
                    </a:solidFill>
                  </a:tcPr>
                </a:tc>
                <a:tc>
                  <a:txBody>
                    <a:bodyPr/>
                    <a:lstStyle/>
                    <a:p>
                      <a:pPr marL="0" marR="0" algn="ctr">
                        <a:lnSpc>
                          <a:spcPct val="115000"/>
                        </a:lnSpc>
                        <a:spcBef>
                          <a:spcPts val="600"/>
                        </a:spcBef>
                        <a:spcAft>
                          <a:spcPts val="600"/>
                        </a:spcAft>
                      </a:pPr>
                      <a:r>
                        <a:rPr lang="en-US" sz="1800" dirty="0">
                          <a:effectLst/>
                        </a:rPr>
                        <a:t>0</a:t>
                      </a:r>
                      <a:endParaRPr lang="vi-VN" sz="1800" dirty="0">
                        <a:effectLst/>
                        <a:latin typeface="Futura Lt BT" panose="020B0402020204020303"/>
                        <a:ea typeface="Calibri" panose="020F0502020204030204" pitchFamily="34" charset="0"/>
                      </a:endParaRPr>
                    </a:p>
                  </a:txBody>
                  <a:tcPr marL="68571" marR="68571" marT="0"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34179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2181041159"/>
              </p:ext>
            </p:extLst>
          </p:nvPr>
        </p:nvGraphicFramePr>
        <p:xfrm>
          <a:off x="700217" y="109152"/>
          <a:ext cx="66403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212811705"/>
              </p:ext>
            </p:extLst>
          </p:nvPr>
        </p:nvGraphicFramePr>
        <p:xfrm>
          <a:off x="2364376" y="531384"/>
          <a:ext cx="8845565" cy="5995023"/>
        </p:xfrm>
        <a:graphic>
          <a:graphicData uri="http://schemas.openxmlformats.org/drawingml/2006/table">
            <a:tbl>
              <a:tblPr firstRow="1" firstCol="1" bandRow="1">
                <a:tableStyleId>{93296810-A885-4BE3-A3E7-6D5BEEA58F35}</a:tableStyleId>
              </a:tblPr>
              <a:tblGrid>
                <a:gridCol w="508535"/>
                <a:gridCol w="1328904"/>
                <a:gridCol w="3281974"/>
                <a:gridCol w="1579046"/>
                <a:gridCol w="2147106"/>
              </a:tblGrid>
              <a:tr h="477309">
                <a:tc>
                  <a:txBody>
                    <a:bodyPr/>
                    <a:lstStyle/>
                    <a:p>
                      <a:pPr marL="0" marR="0" algn="ctr">
                        <a:lnSpc>
                          <a:spcPct val="115000"/>
                        </a:lnSpc>
                        <a:spcBef>
                          <a:spcPts val="600"/>
                        </a:spcBef>
                        <a:spcAft>
                          <a:spcPts val="600"/>
                        </a:spcAft>
                      </a:pPr>
                      <a:r>
                        <a:rPr lang="en-US" sz="1800" dirty="0">
                          <a:effectLst/>
                        </a:rPr>
                        <a:t>No</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600"/>
                        </a:spcBef>
                        <a:spcAft>
                          <a:spcPts val="600"/>
                        </a:spcAft>
                      </a:pPr>
                      <a:r>
                        <a:rPr lang="en-US" sz="1800" dirty="0">
                          <a:effectLst/>
                        </a:rPr>
                        <a:t>Stage</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600"/>
                        </a:spcBef>
                        <a:spcAft>
                          <a:spcPts val="600"/>
                        </a:spcAft>
                      </a:pPr>
                      <a:r>
                        <a:rPr lang="en-US" sz="1800" dirty="0">
                          <a:effectLst/>
                        </a:rPr>
                        <a:t>Deliverable/ Milestone</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600"/>
                        </a:spcBef>
                        <a:spcAft>
                          <a:spcPts val="600"/>
                        </a:spcAft>
                      </a:pPr>
                      <a:r>
                        <a:rPr lang="en-US" sz="1800" dirty="0">
                          <a:effectLst/>
                        </a:rPr>
                        <a:t>Delivery Date</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600"/>
                        </a:spcBef>
                        <a:spcAft>
                          <a:spcPts val="600"/>
                        </a:spcAft>
                      </a:pPr>
                      <a:r>
                        <a:rPr lang="en-US" sz="1800" dirty="0">
                          <a:effectLst/>
                        </a:rPr>
                        <a:t>Delivery Location</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494777">
                <a:tc>
                  <a:txBody>
                    <a:bodyPr/>
                    <a:lstStyle/>
                    <a:p>
                      <a:pPr marL="0" marR="0" algn="ctr">
                        <a:lnSpc>
                          <a:spcPct val="115000"/>
                        </a:lnSpc>
                        <a:spcBef>
                          <a:spcPts val="0"/>
                        </a:spcBef>
                        <a:spcAft>
                          <a:spcPts val="0"/>
                        </a:spcAft>
                      </a:pPr>
                      <a:r>
                        <a:rPr lang="en-US" sz="1800" dirty="0">
                          <a:effectLst/>
                        </a:rPr>
                        <a:t>1</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Inception</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a:effectLst/>
                        </a:rPr>
                        <a:t>Deliver Report No.1</a:t>
                      </a:r>
                      <a:endParaRPr lang="vi-VN" sz="180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12-01-2015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a:effectLst/>
                        </a:rPr>
                        <a:t>Supervisor</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408857">
                <a:tc>
                  <a:txBody>
                    <a:bodyPr/>
                    <a:lstStyle/>
                    <a:p>
                      <a:pPr marL="0" marR="0" algn="ctr">
                        <a:lnSpc>
                          <a:spcPct val="115000"/>
                        </a:lnSpc>
                        <a:spcBef>
                          <a:spcPts val="0"/>
                        </a:spcBef>
                        <a:spcAft>
                          <a:spcPts val="0"/>
                        </a:spcAft>
                      </a:pPr>
                      <a:r>
                        <a:rPr lang="en-US" sz="1800" dirty="0">
                          <a:effectLst/>
                        </a:rPr>
                        <a:t>2</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Inception</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a:effectLst/>
                        </a:rPr>
                        <a:t>Project plan</a:t>
                      </a:r>
                      <a:endParaRPr lang="vi-VN" sz="180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19-01-2015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a:effectLst/>
                        </a:rPr>
                        <a:t>Supervisor</a:t>
                      </a:r>
                      <a:endParaRPr lang="vi-VN" sz="180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494777">
                <a:tc>
                  <a:txBody>
                    <a:bodyPr/>
                    <a:lstStyle/>
                    <a:p>
                      <a:pPr marL="0" marR="0" algn="ctr">
                        <a:lnSpc>
                          <a:spcPct val="115000"/>
                        </a:lnSpc>
                        <a:spcBef>
                          <a:spcPts val="0"/>
                        </a:spcBef>
                        <a:spcAft>
                          <a:spcPts val="0"/>
                        </a:spcAft>
                      </a:pPr>
                      <a:r>
                        <a:rPr lang="en-US" sz="1800" dirty="0">
                          <a:effectLst/>
                        </a:rPr>
                        <a:t>3</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Inception</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Deliver Report No.2</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19-01-2015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a:effectLst/>
                        </a:rPr>
                        <a:t>Supervisor</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494777">
                <a:tc>
                  <a:txBody>
                    <a:bodyPr/>
                    <a:lstStyle/>
                    <a:p>
                      <a:pPr marL="0" marR="0" algn="ctr">
                        <a:lnSpc>
                          <a:spcPct val="115000"/>
                        </a:lnSpc>
                        <a:spcBef>
                          <a:spcPts val="0"/>
                        </a:spcBef>
                        <a:spcAft>
                          <a:spcPts val="0"/>
                        </a:spcAft>
                      </a:pPr>
                      <a:r>
                        <a:rPr lang="en-US" sz="1800" dirty="0" smtClean="0">
                          <a:effectLst/>
                        </a:rPr>
                        <a:t>4</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Elaboration</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a:effectLst/>
                        </a:rPr>
                        <a:t>Deliver Report No.3</a:t>
                      </a:r>
                      <a:endParaRPr lang="vi-VN" sz="180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28-01-2015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a:effectLst/>
                        </a:rPr>
                        <a:t>Supervisor</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494777">
                <a:tc>
                  <a:txBody>
                    <a:bodyPr/>
                    <a:lstStyle/>
                    <a:p>
                      <a:pPr marL="0" marR="0" algn="ctr">
                        <a:lnSpc>
                          <a:spcPct val="115000"/>
                        </a:lnSpc>
                        <a:spcBef>
                          <a:spcPts val="0"/>
                        </a:spcBef>
                        <a:spcAft>
                          <a:spcPts val="0"/>
                        </a:spcAft>
                      </a:pPr>
                      <a:r>
                        <a:rPr lang="en-US" sz="1800" dirty="0" smtClean="0">
                          <a:effectLst/>
                        </a:rPr>
                        <a:t>5</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a:effectLst/>
                        </a:rPr>
                        <a:t>Elaboration</a:t>
                      </a:r>
                      <a:endParaRPr lang="vi-VN" sz="180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Deliver Report No.4</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11-02-2015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a:effectLst/>
                        </a:rPr>
                        <a:t>Supervisor</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629538">
                <a:tc>
                  <a:txBody>
                    <a:bodyPr/>
                    <a:lstStyle/>
                    <a:p>
                      <a:pPr marL="0" marR="0" algn="ctr">
                        <a:lnSpc>
                          <a:spcPct val="115000"/>
                        </a:lnSpc>
                        <a:spcBef>
                          <a:spcPts val="0"/>
                        </a:spcBef>
                        <a:spcAft>
                          <a:spcPts val="0"/>
                        </a:spcAft>
                      </a:pPr>
                      <a:r>
                        <a:rPr lang="en-US" sz="1800" dirty="0" smtClean="0">
                          <a:effectLst/>
                        </a:rPr>
                        <a:t>6</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a:effectLst/>
                        </a:rPr>
                        <a:t>Construction</a:t>
                      </a:r>
                      <a:endParaRPr lang="vi-VN" sz="180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Complete Coding</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12-03-2015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a:effectLst/>
                        </a:rPr>
                        <a:t>Supervisor</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629538">
                <a:tc>
                  <a:txBody>
                    <a:bodyPr/>
                    <a:lstStyle/>
                    <a:p>
                      <a:pPr marL="0" marR="0" algn="ctr">
                        <a:lnSpc>
                          <a:spcPct val="115000"/>
                        </a:lnSpc>
                        <a:spcBef>
                          <a:spcPts val="0"/>
                        </a:spcBef>
                        <a:spcAft>
                          <a:spcPts val="0"/>
                        </a:spcAft>
                      </a:pPr>
                      <a:r>
                        <a:rPr lang="en-US" sz="1800" dirty="0" smtClean="0">
                          <a:effectLst/>
                        </a:rPr>
                        <a:t>7</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a:effectLst/>
                        </a:rPr>
                        <a:t>Construction</a:t>
                      </a:r>
                      <a:endParaRPr lang="vi-VN" sz="180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Deliver Report No.5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12-03-2015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a:effectLst/>
                        </a:rPr>
                        <a:t>Supervisor</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629538">
                <a:tc>
                  <a:txBody>
                    <a:bodyPr/>
                    <a:lstStyle/>
                    <a:p>
                      <a:pPr marL="0" marR="0" algn="ctr">
                        <a:lnSpc>
                          <a:spcPct val="115000"/>
                        </a:lnSpc>
                        <a:spcBef>
                          <a:spcPts val="0"/>
                        </a:spcBef>
                        <a:spcAft>
                          <a:spcPts val="0"/>
                        </a:spcAft>
                      </a:pPr>
                      <a:r>
                        <a:rPr lang="en-US" sz="1800" dirty="0" smtClean="0">
                          <a:effectLst/>
                        </a:rPr>
                        <a:t>8</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a:effectLst/>
                        </a:rPr>
                        <a:t>Construction</a:t>
                      </a:r>
                      <a:endParaRPr lang="vi-VN" sz="180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Deliver Report No.6</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13-04-2015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a:effectLst/>
                        </a:rPr>
                        <a:t>Supervisor</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742164">
                <a:tc>
                  <a:txBody>
                    <a:bodyPr/>
                    <a:lstStyle/>
                    <a:p>
                      <a:pPr marL="0" marR="0" algn="ctr">
                        <a:lnSpc>
                          <a:spcPct val="115000"/>
                        </a:lnSpc>
                        <a:spcBef>
                          <a:spcPts val="0"/>
                        </a:spcBef>
                        <a:spcAft>
                          <a:spcPts val="0"/>
                        </a:spcAft>
                      </a:pPr>
                      <a:r>
                        <a:rPr lang="en-US" sz="1800" dirty="0" smtClean="0">
                          <a:effectLst/>
                        </a:rPr>
                        <a:t>9</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a:effectLst/>
                        </a:rPr>
                        <a:t>Transition</a:t>
                      </a:r>
                      <a:endParaRPr lang="vi-VN" sz="180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The last Document and CD source code</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24-04-2015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a:effectLst/>
                        </a:rPr>
                        <a:t>FU</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r h="494777">
                <a:tc>
                  <a:txBody>
                    <a:bodyPr/>
                    <a:lstStyle/>
                    <a:p>
                      <a:pPr marL="0" marR="0" algn="ctr">
                        <a:lnSpc>
                          <a:spcPct val="115000"/>
                        </a:lnSpc>
                        <a:spcBef>
                          <a:spcPts val="0"/>
                        </a:spcBef>
                        <a:spcAft>
                          <a:spcPts val="0"/>
                        </a:spcAft>
                      </a:pPr>
                      <a:r>
                        <a:rPr lang="en-US" sz="1800" dirty="0" smtClean="0">
                          <a:effectLst/>
                        </a:rPr>
                        <a:t>10</a:t>
                      </a:r>
                      <a:endParaRPr lang="vi-VN" sz="1800" dirty="0">
                        <a:solidFill>
                          <a:schemeClr val="bg2">
                            <a:lumMod val="10000"/>
                          </a:schemeClr>
                        </a:solidFill>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Transition</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l">
                        <a:lnSpc>
                          <a:spcPct val="115000"/>
                        </a:lnSpc>
                        <a:spcBef>
                          <a:spcPts val="0"/>
                        </a:spcBef>
                        <a:spcAft>
                          <a:spcPts val="0"/>
                        </a:spcAft>
                      </a:pPr>
                      <a:r>
                        <a:rPr lang="en-US" sz="1800" dirty="0">
                          <a:effectLst/>
                        </a:rPr>
                        <a:t>Project completed</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smtClean="0">
                          <a:effectLst/>
                        </a:rPr>
                        <a:t>24-04-2015</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c>
                  <a:txBody>
                    <a:bodyPr/>
                    <a:lstStyle/>
                    <a:p>
                      <a:pPr marL="0" marR="0" algn="ctr">
                        <a:lnSpc>
                          <a:spcPct val="115000"/>
                        </a:lnSpc>
                        <a:spcBef>
                          <a:spcPts val="0"/>
                        </a:spcBef>
                        <a:spcAft>
                          <a:spcPts val="0"/>
                        </a:spcAft>
                      </a:pPr>
                      <a:r>
                        <a:rPr lang="en-US" sz="1800" dirty="0">
                          <a:effectLst/>
                        </a:rPr>
                        <a:t>FU</a:t>
                      </a:r>
                      <a:endParaRPr lang="vi-VN" sz="1800" dirty="0">
                        <a:effectLst/>
                        <a:latin typeface="Futura Lt BT" panose="020B0402020204020303"/>
                        <a:ea typeface="Times New Roman" panose="02020603050405020304" pitchFamily="18" charset="0"/>
                        <a:cs typeface="Times New Roman" panose="02020603050405020304" pitchFamily="18" charset="0"/>
                      </a:endParaRPr>
                    </a:p>
                  </a:txBody>
                  <a:tcPr marL="46907" marR="46907" marT="0" marB="0" anchor="ctr"/>
                </a:tc>
              </a:tr>
            </a:tbl>
          </a:graphicData>
        </a:graphic>
      </p:graphicFrame>
    </p:spTree>
    <p:extLst>
      <p:ext uri="{BB962C8B-B14F-4D97-AF65-F5344CB8AC3E}">
        <p14:creationId xmlns:p14="http://schemas.microsoft.com/office/powerpoint/2010/main" xmlns="" val="205682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53674009"/>
              </p:ext>
            </p:extLst>
          </p:nvPr>
        </p:nvGraphicFramePr>
        <p:xfrm>
          <a:off x="700217" y="109152"/>
          <a:ext cx="66403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Users\HoangLanAnh\Desktop\1.jpg"/>
          <p:cNvPicPr>
            <a:picLocks noChangeAspect="1" noChangeArrowheads="1"/>
          </p:cNvPicPr>
          <p:nvPr/>
        </p:nvPicPr>
        <p:blipFill>
          <a:blip r:embed="rId6"/>
          <a:srcRect/>
          <a:stretch>
            <a:fillRect/>
          </a:stretch>
        </p:blipFill>
        <p:spPr bwMode="auto">
          <a:xfrm>
            <a:off x="2159773" y="907827"/>
            <a:ext cx="2214578" cy="1540278"/>
          </a:xfrm>
          <a:prstGeom prst="rect">
            <a:avLst/>
          </a:prstGeom>
          <a:noFill/>
        </p:spPr>
      </p:pic>
      <p:pic>
        <p:nvPicPr>
          <p:cNvPr id="8" name="Picture 7" descr="C:\Users\HoangLanAnh\Desktop\2.png"/>
          <p:cNvPicPr>
            <a:picLocks noChangeAspect="1" noChangeArrowheads="1"/>
          </p:cNvPicPr>
          <p:nvPr/>
        </p:nvPicPr>
        <p:blipFill>
          <a:blip r:embed="rId7"/>
          <a:srcRect/>
          <a:stretch>
            <a:fillRect/>
          </a:stretch>
        </p:blipFill>
        <p:spPr bwMode="auto">
          <a:xfrm>
            <a:off x="2159773" y="2854246"/>
            <a:ext cx="2359013" cy="1475494"/>
          </a:xfrm>
          <a:prstGeom prst="rect">
            <a:avLst/>
          </a:prstGeom>
          <a:noFill/>
        </p:spPr>
      </p:pic>
      <p:pic>
        <p:nvPicPr>
          <p:cNvPr id="9" name="Picture 8" descr="C:\Users\HoangLanAnh\Desktop\5.png"/>
          <p:cNvPicPr>
            <a:picLocks noChangeAspect="1" noChangeArrowheads="1"/>
          </p:cNvPicPr>
          <p:nvPr/>
        </p:nvPicPr>
        <p:blipFill>
          <a:blip r:embed="rId8"/>
          <a:srcRect/>
          <a:stretch>
            <a:fillRect/>
          </a:stretch>
        </p:blipFill>
        <p:spPr bwMode="auto">
          <a:xfrm>
            <a:off x="4945855" y="864376"/>
            <a:ext cx="2857520" cy="1614499"/>
          </a:xfrm>
          <a:prstGeom prst="rect">
            <a:avLst/>
          </a:prstGeom>
          <a:noFill/>
        </p:spPr>
      </p:pic>
      <p:pic>
        <p:nvPicPr>
          <p:cNvPr id="10" name="Picture 9" descr="C:\Users\HoangLanAnh\Desktop\6.jpg"/>
          <p:cNvPicPr>
            <a:picLocks noChangeAspect="1" noChangeArrowheads="1"/>
          </p:cNvPicPr>
          <p:nvPr/>
        </p:nvPicPr>
        <p:blipFill>
          <a:blip r:embed="rId9"/>
          <a:srcRect/>
          <a:stretch>
            <a:fillRect/>
          </a:stretch>
        </p:blipFill>
        <p:spPr bwMode="auto">
          <a:xfrm>
            <a:off x="8374879" y="864376"/>
            <a:ext cx="1571636" cy="1571636"/>
          </a:xfrm>
          <a:prstGeom prst="rect">
            <a:avLst/>
          </a:prstGeom>
          <a:noFill/>
        </p:spPr>
      </p:pic>
      <p:pic>
        <p:nvPicPr>
          <p:cNvPr id="11" name="Picture 10" descr="C:\Users\HoangLanAnh\Desktop\9.jpg"/>
          <p:cNvPicPr>
            <a:picLocks noGrp="1" noChangeAspect="1" noChangeArrowheads="1"/>
          </p:cNvPicPr>
          <p:nvPr/>
        </p:nvPicPr>
        <p:blipFill>
          <a:blip r:embed="rId10"/>
          <a:srcRect/>
          <a:stretch>
            <a:fillRect/>
          </a:stretch>
        </p:blipFill>
        <p:spPr bwMode="auto">
          <a:xfrm>
            <a:off x="5303824" y="2854246"/>
            <a:ext cx="2286016" cy="1483043"/>
          </a:xfrm>
          <a:prstGeom prst="rect">
            <a:avLst/>
          </a:prstGeom>
          <a:noFill/>
        </p:spPr>
      </p:pic>
      <p:pic>
        <p:nvPicPr>
          <p:cNvPr id="12" name="Picture 11" descr="C:\Users\HoangLanAnh\Desktop\10.jpg"/>
          <p:cNvPicPr>
            <a:picLocks noChangeAspect="1" noChangeArrowheads="1"/>
          </p:cNvPicPr>
          <p:nvPr/>
        </p:nvPicPr>
        <p:blipFill>
          <a:blip r:embed="rId11"/>
          <a:srcRect/>
          <a:stretch>
            <a:fillRect/>
          </a:stretch>
        </p:blipFill>
        <p:spPr bwMode="auto">
          <a:xfrm>
            <a:off x="2159773" y="4856963"/>
            <a:ext cx="2500330" cy="1400185"/>
          </a:xfrm>
          <a:prstGeom prst="rect">
            <a:avLst/>
          </a:prstGeom>
          <a:noFill/>
        </p:spPr>
      </p:pic>
      <p:pic>
        <p:nvPicPr>
          <p:cNvPr id="13" name="Picture 12" descr="C:\Users\HoangLanAnh\Desktop\4.jpg"/>
          <p:cNvPicPr>
            <a:picLocks noChangeAspect="1" noChangeArrowheads="1"/>
          </p:cNvPicPr>
          <p:nvPr/>
        </p:nvPicPr>
        <p:blipFill>
          <a:blip r:embed="rId12"/>
          <a:srcRect/>
          <a:stretch>
            <a:fillRect/>
          </a:stretch>
        </p:blipFill>
        <p:spPr bwMode="auto">
          <a:xfrm>
            <a:off x="8189146" y="2620442"/>
            <a:ext cx="1943101" cy="1943101"/>
          </a:xfrm>
          <a:prstGeom prst="rect">
            <a:avLst/>
          </a:prstGeom>
          <a:noFill/>
        </p:spPr>
      </p:pic>
      <p:pic>
        <p:nvPicPr>
          <p:cNvPr id="14" name="Picture 13" descr="C:\Users\HoangLanAnh\Desktop\7.jpg"/>
          <p:cNvPicPr>
            <a:picLocks noChangeAspect="1" noChangeArrowheads="1"/>
          </p:cNvPicPr>
          <p:nvPr/>
        </p:nvPicPr>
        <p:blipFill>
          <a:blip r:embed="rId13"/>
          <a:srcRect/>
          <a:stretch>
            <a:fillRect/>
          </a:stretch>
        </p:blipFill>
        <p:spPr bwMode="auto">
          <a:xfrm>
            <a:off x="5307855" y="4447375"/>
            <a:ext cx="2571768" cy="2309025"/>
          </a:xfrm>
          <a:prstGeom prst="rect">
            <a:avLst/>
          </a:prstGeom>
          <a:noFill/>
        </p:spPr>
      </p:pic>
      <p:pic>
        <p:nvPicPr>
          <p:cNvPr id="15" name="Picture 14" descr="C:\Users\HoangLanAnh\Desktop\3.png"/>
          <p:cNvPicPr>
            <a:picLocks noChangeAspect="1" noChangeArrowheads="1"/>
          </p:cNvPicPr>
          <p:nvPr/>
        </p:nvPicPr>
        <p:blipFill>
          <a:blip r:embed="rId14"/>
          <a:srcRect/>
          <a:stretch>
            <a:fillRect/>
          </a:stretch>
        </p:blipFill>
        <p:spPr bwMode="auto">
          <a:xfrm>
            <a:off x="7879623" y="4337289"/>
            <a:ext cx="2316924" cy="2350865"/>
          </a:xfrm>
          <a:prstGeom prst="rect">
            <a:avLst/>
          </a:prstGeom>
          <a:noFill/>
        </p:spPr>
      </p:pic>
    </p:spTree>
    <p:extLst>
      <p:ext uri="{BB962C8B-B14F-4D97-AF65-F5344CB8AC3E}">
        <p14:creationId xmlns:p14="http://schemas.microsoft.com/office/powerpoint/2010/main" xmlns="" val="1169930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0200" y="1040946"/>
            <a:ext cx="2971800" cy="2971800"/>
          </a:xfrm>
          <a:prstGeom prst="rect">
            <a:avLst/>
          </a:prstGeom>
        </p:spPr>
      </p:pic>
      <p:sp>
        <p:nvSpPr>
          <p:cNvPr id="3" name="Title 2"/>
          <p:cNvSpPr>
            <a:spLocks noGrp="1"/>
          </p:cNvSpPr>
          <p:nvPr>
            <p:ph type="ctrTitle"/>
          </p:nvPr>
        </p:nvSpPr>
        <p:spPr>
          <a:xfrm>
            <a:off x="2928401" y="228601"/>
            <a:ext cx="8574622" cy="1714500"/>
          </a:xfrm>
        </p:spPr>
        <p:txBody>
          <a:bodyPr>
            <a:normAutofit fontScale="90000"/>
          </a:bodyPr>
          <a:lstStyle/>
          <a:p>
            <a:pPr lvl="0"/>
            <a:r>
              <a:rPr lang="en-US" b="1" dirty="0">
                <a:latin typeface="Futura Lt BT" panose="020B0402020204020303"/>
              </a:rPr>
              <a:t>SOFTWARE </a:t>
            </a:r>
            <a:r>
              <a:rPr lang="en-US" b="1" dirty="0" smtClean="0">
                <a:latin typeface="Futura Lt BT" panose="020B0402020204020303"/>
              </a:rPr>
              <a:t/>
            </a:r>
            <a:br>
              <a:rPr lang="en-US" b="1" dirty="0" smtClean="0">
                <a:latin typeface="Futura Lt BT" panose="020B0402020204020303"/>
              </a:rPr>
            </a:br>
            <a:r>
              <a:rPr lang="en-US" b="1" dirty="0" smtClean="0">
                <a:latin typeface="Futura Lt BT" panose="020B0402020204020303"/>
              </a:rPr>
              <a:t>SPECIFICATION</a:t>
            </a:r>
            <a:endParaRPr lang="en-US" dirty="0"/>
          </a:p>
        </p:txBody>
      </p:sp>
      <p:sp>
        <p:nvSpPr>
          <p:cNvPr id="5" name="Round Diagonal Corner Rectangle 4"/>
          <p:cNvSpPr/>
          <p:nvPr/>
        </p:nvSpPr>
        <p:spPr>
          <a:xfrm>
            <a:off x="5392210" y="2148568"/>
            <a:ext cx="537104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smtClean="0"/>
              <a:t>1. </a:t>
            </a:r>
            <a:r>
              <a:rPr lang="en-US" sz="2800" dirty="0"/>
              <a:t>System Overview</a:t>
            </a:r>
          </a:p>
        </p:txBody>
      </p:sp>
      <p:sp>
        <p:nvSpPr>
          <p:cNvPr id="6" name="Round Diagonal Corner Rectangle 5"/>
          <p:cNvSpPr/>
          <p:nvPr/>
        </p:nvSpPr>
        <p:spPr>
          <a:xfrm>
            <a:off x="5392210" y="3110593"/>
            <a:ext cx="537104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a:t>2</a:t>
            </a:r>
            <a:r>
              <a:rPr lang="en-US" sz="2800" dirty="0" smtClean="0"/>
              <a:t>. </a:t>
            </a:r>
            <a:r>
              <a:rPr lang="en-US" sz="2800" dirty="0"/>
              <a:t>Functional Requirement</a:t>
            </a:r>
          </a:p>
        </p:txBody>
      </p:sp>
      <p:sp>
        <p:nvSpPr>
          <p:cNvPr id="7" name="Round Diagonal Corner Rectangle 6"/>
          <p:cNvSpPr/>
          <p:nvPr/>
        </p:nvSpPr>
        <p:spPr>
          <a:xfrm>
            <a:off x="5392210" y="4072618"/>
            <a:ext cx="537104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t>3. Non-Functional Requirement</a:t>
            </a:r>
            <a:endParaRPr lang="en-US" sz="2800" dirty="0"/>
          </a:p>
        </p:txBody>
      </p:sp>
    </p:spTree>
    <p:extLst>
      <p:ext uri="{BB962C8B-B14F-4D97-AF65-F5344CB8AC3E}">
        <p14:creationId xmlns:p14="http://schemas.microsoft.com/office/powerpoint/2010/main" xmlns="" val="429077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235061426"/>
              </p:ext>
            </p:extLst>
          </p:nvPr>
        </p:nvGraphicFramePr>
        <p:xfrm>
          <a:off x="700217" y="109152"/>
          <a:ext cx="7848697"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descr="C:\Users\dangt_000\AppData\Roaming\Skype\live#3adangth92\media_messaging\media_cache\^205619C326744D8599D935820F68DD7052E964D3D47B72192B^pimgpsh_fullsize_distr.jpg"/>
          <p:cNvPicPr>
            <a:picLocks noGrp="1"/>
          </p:cNvPicPr>
          <p:nvPr>
            <p:ph idx="1"/>
          </p:nvPr>
        </p:nvPicPr>
        <p:blipFill>
          <a:blip r:embed="rId6">
            <a:extLst>
              <a:ext uri="{28A0092B-C50C-407E-A947-70E740481C1C}">
                <a14:useLocalDpi xmlns:a14="http://schemas.microsoft.com/office/drawing/2010/main" xmlns="" val="0"/>
              </a:ext>
            </a:extLst>
          </a:blip>
          <a:srcRect/>
          <a:stretch>
            <a:fillRect/>
          </a:stretch>
        </p:blipFill>
        <p:spPr bwMode="auto">
          <a:xfrm>
            <a:off x="2806700" y="910771"/>
            <a:ext cx="8102600" cy="5417457"/>
          </a:xfrm>
          <a:prstGeom prst="rect">
            <a:avLst/>
          </a:prstGeom>
          <a:noFill/>
          <a:ln>
            <a:noFill/>
          </a:ln>
        </p:spPr>
      </p:pic>
    </p:spTree>
    <p:extLst>
      <p:ext uri="{BB962C8B-B14F-4D97-AF65-F5344CB8AC3E}">
        <p14:creationId xmlns:p14="http://schemas.microsoft.com/office/powerpoint/2010/main" xmlns="" val="710500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360976934"/>
              </p:ext>
            </p:extLst>
          </p:nvPr>
        </p:nvGraphicFramePr>
        <p:xfrm>
          <a:off x="700217" y="109152"/>
          <a:ext cx="82405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6"/>
          <a:stretch>
            <a:fillRect/>
          </a:stretch>
        </p:blipFill>
        <p:spPr>
          <a:xfrm>
            <a:off x="3451020" y="1901371"/>
            <a:ext cx="6006177" cy="3468915"/>
          </a:xfrm>
          <a:prstGeom prst="rect">
            <a:avLst/>
          </a:prstGeom>
        </p:spPr>
      </p:pic>
    </p:spTree>
    <p:extLst>
      <p:ext uri="{BB962C8B-B14F-4D97-AF65-F5344CB8AC3E}">
        <p14:creationId xmlns:p14="http://schemas.microsoft.com/office/powerpoint/2010/main" xmlns="" val="3814073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360976934"/>
              </p:ext>
            </p:extLst>
          </p:nvPr>
        </p:nvGraphicFramePr>
        <p:xfrm>
          <a:off x="700217" y="109152"/>
          <a:ext cx="82405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p:cNvPicPr>
          <p:nvPr>
            <p:ph idx="1"/>
          </p:nvPr>
        </p:nvPicPr>
        <p:blipFill>
          <a:blip r:embed="rId6">
            <a:extLst>
              <a:ext uri="{28A0092B-C50C-407E-A947-70E740481C1C}">
                <a14:useLocalDpi xmlns:a14="http://schemas.microsoft.com/office/drawing/2010/main" xmlns="" val="0"/>
              </a:ext>
            </a:extLst>
          </a:blip>
          <a:stretch>
            <a:fillRect/>
          </a:stretch>
        </p:blipFill>
        <p:spPr>
          <a:xfrm>
            <a:off x="2781395" y="1142045"/>
            <a:ext cx="7934731" cy="4713323"/>
          </a:xfrm>
          <a:prstGeom prst="rect">
            <a:avLst/>
          </a:prstGeom>
        </p:spPr>
      </p:pic>
    </p:spTree>
    <p:extLst>
      <p:ext uri="{BB962C8B-B14F-4D97-AF65-F5344CB8AC3E}">
        <p14:creationId xmlns:p14="http://schemas.microsoft.com/office/powerpoint/2010/main" xmlns="" val="4038862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360976934"/>
              </p:ext>
            </p:extLst>
          </p:nvPr>
        </p:nvGraphicFramePr>
        <p:xfrm>
          <a:off x="700217" y="109152"/>
          <a:ext cx="82405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p:cNvPicPr>
          <p:nvPr>
            <p:ph idx="1"/>
          </p:nvPr>
        </p:nvPicPr>
        <p:blipFill>
          <a:blip r:embed="rId6">
            <a:extLst>
              <a:ext uri="{28A0092B-C50C-407E-A947-70E740481C1C}">
                <a14:useLocalDpi xmlns:a14="http://schemas.microsoft.com/office/drawing/2010/main" xmlns="" val="0"/>
              </a:ext>
            </a:extLst>
          </a:blip>
          <a:stretch>
            <a:fillRect/>
          </a:stretch>
        </p:blipFill>
        <p:spPr>
          <a:xfrm>
            <a:off x="2534653" y="577516"/>
            <a:ext cx="7860631" cy="5807241"/>
          </a:xfrm>
          <a:prstGeom prst="rect">
            <a:avLst/>
          </a:prstGeom>
        </p:spPr>
      </p:pic>
    </p:spTree>
    <p:extLst>
      <p:ext uri="{BB962C8B-B14F-4D97-AF65-F5344CB8AC3E}">
        <p14:creationId xmlns:p14="http://schemas.microsoft.com/office/powerpoint/2010/main" xmlns="" val="1439687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598534213"/>
              </p:ext>
            </p:extLst>
          </p:nvPr>
        </p:nvGraphicFramePr>
        <p:xfrm>
          <a:off x="700217" y="109152"/>
          <a:ext cx="82405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6">
            <a:extLst>
              <a:ext uri="{28A0092B-C50C-407E-A947-70E740481C1C}">
                <a14:useLocalDpi xmlns:a14="http://schemas.microsoft.com/office/drawing/2010/main" xmlns="" val="0"/>
              </a:ext>
            </a:extLst>
          </a:blip>
          <a:stretch>
            <a:fillRect/>
          </a:stretch>
        </p:blipFill>
        <p:spPr>
          <a:xfrm>
            <a:off x="3229927" y="1142984"/>
            <a:ext cx="6552702" cy="5257816"/>
          </a:xfrm>
          <a:prstGeom prst="rect">
            <a:avLst/>
          </a:prstGeom>
        </p:spPr>
      </p:pic>
    </p:spTree>
    <p:extLst>
      <p:ext uri="{BB962C8B-B14F-4D97-AF65-F5344CB8AC3E}">
        <p14:creationId xmlns:p14="http://schemas.microsoft.com/office/powerpoint/2010/main" xmlns="" val="507436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853703338"/>
              </p:ext>
            </p:extLst>
          </p:nvPr>
        </p:nvGraphicFramePr>
        <p:xfrm>
          <a:off x="700217" y="109152"/>
          <a:ext cx="85961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9"/>
          <p:cNvSpPr>
            <a:spLocks noGrp="1"/>
          </p:cNvSpPr>
          <p:nvPr/>
        </p:nvSpPr>
        <p:spPr>
          <a:xfrm>
            <a:off x="1981200" y="871526"/>
            <a:ext cx="8229600" cy="511494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00" b="1" dirty="0" smtClean="0">
                <a:latin typeface="Futura Lt BT" panose="020B0402020204020303"/>
              </a:rPr>
              <a:t>Reliability:</a:t>
            </a:r>
          </a:p>
          <a:p>
            <a:pPr lvl="1"/>
            <a:r>
              <a:rPr lang="en-US" sz="2900" dirty="0" smtClean="0">
                <a:latin typeface="Futura Lt BT" panose="020B0402020204020303"/>
              </a:rPr>
              <a:t>The systems with high reliability, can be used like “always on” system </a:t>
            </a:r>
          </a:p>
          <a:p>
            <a:pPr lvl="1"/>
            <a:r>
              <a:rPr lang="en-US" sz="2900" dirty="0" smtClean="0">
                <a:latin typeface="Futura Lt BT" panose="020B0402020204020303"/>
              </a:rPr>
              <a:t>Business is based on circular 45/2013/TT-BTC</a:t>
            </a:r>
          </a:p>
          <a:p>
            <a:pPr lvl="1"/>
            <a:r>
              <a:rPr lang="en-US" sz="2900" dirty="0" smtClean="0">
                <a:latin typeface="Futura Lt BT" panose="020B0402020204020303"/>
              </a:rPr>
              <a:t>The website is developed by standard process such as having design, test case … </a:t>
            </a:r>
          </a:p>
          <a:p>
            <a:r>
              <a:rPr lang="en-US" sz="2900" b="1" dirty="0" smtClean="0">
                <a:latin typeface="Futura Lt BT" panose="020B0402020204020303"/>
              </a:rPr>
              <a:t>Availability:</a:t>
            </a:r>
          </a:p>
          <a:p>
            <a:pPr lvl="1"/>
            <a:r>
              <a:rPr lang="en-US" sz="2900" b="1" dirty="0" smtClean="0">
                <a:latin typeface="Futura Lt BT" panose="020B0402020204020303"/>
              </a:rPr>
              <a:t> </a:t>
            </a:r>
            <a:r>
              <a:rPr lang="en-US" sz="2900" dirty="0" smtClean="0">
                <a:latin typeface="Futura Lt BT" panose="020B0402020204020303"/>
              </a:rPr>
              <a:t>The expected downtime for maintenance is about 5 minutes each time</a:t>
            </a:r>
          </a:p>
          <a:p>
            <a:pPr lvl="1"/>
            <a:r>
              <a:rPr lang="en-US" sz="2900" dirty="0" smtClean="0">
                <a:latin typeface="Futura Lt BT" panose="020B0402020204020303"/>
              </a:rPr>
              <a:t>Hosting owner and hosting user have </a:t>
            </a:r>
            <a:r>
              <a:rPr lang="en-US" sz="2900" dirty="0" err="1" smtClean="0">
                <a:latin typeface="Futura Lt BT" panose="020B0402020204020303"/>
              </a:rPr>
              <a:t>contraint</a:t>
            </a:r>
            <a:r>
              <a:rPr lang="en-US" sz="2900" dirty="0" smtClean="0">
                <a:latin typeface="Futura Lt BT" panose="020B0402020204020303"/>
              </a:rPr>
              <a:t> through hosting </a:t>
            </a:r>
            <a:r>
              <a:rPr lang="en-US" sz="2900" dirty="0" err="1" smtClean="0">
                <a:latin typeface="Futura Lt BT" panose="020B0402020204020303"/>
              </a:rPr>
              <a:t>lendlease</a:t>
            </a:r>
            <a:r>
              <a:rPr lang="en-US" sz="2900" dirty="0" smtClean="0">
                <a:latin typeface="Futura Lt BT" panose="020B0402020204020303"/>
              </a:rPr>
              <a:t>.</a:t>
            </a:r>
          </a:p>
          <a:p>
            <a:r>
              <a:rPr lang="en-US" sz="2900" b="1" dirty="0" smtClean="0">
                <a:latin typeface="Futura Lt BT" panose="020B0402020204020303"/>
              </a:rPr>
              <a:t>Security:</a:t>
            </a:r>
          </a:p>
          <a:p>
            <a:pPr lvl="1"/>
            <a:r>
              <a:rPr lang="en-US" sz="2900" dirty="0" smtClean="0">
                <a:latin typeface="Futura Lt BT" panose="020B0402020204020303"/>
              </a:rPr>
              <a:t>Users must login for using the system</a:t>
            </a:r>
          </a:p>
          <a:p>
            <a:pPr lvl="1"/>
            <a:r>
              <a:rPr lang="en-US" sz="2900" dirty="0" smtClean="0">
                <a:latin typeface="Futura Lt BT" panose="020B0402020204020303"/>
              </a:rPr>
              <a:t>Data is backed-up once time per month</a:t>
            </a:r>
          </a:p>
          <a:p>
            <a:pPr lvl="1"/>
            <a:r>
              <a:rPr lang="en-US" sz="2900" dirty="0" smtClean="0">
                <a:latin typeface="Futura Lt BT" panose="020B0402020204020303"/>
              </a:rPr>
              <a:t>Super admin can not meddle to data</a:t>
            </a:r>
          </a:p>
          <a:p>
            <a:r>
              <a:rPr lang="en-US" sz="2900" b="1" dirty="0" smtClean="0">
                <a:latin typeface="Futura Lt BT" panose="020B0402020204020303"/>
              </a:rPr>
              <a:t>Maintainability:</a:t>
            </a:r>
          </a:p>
          <a:p>
            <a:pPr lvl="1"/>
            <a:r>
              <a:rPr lang="en-US" sz="2900" dirty="0" smtClean="0">
                <a:latin typeface="Futura Lt BT" panose="020B0402020204020303"/>
              </a:rPr>
              <a:t>Each component only perform specific functions so the modification of a component will not affect other components</a:t>
            </a:r>
          </a:p>
          <a:p>
            <a:pPr lvl="1"/>
            <a:r>
              <a:rPr lang="en-US" sz="2900" dirty="0" smtClean="0">
                <a:latin typeface="Futura Lt BT" panose="020B0402020204020303"/>
              </a:rPr>
              <a:t>The system uses OOAD, component-based technology and observes C# Coding Convention.</a:t>
            </a:r>
            <a:endParaRPr lang="en-US" sz="2900" b="1" dirty="0" smtClean="0">
              <a:latin typeface="Futura Lt BT" panose="020B0402020204020303"/>
            </a:endParaRPr>
          </a:p>
          <a:p>
            <a:r>
              <a:rPr lang="en-US" sz="2900" b="1" dirty="0" smtClean="0">
                <a:latin typeface="Futura Lt BT" panose="020B0402020204020303"/>
              </a:rPr>
              <a:t>Portability:</a:t>
            </a:r>
          </a:p>
          <a:p>
            <a:pPr lvl="1"/>
            <a:r>
              <a:rPr lang="en-US" sz="2900" dirty="0" smtClean="0">
                <a:latin typeface="Futura Lt BT" panose="020B0402020204020303"/>
              </a:rPr>
              <a:t>The system can be accessed anywhere with a web browser and Internet connection</a:t>
            </a:r>
          </a:p>
          <a:p>
            <a:pPr lvl="1"/>
            <a:r>
              <a:rPr lang="en-US" sz="2900" dirty="0" smtClean="0">
                <a:latin typeface="Futura Lt BT" panose="020B0402020204020303"/>
              </a:rPr>
              <a:t>It can be run on any browser</a:t>
            </a:r>
          </a:p>
          <a:p>
            <a:endParaRPr lang="vi-VN" dirty="0"/>
          </a:p>
        </p:txBody>
      </p:sp>
    </p:spTree>
    <p:extLst>
      <p:ext uri="{BB962C8B-B14F-4D97-AF65-F5344CB8AC3E}">
        <p14:creationId xmlns:p14="http://schemas.microsoft.com/office/powerpoint/2010/main" xmlns="" val="130965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Diagonal Corner Rectangle 20"/>
          <p:cNvSpPr/>
          <p:nvPr/>
        </p:nvSpPr>
        <p:spPr>
          <a:xfrm>
            <a:off x="6381750" y="1406196"/>
            <a:ext cx="354330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smtClean="0"/>
              <a:t>1. Problem</a:t>
            </a:r>
            <a:endParaRPr lang="en-US" sz="2800" dirty="0"/>
          </a:p>
        </p:txBody>
      </p:sp>
      <p:sp>
        <p:nvSpPr>
          <p:cNvPr id="24" name="Round Diagonal Corner Rectangle 23"/>
          <p:cNvSpPr/>
          <p:nvPr/>
        </p:nvSpPr>
        <p:spPr>
          <a:xfrm>
            <a:off x="6381750" y="2726964"/>
            <a:ext cx="354330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t>2. Idea</a:t>
            </a:r>
            <a:endParaRPr lang="en-US" sz="2800" dirty="0"/>
          </a:p>
        </p:txBody>
      </p:sp>
      <p:sp>
        <p:nvSpPr>
          <p:cNvPr id="26" name="Round Diagonal Corner Rectangle 25"/>
          <p:cNvSpPr/>
          <p:nvPr/>
        </p:nvSpPr>
        <p:spPr>
          <a:xfrm>
            <a:off x="6381750" y="3985141"/>
            <a:ext cx="354330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t>3. Solution</a:t>
            </a:r>
            <a:endParaRPr lang="en-US" sz="2800" dirty="0"/>
          </a:p>
        </p:txBody>
      </p:sp>
      <p:sp>
        <p:nvSpPr>
          <p:cNvPr id="32" name="Title 31"/>
          <p:cNvSpPr>
            <a:spLocks noGrp="1"/>
          </p:cNvSpPr>
          <p:nvPr>
            <p:ph type="ctrTitle"/>
          </p:nvPr>
        </p:nvSpPr>
        <p:spPr>
          <a:xfrm>
            <a:off x="2928400" y="293156"/>
            <a:ext cx="8768300" cy="781322"/>
          </a:xfrm>
        </p:spPr>
        <p:txBody>
          <a:bodyPr>
            <a:normAutofit fontScale="90000"/>
          </a:bodyPr>
          <a:lstStyle/>
          <a:p>
            <a:pPr lvl="0"/>
            <a:r>
              <a:rPr lang="en-US" b="1" dirty="0">
                <a:latin typeface="Futura Lt BT" panose="020B0402020204020303"/>
              </a:rPr>
              <a:t>Project </a:t>
            </a:r>
            <a:r>
              <a:rPr lang="en-US" b="1" dirty="0" smtClean="0">
                <a:latin typeface="Futura Lt BT" panose="020B0402020204020303"/>
              </a:rPr>
              <a:t>introduction</a:t>
            </a:r>
            <a:endParaRPr lang="en-US" dirty="0"/>
          </a:p>
        </p:txBody>
      </p:sp>
      <p:pic>
        <p:nvPicPr>
          <p:cNvPr id="34" name="Picture 3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09200" y="1074478"/>
            <a:ext cx="2438400" cy="2438400"/>
          </a:xfrm>
          <a:prstGeom prst="rect">
            <a:avLst/>
          </a:prstGeom>
        </p:spPr>
      </p:pic>
    </p:spTree>
    <p:extLst>
      <p:ext uri="{BB962C8B-B14F-4D97-AF65-F5344CB8AC3E}">
        <p14:creationId xmlns:p14="http://schemas.microsoft.com/office/powerpoint/2010/main" xmlns="" val="1584751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icon\desig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9751" y="1202448"/>
            <a:ext cx="2477300" cy="24773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5"/>
          <p:cNvSpPr>
            <a:spLocks noGrp="1"/>
          </p:cNvSpPr>
          <p:nvPr>
            <p:ph type="ctrTitle"/>
          </p:nvPr>
        </p:nvSpPr>
        <p:spPr>
          <a:xfrm>
            <a:off x="2928401" y="448916"/>
            <a:ext cx="8574622" cy="753532"/>
          </a:xfrm>
        </p:spPr>
        <p:txBody>
          <a:bodyPr>
            <a:normAutofit fontScale="90000"/>
          </a:bodyPr>
          <a:lstStyle/>
          <a:p>
            <a:r>
              <a:rPr lang="it-IT" b="1" dirty="0" smtClean="0">
                <a:latin typeface="Futura Lt BT" panose="020B0402020204020303"/>
                <a:ea typeface="Tahoma" panose="020B0604030504040204" pitchFamily="34" charset="0"/>
                <a:cs typeface="Tahoma" panose="020B0604030504040204" pitchFamily="34" charset="0"/>
              </a:rPr>
              <a:t>SOFTWARE DESIGN</a:t>
            </a:r>
            <a:endParaRPr lang="en-US" dirty="0"/>
          </a:p>
        </p:txBody>
      </p:sp>
      <p:sp>
        <p:nvSpPr>
          <p:cNvPr id="9" name="Round Diagonal Corner Rectangle 8"/>
          <p:cNvSpPr/>
          <p:nvPr/>
        </p:nvSpPr>
        <p:spPr>
          <a:xfrm>
            <a:off x="5392210" y="2148568"/>
            <a:ext cx="537104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t>1. </a:t>
            </a:r>
            <a:r>
              <a:rPr lang="en-US" sz="2800" dirty="0"/>
              <a:t>Architecture </a:t>
            </a:r>
            <a:r>
              <a:rPr lang="en-US" sz="2800" dirty="0" smtClean="0"/>
              <a:t>overview</a:t>
            </a:r>
            <a:endParaRPr lang="en-US" sz="2800" dirty="0"/>
          </a:p>
        </p:txBody>
      </p:sp>
      <p:sp>
        <p:nvSpPr>
          <p:cNvPr id="10" name="Round Diagonal Corner Rectangle 9"/>
          <p:cNvSpPr/>
          <p:nvPr/>
        </p:nvSpPr>
        <p:spPr>
          <a:xfrm>
            <a:off x="5392210" y="3301469"/>
            <a:ext cx="537104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a:t>2</a:t>
            </a:r>
            <a:r>
              <a:rPr lang="en-US" sz="2800" dirty="0" smtClean="0"/>
              <a:t>. </a:t>
            </a:r>
            <a:r>
              <a:rPr lang="en-US" sz="2800" dirty="0"/>
              <a:t>Package </a:t>
            </a:r>
            <a:r>
              <a:rPr lang="en-US" sz="2800" dirty="0" smtClean="0"/>
              <a:t>diagram</a:t>
            </a:r>
            <a:endParaRPr lang="en-US" sz="2800" dirty="0"/>
          </a:p>
        </p:txBody>
      </p:sp>
      <p:sp>
        <p:nvSpPr>
          <p:cNvPr id="11" name="Round Diagonal Corner Rectangle 10"/>
          <p:cNvSpPr/>
          <p:nvPr/>
        </p:nvSpPr>
        <p:spPr>
          <a:xfrm>
            <a:off x="5392210" y="4454370"/>
            <a:ext cx="537104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a:t>3</a:t>
            </a:r>
            <a:r>
              <a:rPr lang="en-US" sz="2800" dirty="0" smtClean="0"/>
              <a:t>. </a:t>
            </a:r>
            <a:r>
              <a:rPr lang="en-US" sz="2800" dirty="0"/>
              <a:t>Database </a:t>
            </a:r>
            <a:r>
              <a:rPr lang="en-US" sz="2800" dirty="0" smtClean="0"/>
              <a:t>design</a:t>
            </a:r>
            <a:endParaRPr lang="en-US" sz="2800" dirty="0"/>
          </a:p>
        </p:txBody>
      </p:sp>
    </p:spTree>
    <p:extLst>
      <p:ext uri="{BB962C8B-B14F-4D97-AF65-F5344CB8AC3E}">
        <p14:creationId xmlns:p14="http://schemas.microsoft.com/office/powerpoint/2010/main" xmlns="" val="920925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481416734"/>
              </p:ext>
            </p:extLst>
          </p:nvPr>
        </p:nvGraphicFramePr>
        <p:xfrm>
          <a:off x="700217" y="109152"/>
          <a:ext cx="78976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Users\Su Tran\Desktop\online-medical-consultant-system\Document\Report\Reference\mvc3.png"/>
          <p:cNvPicPr/>
          <p:nvPr/>
        </p:nvPicPr>
        <p:blipFill>
          <a:blip r:embed="rId6">
            <a:extLst>
              <a:ext uri="{28A0092B-C50C-407E-A947-70E740481C1C}">
                <a14:useLocalDpi xmlns:a14="http://schemas.microsoft.com/office/drawing/2010/main" xmlns="" val="0"/>
              </a:ext>
            </a:extLst>
          </a:blip>
          <a:srcRect/>
          <a:stretch>
            <a:fillRect/>
          </a:stretch>
        </p:blipFill>
        <p:spPr bwMode="auto">
          <a:xfrm>
            <a:off x="3532796" y="1177281"/>
            <a:ext cx="5867878" cy="4694130"/>
          </a:xfrm>
          <a:prstGeom prst="rect">
            <a:avLst/>
          </a:prstGeom>
          <a:noFill/>
          <a:ln>
            <a:noFill/>
          </a:ln>
        </p:spPr>
      </p:pic>
    </p:spTree>
    <p:extLst>
      <p:ext uri="{BB962C8B-B14F-4D97-AF65-F5344CB8AC3E}">
        <p14:creationId xmlns:p14="http://schemas.microsoft.com/office/powerpoint/2010/main" xmlns="" val="3843738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715084778"/>
              </p:ext>
            </p:extLst>
          </p:nvPr>
        </p:nvGraphicFramePr>
        <p:xfrm>
          <a:off x="700217" y="109152"/>
          <a:ext cx="78976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6">
            <a:extLst>
              <a:ext uri="{28A0092B-C50C-407E-A947-70E740481C1C}">
                <a14:useLocalDpi xmlns:a14="http://schemas.microsoft.com/office/drawing/2010/main" xmlns="" val="0"/>
              </a:ext>
            </a:extLst>
          </a:blip>
          <a:stretch>
            <a:fillRect/>
          </a:stretch>
        </p:blipFill>
        <p:spPr>
          <a:xfrm>
            <a:off x="3712232" y="989145"/>
            <a:ext cx="6650968" cy="5251234"/>
          </a:xfrm>
          <a:prstGeom prst="rect">
            <a:avLst/>
          </a:prstGeom>
        </p:spPr>
      </p:pic>
    </p:spTree>
    <p:extLst>
      <p:ext uri="{BB962C8B-B14F-4D97-AF65-F5344CB8AC3E}">
        <p14:creationId xmlns:p14="http://schemas.microsoft.com/office/powerpoint/2010/main" xmlns="" val="4103778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01056595"/>
              </p:ext>
            </p:extLst>
          </p:nvPr>
        </p:nvGraphicFramePr>
        <p:xfrm>
          <a:off x="700217" y="109152"/>
          <a:ext cx="78976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6" cstate="print">
            <a:extLst>
              <a:ext uri="{28A0092B-C50C-407E-A947-70E740481C1C}">
                <a14:useLocalDpi xmlns:a14="http://schemas.microsoft.com/office/drawing/2010/main" xmlns="" val="0"/>
              </a:ext>
            </a:extLst>
          </a:blip>
          <a:stretch>
            <a:fillRect/>
          </a:stretch>
        </p:blipFill>
        <p:spPr>
          <a:xfrm>
            <a:off x="2882164" y="527000"/>
            <a:ext cx="8122720" cy="6114432"/>
          </a:xfrm>
          <a:prstGeom prst="rect">
            <a:avLst/>
          </a:prstGeom>
        </p:spPr>
      </p:pic>
    </p:spTree>
    <p:extLst>
      <p:ext uri="{BB962C8B-B14F-4D97-AF65-F5344CB8AC3E}">
        <p14:creationId xmlns:p14="http://schemas.microsoft.com/office/powerpoint/2010/main" xmlns="" val="349970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icon\test.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0485" y="1526878"/>
            <a:ext cx="2260632" cy="226063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8"/>
          <p:cNvSpPr>
            <a:spLocks noGrp="1"/>
          </p:cNvSpPr>
          <p:nvPr>
            <p:ph type="ctrTitle"/>
          </p:nvPr>
        </p:nvSpPr>
        <p:spPr>
          <a:xfrm>
            <a:off x="3080801" y="492887"/>
            <a:ext cx="8574622" cy="745363"/>
          </a:xfrm>
        </p:spPr>
        <p:txBody>
          <a:bodyPr>
            <a:normAutofit fontScale="90000"/>
          </a:bodyPr>
          <a:lstStyle/>
          <a:p>
            <a:r>
              <a:rPr lang="it-IT" b="1" dirty="0">
                <a:latin typeface="Futura Lt BT" panose="020B0402020204020303"/>
                <a:ea typeface="Tahoma" panose="020B0604030504040204" pitchFamily="34" charset="0"/>
                <a:cs typeface="Tahoma" panose="020B0604030504040204" pitchFamily="34" charset="0"/>
              </a:rPr>
              <a:t>TESTING</a:t>
            </a:r>
            <a:endParaRPr lang="en-US" dirty="0"/>
          </a:p>
        </p:txBody>
      </p:sp>
      <p:sp>
        <p:nvSpPr>
          <p:cNvPr id="11" name="Round Diagonal Corner Rectangle 10"/>
          <p:cNvSpPr/>
          <p:nvPr/>
        </p:nvSpPr>
        <p:spPr>
          <a:xfrm>
            <a:off x="5354110" y="2060279"/>
            <a:ext cx="5371040" cy="434412"/>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smtClean="0"/>
              <a:t>1. </a:t>
            </a:r>
            <a:r>
              <a:rPr lang="en-US" sz="2800" dirty="0"/>
              <a:t>Test </a:t>
            </a:r>
            <a:r>
              <a:rPr lang="en-US" sz="2800" dirty="0" smtClean="0"/>
              <a:t>model</a:t>
            </a:r>
            <a:endParaRPr lang="en-US" sz="2800" dirty="0"/>
          </a:p>
        </p:txBody>
      </p:sp>
      <p:sp>
        <p:nvSpPr>
          <p:cNvPr id="12" name="Round Diagonal Corner Rectangle 11"/>
          <p:cNvSpPr/>
          <p:nvPr/>
        </p:nvSpPr>
        <p:spPr>
          <a:xfrm>
            <a:off x="5354110" y="2832124"/>
            <a:ext cx="5371040" cy="434412"/>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a:t>2</a:t>
            </a:r>
            <a:r>
              <a:rPr lang="en-US" sz="2800" dirty="0" smtClean="0"/>
              <a:t>. </a:t>
            </a:r>
            <a:r>
              <a:rPr lang="en-US" sz="2800" dirty="0"/>
              <a:t>Test </a:t>
            </a:r>
            <a:r>
              <a:rPr lang="en-US" sz="2800" dirty="0" smtClean="0"/>
              <a:t>Approach</a:t>
            </a:r>
            <a:endParaRPr lang="en-US" sz="2800" dirty="0"/>
          </a:p>
        </p:txBody>
      </p:sp>
      <p:sp>
        <p:nvSpPr>
          <p:cNvPr id="13" name="Round Diagonal Corner Rectangle 12"/>
          <p:cNvSpPr/>
          <p:nvPr/>
        </p:nvSpPr>
        <p:spPr>
          <a:xfrm>
            <a:off x="5354110" y="3602136"/>
            <a:ext cx="5371040" cy="434412"/>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a:t>3</a:t>
            </a:r>
            <a:r>
              <a:rPr lang="en-US" sz="2800" dirty="0" smtClean="0"/>
              <a:t>. </a:t>
            </a:r>
            <a:r>
              <a:rPr lang="en-US" sz="2800" dirty="0"/>
              <a:t>Features to be </a:t>
            </a:r>
            <a:r>
              <a:rPr lang="en-US" sz="2800" dirty="0" smtClean="0"/>
              <a:t>tested</a:t>
            </a:r>
            <a:endParaRPr lang="en-US" sz="2800" dirty="0"/>
          </a:p>
        </p:txBody>
      </p:sp>
      <p:sp>
        <p:nvSpPr>
          <p:cNvPr id="14" name="Round Diagonal Corner Rectangle 13"/>
          <p:cNvSpPr/>
          <p:nvPr/>
        </p:nvSpPr>
        <p:spPr>
          <a:xfrm>
            <a:off x="5354110" y="4372148"/>
            <a:ext cx="5371040" cy="434412"/>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a:t>4</a:t>
            </a:r>
            <a:r>
              <a:rPr lang="en-US" sz="2800" dirty="0" smtClean="0"/>
              <a:t>. </a:t>
            </a:r>
            <a:r>
              <a:rPr lang="en-US" sz="2800" dirty="0"/>
              <a:t>Test </a:t>
            </a:r>
            <a:r>
              <a:rPr lang="en-US" sz="2800" dirty="0" smtClean="0"/>
              <a:t>Schedule</a:t>
            </a:r>
            <a:endParaRPr lang="en-US" sz="2800" dirty="0"/>
          </a:p>
        </p:txBody>
      </p:sp>
      <p:sp>
        <p:nvSpPr>
          <p:cNvPr id="15" name="Round Diagonal Corner Rectangle 14"/>
          <p:cNvSpPr/>
          <p:nvPr/>
        </p:nvSpPr>
        <p:spPr>
          <a:xfrm>
            <a:off x="5354110" y="5142160"/>
            <a:ext cx="5371040" cy="434412"/>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smtClean="0"/>
              <a:t>5. </a:t>
            </a:r>
            <a:r>
              <a:rPr lang="en-US" sz="2800" dirty="0"/>
              <a:t>Test </a:t>
            </a:r>
            <a:r>
              <a:rPr lang="en-US" sz="2800" dirty="0" smtClean="0"/>
              <a:t>Result</a:t>
            </a:r>
            <a:endParaRPr lang="en-US" sz="2800" dirty="0"/>
          </a:p>
        </p:txBody>
      </p:sp>
    </p:spTree>
    <p:extLst>
      <p:ext uri="{BB962C8B-B14F-4D97-AF65-F5344CB8AC3E}">
        <p14:creationId xmlns:p14="http://schemas.microsoft.com/office/powerpoint/2010/main" xmlns="" val="316555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771970352"/>
              </p:ext>
            </p:extLst>
          </p:nvPr>
        </p:nvGraphicFramePr>
        <p:xfrm>
          <a:off x="700217" y="109152"/>
          <a:ext cx="499573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exagon 4"/>
          <p:cNvSpPr/>
          <p:nvPr/>
        </p:nvSpPr>
        <p:spPr>
          <a:xfrm>
            <a:off x="3220508" y="835833"/>
            <a:ext cx="1645920" cy="640080"/>
          </a:xfrm>
          <a:prstGeom prst="hexagon">
            <a:avLst>
              <a:gd name="adj" fmla="val 30250"/>
              <a:gd name="vf" fmla="val 115470"/>
            </a:avLst>
          </a:prstGeom>
          <a:solidFill>
            <a:schemeClr val="accent2"/>
          </a:solidFill>
          <a:ln>
            <a:solidFill>
              <a:schemeClr val="accent5">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latin typeface="Calibri"/>
                <a:ea typeface="Open Sans" panose="020B0606030504020204" pitchFamily="34" charset="0"/>
                <a:cs typeface="Calibri"/>
              </a:rPr>
              <a:t>Customer requirement</a:t>
            </a:r>
            <a:endParaRPr lang="en-US" sz="1400" dirty="0">
              <a:solidFill>
                <a:srgbClr val="FFFFFF"/>
              </a:solidFill>
              <a:latin typeface="Calibri"/>
              <a:ea typeface="Open Sans" panose="020B0606030504020204" pitchFamily="34" charset="0"/>
              <a:cs typeface="Calibri"/>
            </a:endParaRPr>
          </a:p>
        </p:txBody>
      </p:sp>
      <p:sp>
        <p:nvSpPr>
          <p:cNvPr id="6" name="Hexagon 5"/>
          <p:cNvSpPr/>
          <p:nvPr/>
        </p:nvSpPr>
        <p:spPr>
          <a:xfrm>
            <a:off x="7607385" y="837419"/>
            <a:ext cx="1645920" cy="640080"/>
          </a:xfrm>
          <a:prstGeom prst="hexagon">
            <a:avLst>
              <a:gd name="adj" fmla="val 30250"/>
              <a:gd name="vf" fmla="val 115470"/>
            </a:avLst>
          </a:prstGeom>
          <a:solidFill>
            <a:schemeClr val="accent2"/>
          </a:solidFill>
          <a:ln>
            <a:solidFill>
              <a:schemeClr val="accent5">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latin typeface="Calibri"/>
                <a:ea typeface="Open Sans" panose="020B0606030504020204" pitchFamily="34" charset="0"/>
                <a:cs typeface="Calibri"/>
              </a:rPr>
              <a:t>Acceptance test</a:t>
            </a:r>
            <a:endParaRPr lang="en-US" sz="1400" dirty="0">
              <a:solidFill>
                <a:srgbClr val="FFFFFF"/>
              </a:solidFill>
              <a:latin typeface="Calibri"/>
              <a:ea typeface="Open Sans" panose="020B0606030504020204" pitchFamily="34" charset="0"/>
              <a:cs typeface="Calibri"/>
            </a:endParaRPr>
          </a:p>
        </p:txBody>
      </p:sp>
      <p:sp>
        <p:nvSpPr>
          <p:cNvPr id="7" name="Hexagon 6"/>
          <p:cNvSpPr/>
          <p:nvPr/>
        </p:nvSpPr>
        <p:spPr>
          <a:xfrm>
            <a:off x="3657601" y="1940694"/>
            <a:ext cx="1645920" cy="640080"/>
          </a:xfrm>
          <a:prstGeom prst="hexagon">
            <a:avLst>
              <a:gd name="adj" fmla="val 30250"/>
              <a:gd name="vf" fmla="val 115470"/>
            </a:avLst>
          </a:prstGeom>
          <a:solidFill>
            <a:schemeClr val="accent2"/>
          </a:solidFill>
          <a:ln>
            <a:solidFill>
              <a:schemeClr val="accent5">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latin typeface="Calibri"/>
                <a:ea typeface="Open Sans" panose="020B0606030504020204" pitchFamily="34" charset="0"/>
                <a:cs typeface="Calibri"/>
              </a:rPr>
              <a:t>Product specifications</a:t>
            </a:r>
            <a:endParaRPr lang="en-US" sz="1400" dirty="0">
              <a:solidFill>
                <a:srgbClr val="FFFFFF"/>
              </a:solidFill>
              <a:latin typeface="Calibri"/>
              <a:ea typeface="Open Sans" panose="020B0606030504020204" pitchFamily="34" charset="0"/>
              <a:cs typeface="Calibri"/>
            </a:endParaRPr>
          </a:p>
        </p:txBody>
      </p:sp>
      <p:sp>
        <p:nvSpPr>
          <p:cNvPr id="8" name="Hexagon 7"/>
          <p:cNvSpPr/>
          <p:nvPr/>
        </p:nvSpPr>
        <p:spPr>
          <a:xfrm>
            <a:off x="7283559" y="1940694"/>
            <a:ext cx="1645920" cy="640080"/>
          </a:xfrm>
          <a:prstGeom prst="hexagon">
            <a:avLst>
              <a:gd name="adj" fmla="val 30250"/>
              <a:gd name="vf" fmla="val 115470"/>
            </a:avLst>
          </a:prstGeom>
          <a:solidFill>
            <a:schemeClr val="accent2"/>
          </a:solidFill>
          <a:ln>
            <a:solidFill>
              <a:schemeClr val="accent5">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latin typeface="Calibri"/>
                <a:ea typeface="Open Sans" panose="020B0606030504020204" pitchFamily="34" charset="0"/>
                <a:cs typeface="Calibri"/>
              </a:rPr>
              <a:t>System test</a:t>
            </a:r>
            <a:endParaRPr lang="en-US" sz="1400" dirty="0">
              <a:solidFill>
                <a:srgbClr val="FFFFFF"/>
              </a:solidFill>
              <a:latin typeface="Calibri"/>
              <a:ea typeface="Open Sans" panose="020B0606030504020204" pitchFamily="34" charset="0"/>
              <a:cs typeface="Calibri"/>
            </a:endParaRPr>
          </a:p>
        </p:txBody>
      </p:sp>
      <p:sp>
        <p:nvSpPr>
          <p:cNvPr id="9" name="Hexagon 8"/>
          <p:cNvSpPr/>
          <p:nvPr/>
        </p:nvSpPr>
        <p:spPr>
          <a:xfrm>
            <a:off x="3979446" y="3067653"/>
            <a:ext cx="1645920" cy="640080"/>
          </a:xfrm>
          <a:prstGeom prst="hexagon">
            <a:avLst>
              <a:gd name="adj" fmla="val 30250"/>
              <a:gd name="vf" fmla="val 115470"/>
            </a:avLst>
          </a:prstGeom>
          <a:solidFill>
            <a:schemeClr val="accent2"/>
          </a:solidFill>
          <a:ln>
            <a:solidFill>
              <a:schemeClr val="accent5">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latin typeface="Calibri"/>
                <a:ea typeface="Open Sans" panose="020B0606030504020204" pitchFamily="34" charset="0"/>
                <a:cs typeface="Calibri"/>
              </a:rPr>
              <a:t>High-level design</a:t>
            </a:r>
            <a:endParaRPr lang="en-US" sz="1400" dirty="0">
              <a:solidFill>
                <a:srgbClr val="FFFFFF"/>
              </a:solidFill>
              <a:latin typeface="Calibri"/>
              <a:ea typeface="Open Sans" panose="020B0606030504020204" pitchFamily="34" charset="0"/>
              <a:cs typeface="Calibri"/>
            </a:endParaRPr>
          </a:p>
        </p:txBody>
      </p:sp>
      <p:sp>
        <p:nvSpPr>
          <p:cNvPr id="10" name="Hexagon 9"/>
          <p:cNvSpPr/>
          <p:nvPr/>
        </p:nvSpPr>
        <p:spPr>
          <a:xfrm>
            <a:off x="6846019" y="3067652"/>
            <a:ext cx="1645920" cy="640080"/>
          </a:xfrm>
          <a:prstGeom prst="hexagon">
            <a:avLst>
              <a:gd name="adj" fmla="val 30250"/>
              <a:gd name="vf" fmla="val 115470"/>
            </a:avLst>
          </a:prstGeom>
          <a:solidFill>
            <a:schemeClr val="accent2"/>
          </a:solidFill>
          <a:ln>
            <a:solidFill>
              <a:schemeClr val="accent5">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latin typeface="Calibri"/>
                <a:ea typeface="Open Sans" panose="020B0606030504020204" pitchFamily="34" charset="0"/>
                <a:cs typeface="Calibri"/>
              </a:rPr>
              <a:t>Integration test</a:t>
            </a:r>
            <a:endParaRPr lang="en-US" sz="1400" dirty="0">
              <a:solidFill>
                <a:srgbClr val="FFFFFF"/>
              </a:solidFill>
              <a:latin typeface="Calibri"/>
              <a:ea typeface="Open Sans" panose="020B0606030504020204" pitchFamily="34" charset="0"/>
              <a:cs typeface="Calibri"/>
            </a:endParaRPr>
          </a:p>
        </p:txBody>
      </p:sp>
      <p:sp>
        <p:nvSpPr>
          <p:cNvPr id="11" name="Hexagon 10"/>
          <p:cNvSpPr/>
          <p:nvPr/>
        </p:nvSpPr>
        <p:spPr>
          <a:xfrm>
            <a:off x="4342339" y="4158516"/>
            <a:ext cx="1645920" cy="640080"/>
          </a:xfrm>
          <a:prstGeom prst="hexagon">
            <a:avLst>
              <a:gd name="adj" fmla="val 30250"/>
              <a:gd name="vf" fmla="val 115470"/>
            </a:avLst>
          </a:prstGeom>
          <a:solidFill>
            <a:schemeClr val="accent2"/>
          </a:solidFill>
          <a:ln>
            <a:solidFill>
              <a:schemeClr val="accent5">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latin typeface="Calibri"/>
                <a:ea typeface="Open Sans" panose="020B0606030504020204" pitchFamily="34" charset="0"/>
                <a:cs typeface="Calibri"/>
              </a:rPr>
              <a:t>Low-level design</a:t>
            </a:r>
            <a:endParaRPr lang="en-US" sz="1400" dirty="0">
              <a:solidFill>
                <a:srgbClr val="FFFFFF"/>
              </a:solidFill>
              <a:latin typeface="Calibri"/>
              <a:ea typeface="Open Sans" panose="020B0606030504020204" pitchFamily="34" charset="0"/>
              <a:cs typeface="Calibri"/>
            </a:endParaRPr>
          </a:p>
        </p:txBody>
      </p:sp>
      <p:sp>
        <p:nvSpPr>
          <p:cNvPr id="12" name="Hexagon 11"/>
          <p:cNvSpPr/>
          <p:nvPr/>
        </p:nvSpPr>
        <p:spPr>
          <a:xfrm>
            <a:off x="6753854" y="4145476"/>
            <a:ext cx="1645920" cy="640080"/>
          </a:xfrm>
          <a:prstGeom prst="hexagon">
            <a:avLst>
              <a:gd name="adj" fmla="val 30250"/>
              <a:gd name="vf" fmla="val 115470"/>
            </a:avLst>
          </a:prstGeom>
          <a:solidFill>
            <a:schemeClr val="accent2"/>
          </a:solidFill>
          <a:ln>
            <a:solidFill>
              <a:schemeClr val="accent5">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latin typeface="Calibri"/>
                <a:ea typeface="Open Sans" panose="020B0606030504020204" pitchFamily="34" charset="0"/>
                <a:cs typeface="Calibri"/>
              </a:rPr>
              <a:t>Component test</a:t>
            </a:r>
            <a:endParaRPr lang="en-US" sz="1400" dirty="0">
              <a:solidFill>
                <a:srgbClr val="FFFFFF"/>
              </a:solidFill>
              <a:latin typeface="Calibri"/>
              <a:ea typeface="Open Sans" panose="020B0606030504020204" pitchFamily="34" charset="0"/>
              <a:cs typeface="Calibri"/>
            </a:endParaRPr>
          </a:p>
        </p:txBody>
      </p:sp>
      <p:sp>
        <p:nvSpPr>
          <p:cNvPr id="13" name="Hexagon 12"/>
          <p:cNvSpPr/>
          <p:nvPr/>
        </p:nvSpPr>
        <p:spPr>
          <a:xfrm>
            <a:off x="5449649" y="5429853"/>
            <a:ext cx="1645920" cy="640080"/>
          </a:xfrm>
          <a:prstGeom prst="hexagon">
            <a:avLst>
              <a:gd name="adj" fmla="val 30250"/>
              <a:gd name="vf" fmla="val 115470"/>
            </a:avLst>
          </a:prstGeom>
          <a:solidFill>
            <a:schemeClr val="accent2"/>
          </a:solidFill>
          <a:ln>
            <a:solidFill>
              <a:schemeClr val="accent5">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latin typeface="Calibri"/>
                <a:ea typeface="Open Sans" panose="020B0606030504020204" pitchFamily="34" charset="0"/>
                <a:cs typeface="Calibri"/>
              </a:rPr>
              <a:t>Coding &amp; unit test</a:t>
            </a:r>
            <a:endParaRPr lang="en-US" sz="1400" dirty="0">
              <a:solidFill>
                <a:srgbClr val="FFFFFF"/>
              </a:solidFill>
              <a:latin typeface="Calibri"/>
              <a:ea typeface="Open Sans" panose="020B0606030504020204" pitchFamily="34" charset="0"/>
              <a:cs typeface="Calibri"/>
            </a:endParaRPr>
          </a:p>
        </p:txBody>
      </p:sp>
      <p:cxnSp>
        <p:nvCxnSpPr>
          <p:cNvPr id="14" name="Straight Arrow Connector 13"/>
          <p:cNvCxnSpPr/>
          <p:nvPr/>
        </p:nvCxnSpPr>
        <p:spPr>
          <a:xfrm>
            <a:off x="4043468" y="1487263"/>
            <a:ext cx="148336" cy="429891"/>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69757" y="2613009"/>
            <a:ext cx="173313" cy="458506"/>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78111" y="3725183"/>
            <a:ext cx="190701" cy="433333"/>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33432" y="4816643"/>
            <a:ext cx="353864" cy="613209"/>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792876" y="4834689"/>
            <a:ext cx="319547" cy="582738"/>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16720" y="3683668"/>
            <a:ext cx="212186" cy="461808"/>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272693" y="1489134"/>
            <a:ext cx="187268" cy="475243"/>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912427" y="2586014"/>
            <a:ext cx="197465" cy="457955"/>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894539" y="788068"/>
            <a:ext cx="2740957" cy="677168"/>
            <a:chOff x="5118790" y="1309139"/>
            <a:chExt cx="3654610" cy="677168"/>
          </a:xfrm>
          <a:solidFill>
            <a:schemeClr val="accent2"/>
          </a:solidFill>
        </p:grpSpPr>
        <p:cxnSp>
          <p:nvCxnSpPr>
            <p:cNvPr id="37" name="Straight Arrow Connector 36"/>
            <p:cNvCxnSpPr>
              <a:stCxn id="5" idx="0"/>
              <a:endCxn id="6" idx="3"/>
            </p:cNvCxnSpPr>
            <p:nvPr/>
          </p:nvCxnSpPr>
          <p:spPr>
            <a:xfrm>
              <a:off x="5118790" y="1984721"/>
              <a:ext cx="3654610" cy="1586"/>
            </a:xfrm>
            <a:prstGeom prst="straightConnector1">
              <a:avLst/>
            </a:prstGeom>
            <a:grpFill/>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TextBox 25"/>
            <p:cNvSpPr txBox="1"/>
            <p:nvPr/>
          </p:nvSpPr>
          <p:spPr>
            <a:xfrm>
              <a:off x="6311694" y="1309139"/>
              <a:ext cx="1018601" cy="307777"/>
            </a:xfrm>
            <a:prstGeom prst="rect">
              <a:avLst/>
            </a:prstGeom>
            <a:grpFill/>
            <a:ln>
              <a:solidFill>
                <a:schemeClr val="accent5">
                  <a:lumMod val="75000"/>
                </a:schemeClr>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FFFFFF"/>
                  </a:solidFill>
                  <a:latin typeface="Calibri"/>
                  <a:ea typeface="Open Sans Light" panose="020B0306030504020204" pitchFamily="34" charset="0"/>
                  <a:cs typeface="Calibri"/>
                </a:rPr>
                <a:t>v</a:t>
              </a:r>
              <a:r>
                <a:rPr lang="en-US" sz="1400" dirty="0" smtClean="0">
                  <a:solidFill>
                    <a:srgbClr val="FFFFFF"/>
                  </a:solidFill>
                  <a:latin typeface="Calibri"/>
                  <a:ea typeface="Open Sans Light" panose="020B0306030504020204" pitchFamily="34" charset="0"/>
                  <a:cs typeface="Calibri"/>
                </a:rPr>
                <a:t>alidate</a:t>
              </a:r>
              <a:endParaRPr lang="en-US" sz="1400" dirty="0">
                <a:solidFill>
                  <a:srgbClr val="FFFFFF"/>
                </a:solidFill>
                <a:latin typeface="Calibri"/>
                <a:ea typeface="Open Sans Light" panose="020B0306030504020204" pitchFamily="34" charset="0"/>
                <a:cs typeface="Calibri"/>
              </a:endParaRPr>
            </a:p>
          </p:txBody>
        </p:sp>
      </p:grpSp>
      <p:grpSp>
        <p:nvGrpSpPr>
          <p:cNvPr id="23" name="Group 22"/>
          <p:cNvGrpSpPr/>
          <p:nvPr/>
        </p:nvGrpSpPr>
        <p:grpSpPr>
          <a:xfrm>
            <a:off x="5331633" y="1878962"/>
            <a:ext cx="1980038" cy="689549"/>
            <a:chOff x="5701586" y="2400033"/>
            <a:chExt cx="2640051" cy="689549"/>
          </a:xfrm>
          <a:solidFill>
            <a:schemeClr val="accent2"/>
          </a:solidFill>
        </p:grpSpPr>
        <p:cxnSp>
          <p:nvCxnSpPr>
            <p:cNvPr id="35" name="Straight Arrow Connector 34"/>
            <p:cNvCxnSpPr>
              <a:stCxn id="7" idx="0"/>
              <a:endCxn id="8" idx="3"/>
            </p:cNvCxnSpPr>
            <p:nvPr/>
          </p:nvCxnSpPr>
          <p:spPr>
            <a:xfrm>
              <a:off x="5701586" y="3089582"/>
              <a:ext cx="2640051" cy="0"/>
            </a:xfrm>
            <a:prstGeom prst="straightConnector1">
              <a:avLst/>
            </a:prstGeom>
            <a:grpFill/>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TextBox 28"/>
            <p:cNvSpPr txBox="1"/>
            <p:nvPr/>
          </p:nvSpPr>
          <p:spPr>
            <a:xfrm>
              <a:off x="6065759" y="2400033"/>
              <a:ext cx="1665413" cy="307777"/>
            </a:xfrm>
            <a:prstGeom prst="rect">
              <a:avLst/>
            </a:prstGeom>
            <a:grpFill/>
            <a:ln>
              <a:solidFill>
                <a:schemeClr val="accent5">
                  <a:lumMod val="75000"/>
                </a:schemeClr>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FFFFFF"/>
                  </a:solidFill>
                  <a:latin typeface="Calibri"/>
                  <a:ea typeface="Open Sans Light" panose="020B0306030504020204" pitchFamily="34" charset="0"/>
                  <a:cs typeface="Calibri"/>
                </a:rPr>
                <a:t>v</a:t>
              </a:r>
              <a:r>
                <a:rPr lang="en-US" sz="1400" dirty="0" smtClean="0">
                  <a:solidFill>
                    <a:srgbClr val="FFFFFF"/>
                  </a:solidFill>
                  <a:latin typeface="Calibri"/>
                  <a:ea typeface="Open Sans Light" panose="020B0306030504020204" pitchFamily="34" charset="0"/>
                  <a:cs typeface="Calibri"/>
                </a:rPr>
                <a:t>erify/validate</a:t>
              </a:r>
              <a:endParaRPr lang="en-US" sz="1400" dirty="0">
                <a:solidFill>
                  <a:srgbClr val="FFFFFF"/>
                </a:solidFill>
                <a:latin typeface="Calibri"/>
                <a:ea typeface="Open Sans Light" panose="020B0306030504020204" pitchFamily="34" charset="0"/>
                <a:cs typeface="Calibri"/>
              </a:endParaRPr>
            </a:p>
          </p:txBody>
        </p:sp>
      </p:grpSp>
      <p:grpSp>
        <p:nvGrpSpPr>
          <p:cNvPr id="24" name="Group 23"/>
          <p:cNvGrpSpPr/>
          <p:nvPr/>
        </p:nvGrpSpPr>
        <p:grpSpPr>
          <a:xfrm>
            <a:off x="5988259" y="4094234"/>
            <a:ext cx="765595" cy="384322"/>
            <a:chOff x="5851554" y="4462971"/>
            <a:chExt cx="1020793" cy="384322"/>
          </a:xfrm>
          <a:solidFill>
            <a:schemeClr val="accent2"/>
          </a:solidFill>
        </p:grpSpPr>
        <p:cxnSp>
          <p:nvCxnSpPr>
            <p:cNvPr id="33" name="Straight Arrow Connector 32"/>
            <p:cNvCxnSpPr>
              <a:stCxn id="11" idx="0"/>
              <a:endCxn id="12" idx="3"/>
            </p:cNvCxnSpPr>
            <p:nvPr/>
          </p:nvCxnSpPr>
          <p:spPr>
            <a:xfrm flipV="1">
              <a:off x="5851554" y="4834253"/>
              <a:ext cx="1020793" cy="13040"/>
            </a:xfrm>
            <a:prstGeom prst="straightConnector1">
              <a:avLst/>
            </a:prstGeom>
            <a:grpFill/>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TextBox 31"/>
            <p:cNvSpPr txBox="1"/>
            <p:nvPr/>
          </p:nvSpPr>
          <p:spPr>
            <a:xfrm>
              <a:off x="5858531" y="4462971"/>
              <a:ext cx="793380" cy="307777"/>
            </a:xfrm>
            <a:prstGeom prst="rect">
              <a:avLst/>
            </a:prstGeom>
            <a:grpFill/>
            <a:ln>
              <a:solidFill>
                <a:schemeClr val="accent5">
                  <a:lumMod val="75000"/>
                </a:schemeClr>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FFFFFF"/>
                  </a:solidFill>
                  <a:latin typeface="Calibri"/>
                  <a:ea typeface="Open Sans Light" panose="020B0306030504020204" pitchFamily="34" charset="0"/>
                  <a:cs typeface="Calibri"/>
                </a:rPr>
                <a:t>v</a:t>
              </a:r>
              <a:r>
                <a:rPr lang="en-US" sz="1400" dirty="0" smtClean="0">
                  <a:solidFill>
                    <a:srgbClr val="FFFFFF"/>
                  </a:solidFill>
                  <a:latin typeface="Calibri"/>
                  <a:ea typeface="Open Sans Light" panose="020B0306030504020204" pitchFamily="34" charset="0"/>
                  <a:cs typeface="Calibri"/>
                </a:rPr>
                <a:t>erify</a:t>
              </a:r>
              <a:endParaRPr lang="en-US" sz="1400" dirty="0">
                <a:solidFill>
                  <a:srgbClr val="FFFFFF"/>
                </a:solidFill>
                <a:latin typeface="Calibri"/>
                <a:ea typeface="Open Sans Light" panose="020B0306030504020204" pitchFamily="34" charset="0"/>
                <a:cs typeface="Calibri"/>
              </a:endParaRPr>
            </a:p>
          </p:txBody>
        </p:sp>
      </p:grpSp>
      <p:grpSp>
        <p:nvGrpSpPr>
          <p:cNvPr id="25" name="Group 24"/>
          <p:cNvGrpSpPr/>
          <p:nvPr/>
        </p:nvGrpSpPr>
        <p:grpSpPr>
          <a:xfrm>
            <a:off x="5653478" y="2908242"/>
            <a:ext cx="1220653" cy="787228"/>
            <a:chOff x="6130705" y="3429313"/>
            <a:chExt cx="1627537" cy="787228"/>
          </a:xfrm>
          <a:solidFill>
            <a:schemeClr val="accent2"/>
          </a:solidFill>
        </p:grpSpPr>
        <p:cxnSp>
          <p:nvCxnSpPr>
            <p:cNvPr id="31" name="Straight Arrow Connector 30"/>
            <p:cNvCxnSpPr>
              <a:stCxn id="9" idx="0"/>
              <a:endCxn id="10" idx="3"/>
            </p:cNvCxnSpPr>
            <p:nvPr/>
          </p:nvCxnSpPr>
          <p:spPr>
            <a:xfrm flipV="1">
              <a:off x="6130705" y="4216540"/>
              <a:ext cx="1627537" cy="1"/>
            </a:xfrm>
            <a:prstGeom prst="straightConnector1">
              <a:avLst/>
            </a:prstGeom>
            <a:grpFill/>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TextBox 34"/>
            <p:cNvSpPr txBox="1"/>
            <p:nvPr/>
          </p:nvSpPr>
          <p:spPr>
            <a:xfrm>
              <a:off x="6525388" y="3429313"/>
              <a:ext cx="793380" cy="307777"/>
            </a:xfrm>
            <a:prstGeom prst="rect">
              <a:avLst/>
            </a:prstGeom>
            <a:grpFill/>
            <a:ln>
              <a:solidFill>
                <a:schemeClr val="accent5">
                  <a:lumMod val="75000"/>
                </a:schemeClr>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FFFFFF"/>
                  </a:solidFill>
                  <a:latin typeface="Calibri"/>
                  <a:ea typeface="Open Sans Light" panose="020B0306030504020204" pitchFamily="34" charset="0"/>
                  <a:cs typeface="Calibri"/>
                </a:rPr>
                <a:t>v</a:t>
              </a:r>
              <a:r>
                <a:rPr lang="en-US" sz="1400" dirty="0" smtClean="0">
                  <a:solidFill>
                    <a:srgbClr val="FFFFFF"/>
                  </a:solidFill>
                  <a:latin typeface="Calibri"/>
                  <a:ea typeface="Open Sans Light" panose="020B0306030504020204" pitchFamily="34" charset="0"/>
                  <a:cs typeface="Calibri"/>
                </a:rPr>
                <a:t>erify</a:t>
              </a:r>
              <a:endParaRPr lang="en-US" sz="1400" dirty="0">
                <a:solidFill>
                  <a:srgbClr val="FFFFFF"/>
                </a:solidFill>
                <a:latin typeface="Calibri"/>
                <a:ea typeface="Open Sans Light" panose="020B0306030504020204" pitchFamily="34" charset="0"/>
                <a:cs typeface="Calibri"/>
              </a:endParaRPr>
            </a:p>
          </p:txBody>
        </p:sp>
      </p:grpSp>
      <p:grpSp>
        <p:nvGrpSpPr>
          <p:cNvPr id="26" name="Group 25"/>
          <p:cNvGrpSpPr/>
          <p:nvPr/>
        </p:nvGrpSpPr>
        <p:grpSpPr>
          <a:xfrm>
            <a:off x="2938695" y="1267384"/>
            <a:ext cx="2494738" cy="4644189"/>
            <a:chOff x="2510997" y="1788454"/>
            <a:chExt cx="3326317" cy="4644189"/>
          </a:xfrm>
          <a:solidFill>
            <a:schemeClr val="accent2"/>
          </a:solidFill>
        </p:grpSpPr>
        <p:cxnSp>
          <p:nvCxnSpPr>
            <p:cNvPr id="27" name="Straight Connector 26"/>
            <p:cNvCxnSpPr/>
            <p:nvPr/>
          </p:nvCxnSpPr>
          <p:spPr>
            <a:xfrm flipH="1">
              <a:off x="2570597" y="1788454"/>
              <a:ext cx="316152" cy="673310"/>
            </a:xfrm>
            <a:prstGeom prst="line">
              <a:avLst/>
            </a:prstGeom>
            <a:grpFill/>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70597" y="2461764"/>
              <a:ext cx="2567034" cy="3970879"/>
            </a:xfrm>
            <a:prstGeom prst="line">
              <a:avLst/>
            </a:prstGeom>
            <a:grpFill/>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129239" y="6427490"/>
              <a:ext cx="708075" cy="5153"/>
            </a:xfrm>
            <a:prstGeom prst="line">
              <a:avLst/>
            </a:prstGeom>
            <a:grpFill/>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39"/>
            <p:cNvSpPr txBox="1"/>
            <p:nvPr/>
          </p:nvSpPr>
          <p:spPr>
            <a:xfrm>
              <a:off x="2510997" y="3984327"/>
              <a:ext cx="1225048" cy="738664"/>
            </a:xfrm>
            <a:prstGeom prst="rect">
              <a:avLst/>
            </a:prstGeom>
            <a:grpFill/>
            <a:ln>
              <a:solidFill>
                <a:schemeClr val="accent5">
                  <a:lumMod val="7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rgbClr val="FFFFFF"/>
                  </a:solidFill>
                  <a:latin typeface="Calibri"/>
                  <a:ea typeface="Open Sans Light" panose="020B0306030504020204" pitchFamily="34" charset="0"/>
                  <a:cs typeface="Calibri"/>
                </a:rPr>
                <a:t>o</a:t>
              </a:r>
              <a:r>
                <a:rPr lang="en-US" sz="1400" dirty="0" smtClean="0">
                  <a:solidFill>
                    <a:srgbClr val="FFFFFF"/>
                  </a:solidFill>
                  <a:latin typeface="Calibri"/>
                  <a:ea typeface="Open Sans Light" panose="020B0306030504020204" pitchFamily="34" charset="0"/>
                  <a:cs typeface="Calibri"/>
                </a:rPr>
                <a:t>ther V&amp;V activities</a:t>
              </a:r>
            </a:p>
          </p:txBody>
        </p:sp>
      </p:grpSp>
    </p:spTree>
    <p:extLst>
      <p:ext uri="{BB962C8B-B14F-4D97-AF65-F5344CB8AC3E}">
        <p14:creationId xmlns:p14="http://schemas.microsoft.com/office/powerpoint/2010/main" xmlns="" val="1211062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42951"/>
            <a:ext cx="10018713" cy="5048250"/>
          </a:xfrm>
        </p:spPr>
        <p:txBody>
          <a:bodyPr>
            <a:normAutofit/>
          </a:bodyPr>
          <a:lstStyle/>
          <a:p>
            <a:pPr marL="0" indent="0">
              <a:buNone/>
            </a:pPr>
            <a:r>
              <a:rPr lang="en-US" sz="2000" b="1" dirty="0" smtClean="0"/>
              <a:t>	The </a:t>
            </a:r>
            <a:r>
              <a:rPr lang="en-US" sz="2000" b="1" dirty="0"/>
              <a:t>testing of the project includes unit, integration, system, and acceptance test levels. It is hoped that there will be as less errors as possible in the product</a:t>
            </a:r>
            <a:endParaRPr lang="en-US" sz="2000" b="1" dirty="0" smtClean="0"/>
          </a:p>
          <a:p>
            <a:pPr lvl="1"/>
            <a:r>
              <a:rPr lang="en-US" sz="1800" dirty="0"/>
              <a:t>Unit testing and Integration test will be done by team member and will be approved by team leader.</a:t>
            </a:r>
          </a:p>
          <a:p>
            <a:pPr lvl="1"/>
            <a:r>
              <a:rPr lang="vi-VN" sz="1800" dirty="0" smtClean="0"/>
              <a:t>Integration test </a:t>
            </a:r>
            <a:r>
              <a:rPr lang="en-US" sz="1800" dirty="0" smtClean="0"/>
              <a:t>is done by test team</a:t>
            </a:r>
            <a:r>
              <a:rPr lang="vi-VN" sz="1800" dirty="0" smtClean="0"/>
              <a:t>. It i</a:t>
            </a:r>
            <a:r>
              <a:rPr lang="en-US" sz="1800" dirty="0" smtClean="0"/>
              <a:t>s </a:t>
            </a:r>
            <a:r>
              <a:rPr lang="vi-VN" sz="1800" dirty="0" smtClean="0"/>
              <a:t>base</a:t>
            </a:r>
            <a:r>
              <a:rPr lang="en-US" sz="1800" dirty="0" smtClean="0"/>
              <a:t>d</a:t>
            </a:r>
            <a:r>
              <a:rPr lang="vi-VN" sz="1800" dirty="0" smtClean="0"/>
              <a:t> on requirement in SRS and validation in database, test team will test as black box testing method to check if the input and output display as expected and does that flow work fluently</a:t>
            </a:r>
            <a:endParaRPr lang="en-US" sz="1800" dirty="0" smtClean="0"/>
          </a:p>
          <a:p>
            <a:pPr lvl="1"/>
            <a:r>
              <a:rPr lang="en-US" sz="1800" dirty="0" smtClean="0"/>
              <a:t>System testing will be performed by 	all member of team. It will check all </a:t>
            </a:r>
            <a:r>
              <a:rPr lang="en-US" sz="1800" dirty="0" err="1" smtClean="0"/>
              <a:t>mainflow</a:t>
            </a:r>
            <a:r>
              <a:rPr lang="en-US" sz="1800" dirty="0" smtClean="0"/>
              <a:t> of the system to discover error or bugs that can’t be found on unit testing level. </a:t>
            </a:r>
          </a:p>
          <a:p>
            <a:pPr lvl="1"/>
            <a:r>
              <a:rPr lang="en-US" sz="1800" dirty="0" smtClean="0"/>
              <a:t>Base </a:t>
            </a:r>
            <a:r>
              <a:rPr lang="en-US" sz="1800" dirty="0"/>
              <a:t>on Circulars 45/2013/TT-BTC, Acceptance testing will be performed by all members of team. The project be checked from the </a:t>
            </a:r>
            <a:r>
              <a:rPr lang="en-US" sz="1800" dirty="0" smtClean="0"/>
              <a:t>member </a:t>
            </a:r>
            <a:r>
              <a:rPr lang="en-US" sz="1800" dirty="0"/>
              <a:t>test to find out if the project in accordance with the expectations.</a:t>
            </a:r>
          </a:p>
          <a:p>
            <a:endParaRPr lang="en-US" sz="1800" dirty="0" smtClean="0"/>
          </a:p>
        </p:txBody>
      </p:sp>
      <p:graphicFrame>
        <p:nvGraphicFramePr>
          <p:cNvPr id="4" name="Diagram 3"/>
          <p:cNvGraphicFramePr/>
          <p:nvPr>
            <p:extLst>
              <p:ext uri="{D42A27DB-BD31-4B8C-83A1-F6EECF244321}">
                <p14:modId xmlns:p14="http://schemas.microsoft.com/office/powerpoint/2010/main" xmlns="" val="3657201528"/>
              </p:ext>
            </p:extLst>
          </p:nvPr>
        </p:nvGraphicFramePr>
        <p:xfrm>
          <a:off x="700217" y="109152"/>
          <a:ext cx="5595808"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48065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195483443"/>
              </p:ext>
            </p:extLst>
          </p:nvPr>
        </p:nvGraphicFramePr>
        <p:xfrm>
          <a:off x="700217" y="109152"/>
          <a:ext cx="6472108"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121319" y="806656"/>
            <a:ext cx="1709122" cy="646331"/>
          </a:xfrm>
          <a:prstGeom prst="rect">
            <a:avLst/>
          </a:prstGeom>
        </p:spPr>
        <p:txBody>
          <a:bodyPr wrap="none">
            <a:spAutoFit/>
          </a:bodyPr>
          <a:lstStyle/>
          <a:p>
            <a:pPr marL="342900" indent="-342900" algn="ctr" defTabSz="1066800">
              <a:lnSpc>
                <a:spcPct val="150000"/>
              </a:lnSpc>
              <a:spcBef>
                <a:spcPct val="0"/>
              </a:spcBef>
              <a:spcAft>
                <a:spcPct val="35000"/>
              </a:spcAft>
              <a:buFont typeface="Wingdings" panose="05000000000000000000" pitchFamily="2" charset="2"/>
              <a:buChar char="Ø"/>
            </a:pPr>
            <a:r>
              <a:rPr lang="en-US" sz="2400" dirty="0" smtClean="0">
                <a:latin typeface="Times New Roman" panose="02020603050405020304" pitchFamily="18" charset="0"/>
                <a:ea typeface="Tahoma" panose="020B0604030504040204" pitchFamily="34" charset="0"/>
                <a:cs typeface="Times New Roman" panose="02020603050405020304" pitchFamily="18" charset="0"/>
              </a:rPr>
              <a:t>Function:</a:t>
            </a:r>
            <a:endParaRPr lang="vi-VN"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p:cNvSpPr/>
          <p:nvPr/>
        </p:nvSpPr>
        <p:spPr>
          <a:xfrm>
            <a:off x="2106892" y="1382968"/>
            <a:ext cx="7983967" cy="646331"/>
          </a:xfrm>
          <a:prstGeom prst="rect">
            <a:avLst/>
          </a:prstGeom>
        </p:spPr>
        <p:txBody>
          <a:bodyPr wrap="square">
            <a:spAutoFit/>
          </a:bodyPr>
          <a:lstStyle/>
          <a:p>
            <a:pPr lvl="1">
              <a:defRPr/>
            </a:pPr>
            <a:r>
              <a:rPr lang="en-GB" dirty="0">
                <a:latin typeface="Times New Roman" panose="02020603050405020304" pitchFamily="18" charset="0"/>
                <a:cs typeface="Times New Roman" panose="02020603050405020304" pitchFamily="18" charset="0"/>
              </a:rPr>
              <a:t>•	Is it calculate true follow guide of Circulars 45/2013/TT-BTC</a:t>
            </a:r>
          </a:p>
          <a:p>
            <a:pPr lvl="1">
              <a:defRPr/>
            </a:pPr>
            <a:r>
              <a:rPr lang="en-GB" dirty="0">
                <a:latin typeface="Times New Roman" panose="02020603050405020304" pitchFamily="18" charset="0"/>
                <a:cs typeface="Times New Roman" panose="02020603050405020304" pitchFamily="18" charset="0"/>
              </a:rPr>
              <a:t>•	Manage account and asset (create, update, </a:t>
            </a:r>
            <a:r>
              <a:rPr lang="en-GB"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10" name="Rectangle 9"/>
          <p:cNvSpPr/>
          <p:nvPr/>
        </p:nvSpPr>
        <p:spPr>
          <a:xfrm>
            <a:off x="2151776" y="2282445"/>
            <a:ext cx="2342308" cy="579967"/>
          </a:xfrm>
          <a:prstGeom prst="rect">
            <a:avLst/>
          </a:prstGeom>
        </p:spPr>
        <p:txBody>
          <a:bodyPr wrap="none">
            <a:spAutoFit/>
          </a:bodyPr>
          <a:lstStyle/>
          <a:p>
            <a:pPr marL="342900" indent="-342900" algn="ctr" defTabSz="1066800">
              <a:lnSpc>
                <a:spcPct val="150000"/>
              </a:lnSpc>
              <a:spcBef>
                <a:spcPct val="0"/>
              </a:spcBef>
              <a:spcAft>
                <a:spcPct val="35000"/>
              </a:spcAft>
              <a:buFont typeface="Wingdings" panose="05000000000000000000" pitchFamily="2" charset="2"/>
              <a:buChar char="Ø"/>
            </a:pPr>
            <a:r>
              <a:rPr lang="en-US" sz="2400" dirty="0" smtClean="0">
                <a:latin typeface="Times New Roman" panose="02020603050405020304" pitchFamily="18" charset="0"/>
                <a:ea typeface="Tahoma" panose="020B0604030504040204" pitchFamily="34" charset="0"/>
                <a:cs typeface="Times New Roman" panose="02020603050405020304" pitchFamily="18" charset="0"/>
              </a:rPr>
              <a:t>Non-Function:</a:t>
            </a:r>
            <a:endParaRPr lang="vi-VN"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ectangle 10"/>
          <p:cNvSpPr/>
          <p:nvPr/>
        </p:nvSpPr>
        <p:spPr>
          <a:xfrm>
            <a:off x="2106892" y="2976021"/>
            <a:ext cx="7983967" cy="1200329"/>
          </a:xfrm>
          <a:prstGeom prst="rect">
            <a:avLst/>
          </a:prstGeom>
        </p:spPr>
        <p:txBody>
          <a:bodyPr wrap="square">
            <a:spAutoFit/>
          </a:bodyPr>
          <a:lstStyle/>
          <a:p>
            <a:pPr lvl="1">
              <a:defRPr/>
            </a:pPr>
            <a:r>
              <a:rPr lang="en-GB" dirty="0" smtClean="0">
                <a:latin typeface="Times New Roman" panose="02020603050405020304" pitchFamily="18" charset="0"/>
                <a:cs typeface="Times New Roman" panose="02020603050405020304" pitchFamily="18" charset="0"/>
              </a:rPr>
              <a:t>•	Interface</a:t>
            </a:r>
            <a:endParaRPr lang="en-GB" dirty="0">
              <a:latin typeface="Times New Roman" panose="02020603050405020304" pitchFamily="18" charset="0"/>
              <a:cs typeface="Times New Roman" panose="02020603050405020304" pitchFamily="18" charset="0"/>
            </a:endParaRPr>
          </a:p>
          <a:p>
            <a:pPr lvl="1">
              <a:defRPr/>
            </a:pPr>
            <a:r>
              <a:rPr lang="en-GB"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MS Mincho" panose="02020609040205080304" pitchFamily="49" charset="-128"/>
                <a:cs typeface="Times New Roman" panose="02020603050405020304" pitchFamily="18" charset="0"/>
              </a:rPr>
              <a:t>Data, processing and concurrent user capacities. Current and future.</a:t>
            </a:r>
            <a:endParaRPr lang="en-GB" dirty="0">
              <a:latin typeface="Times New Roman" panose="02020603050405020304" pitchFamily="18" charset="0"/>
              <a:cs typeface="Times New Roman" panose="02020603050405020304" pitchFamily="18" charset="0"/>
            </a:endParaRPr>
          </a:p>
          <a:p>
            <a:pPr lvl="1">
              <a:defRPr/>
            </a:pPr>
            <a:r>
              <a:rPr lang="en-GB"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MS Mincho" panose="02020609040205080304" pitchFamily="49" charset="-128"/>
                <a:cs typeface="Times New Roman" panose="02020603050405020304" pitchFamily="18" charset="0"/>
              </a:rPr>
              <a:t>Useable – Easy to use by target users.</a:t>
            </a:r>
            <a:endParaRPr lang="en-GB" dirty="0">
              <a:latin typeface="Times New Roman" panose="02020603050405020304" pitchFamily="18" charset="0"/>
              <a:cs typeface="Times New Roman" panose="02020603050405020304" pitchFamily="18" charset="0"/>
            </a:endParaRPr>
          </a:p>
          <a:p>
            <a:pPr lvl="1">
              <a:defRPr/>
            </a:pPr>
            <a:endParaRPr lang="vi-VN" dirty="0">
              <a:latin typeface="Futura Lt BT" panose="020B0402020204020303"/>
            </a:endParaRPr>
          </a:p>
        </p:txBody>
      </p:sp>
    </p:spTree>
    <p:extLst>
      <p:ext uri="{BB962C8B-B14F-4D97-AF65-F5344CB8AC3E}">
        <p14:creationId xmlns:p14="http://schemas.microsoft.com/office/powerpoint/2010/main" xmlns="" val="167492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33401"/>
            <a:ext cx="10018713" cy="5257800"/>
          </a:xfrm>
        </p:spPr>
        <p:txBody>
          <a:bodyPr/>
          <a:lstStyle/>
          <a:p>
            <a:r>
              <a:rPr lang="en-US" dirty="0"/>
              <a:t>Duration of all testing is from 15 February to 20 April.</a:t>
            </a:r>
          </a:p>
          <a:p>
            <a:r>
              <a:rPr lang="en-US" dirty="0"/>
              <a:t>Duration of create test plan, test case and checklist are from 12 February to 17 </a:t>
            </a:r>
            <a:r>
              <a:rPr lang="en-US" dirty="0" smtClean="0"/>
              <a:t>April</a:t>
            </a:r>
            <a:endParaRPr lang="en-US" dirty="0"/>
          </a:p>
        </p:txBody>
      </p:sp>
      <p:graphicFrame>
        <p:nvGraphicFramePr>
          <p:cNvPr id="4" name="Diagram 3"/>
          <p:cNvGraphicFramePr/>
          <p:nvPr>
            <p:extLst>
              <p:ext uri="{D42A27DB-BD31-4B8C-83A1-F6EECF244321}">
                <p14:modId xmlns:p14="http://schemas.microsoft.com/office/powerpoint/2010/main" xmlns="" val="4281733760"/>
              </p:ext>
            </p:extLst>
          </p:nvPr>
        </p:nvGraphicFramePr>
        <p:xfrm>
          <a:off x="700217" y="109152"/>
          <a:ext cx="5595808"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03737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93018" y="1966638"/>
            <a:ext cx="10798982" cy="3041071"/>
          </a:xfrm>
          <a:prstGeom prst="rect">
            <a:avLst/>
          </a:prstGeom>
        </p:spPr>
      </p:pic>
      <p:graphicFrame>
        <p:nvGraphicFramePr>
          <p:cNvPr id="6" name="Diagram 5"/>
          <p:cNvGraphicFramePr/>
          <p:nvPr>
            <p:extLst>
              <p:ext uri="{D42A27DB-BD31-4B8C-83A1-F6EECF244321}">
                <p14:modId xmlns:p14="http://schemas.microsoft.com/office/powerpoint/2010/main" xmlns="" val="3293448632"/>
              </p:ext>
            </p:extLst>
          </p:nvPr>
        </p:nvGraphicFramePr>
        <p:xfrm>
          <a:off x="700217" y="109152"/>
          <a:ext cx="5757733" cy="319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9501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171899206"/>
              </p:ext>
            </p:extLst>
          </p:nvPr>
        </p:nvGraphicFramePr>
        <p:xfrm>
          <a:off x="700215" y="109152"/>
          <a:ext cx="6005385"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idx="1"/>
          </p:nvPr>
        </p:nvSpPr>
        <p:spPr>
          <a:xfrm>
            <a:off x="1434885" y="882317"/>
            <a:ext cx="10018713" cy="1235242"/>
          </a:xfrm>
        </p:spPr>
        <p:txBody>
          <a:bodyPr>
            <a:normAutofit/>
          </a:bodyPr>
          <a:lstStyle/>
          <a:p>
            <a:pPr algn="l"/>
            <a:r>
              <a:rPr lang="en-US" dirty="0"/>
              <a:t>Manage </a:t>
            </a:r>
            <a:r>
              <a:rPr lang="en-US" dirty="0" smtClean="0"/>
              <a:t>asset </a:t>
            </a:r>
            <a:r>
              <a:rPr lang="en-US" dirty="0"/>
              <a:t>is one of the most important tasks in any company. The </a:t>
            </a:r>
            <a:r>
              <a:rPr lang="en-US" dirty="0" smtClean="0"/>
              <a:t>difficulties </a:t>
            </a:r>
            <a:r>
              <a:rPr lang="en-US" dirty="0"/>
              <a:t>that people who do this task scopes with is the accuracy of asset reports and the time to create them.</a:t>
            </a:r>
            <a:endParaRPr lang="en-US" dirty="0" smtClean="0"/>
          </a:p>
        </p:txBody>
      </p:sp>
      <p:pic>
        <p:nvPicPr>
          <p:cNvPr id="8" name="Picture 7"/>
          <p:cNvPicPr/>
          <p:nvPr/>
        </p:nvPicPr>
        <p:blipFill>
          <a:blip r:embed="rId6" cstate="print">
            <a:extLst>
              <a:ext uri="{28A0092B-C50C-407E-A947-70E740481C1C}">
                <a14:useLocalDpi xmlns:a14="http://schemas.microsoft.com/office/drawing/2010/main" xmlns="" val="0"/>
              </a:ext>
            </a:extLst>
          </a:blip>
          <a:stretch>
            <a:fillRect/>
          </a:stretch>
        </p:blipFill>
        <p:spPr>
          <a:xfrm>
            <a:off x="2611562" y="2014940"/>
            <a:ext cx="8313820" cy="4579269"/>
          </a:xfrm>
          <a:prstGeom prst="rect">
            <a:avLst/>
          </a:prstGeom>
        </p:spPr>
      </p:pic>
    </p:spTree>
    <p:extLst>
      <p:ext uri="{BB962C8B-B14F-4D97-AF65-F5344CB8AC3E}">
        <p14:creationId xmlns:p14="http://schemas.microsoft.com/office/powerpoint/2010/main" xmlns="" val="3246945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icon\result.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94526" y="1314451"/>
            <a:ext cx="2210649" cy="221064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ctrTitle"/>
          </p:nvPr>
        </p:nvSpPr>
        <p:spPr>
          <a:xfrm>
            <a:off x="3099851" y="351369"/>
            <a:ext cx="8574622" cy="963082"/>
          </a:xfrm>
        </p:spPr>
        <p:txBody>
          <a:bodyPr>
            <a:normAutofit fontScale="90000"/>
          </a:bodyPr>
          <a:lstStyle/>
          <a:p>
            <a:r>
              <a:rPr lang="en-US" b="1" dirty="0">
                <a:latin typeface="Futura Lt BT" panose="020B0402020204020303"/>
              </a:rPr>
              <a:t>PROJECT </a:t>
            </a:r>
            <a:r>
              <a:rPr lang="en-US" b="1" dirty="0" smtClean="0">
                <a:latin typeface="Futura Lt BT" panose="020B0402020204020303"/>
              </a:rPr>
              <a:t>RESULT</a:t>
            </a:r>
            <a:endParaRPr lang="en-US" dirty="0"/>
          </a:p>
        </p:txBody>
      </p:sp>
      <p:sp>
        <p:nvSpPr>
          <p:cNvPr id="10" name="Round Diagonal Corner Rectangle 9"/>
          <p:cNvSpPr/>
          <p:nvPr/>
        </p:nvSpPr>
        <p:spPr>
          <a:xfrm>
            <a:off x="5368922" y="2543949"/>
            <a:ext cx="5371040" cy="472512"/>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t>1. </a:t>
            </a:r>
            <a:r>
              <a:rPr lang="en-US" sz="2800" dirty="0"/>
              <a:t>Project </a:t>
            </a:r>
            <a:r>
              <a:rPr lang="en-US" sz="2800" dirty="0" smtClean="0"/>
              <a:t>judging</a:t>
            </a:r>
            <a:endParaRPr lang="en-US" sz="2800" dirty="0"/>
          </a:p>
        </p:txBody>
      </p:sp>
      <p:sp>
        <p:nvSpPr>
          <p:cNvPr id="12" name="Round Diagonal Corner Rectangle 11"/>
          <p:cNvSpPr/>
          <p:nvPr/>
        </p:nvSpPr>
        <p:spPr>
          <a:xfrm>
            <a:off x="5368922" y="3340400"/>
            <a:ext cx="5371040" cy="472512"/>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t>2. </a:t>
            </a:r>
            <a:r>
              <a:rPr lang="en-US" sz="2800" dirty="0"/>
              <a:t>Project </a:t>
            </a:r>
            <a:r>
              <a:rPr lang="en-US" sz="2800" dirty="0" smtClean="0"/>
              <a:t>summary</a:t>
            </a:r>
            <a:endParaRPr lang="en-US" sz="2800" dirty="0"/>
          </a:p>
        </p:txBody>
      </p:sp>
      <p:sp>
        <p:nvSpPr>
          <p:cNvPr id="13" name="Round Diagonal Corner Rectangle 12"/>
          <p:cNvSpPr/>
          <p:nvPr/>
        </p:nvSpPr>
        <p:spPr>
          <a:xfrm>
            <a:off x="5368922" y="4133112"/>
            <a:ext cx="5371040" cy="472512"/>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t>3. </a:t>
            </a:r>
            <a:r>
              <a:rPr lang="en-US" sz="2800" dirty="0"/>
              <a:t>Limitation &amp; </a:t>
            </a:r>
            <a:r>
              <a:rPr lang="en-US" sz="2800" dirty="0" smtClean="0"/>
              <a:t>Expectation</a:t>
            </a:r>
            <a:endParaRPr lang="en-US" sz="2800" dirty="0"/>
          </a:p>
        </p:txBody>
      </p:sp>
    </p:spTree>
    <p:extLst>
      <p:ext uri="{BB962C8B-B14F-4D97-AF65-F5344CB8AC3E}">
        <p14:creationId xmlns:p14="http://schemas.microsoft.com/office/powerpoint/2010/main" xmlns="" val="247450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23901"/>
            <a:ext cx="10018713" cy="5067300"/>
          </a:xfrm>
        </p:spPr>
        <p:txBody>
          <a:bodyPr/>
          <a:lstStyle/>
          <a:p>
            <a:pPr marL="0" indent="0">
              <a:buNone/>
            </a:pPr>
            <a:r>
              <a:rPr lang="en-US" sz="1600" dirty="0"/>
              <a:t>The idea of the AMS is to develop a new website, it can help small and medium sized </a:t>
            </a:r>
            <a:r>
              <a:rPr lang="en-US" sz="1600" dirty="0" smtClean="0"/>
              <a:t>company </a:t>
            </a:r>
            <a:r>
              <a:rPr lang="en-US" sz="1600" dirty="0"/>
              <a:t>in management asset, control accountants. It has main features of existing website such as easy to manage than traditional methods, online data storage and centralized etc… It also </a:t>
            </a:r>
            <a:r>
              <a:rPr lang="en-US" sz="1600" dirty="0" smtClean="0"/>
              <a:t>provide </a:t>
            </a:r>
            <a:r>
              <a:rPr lang="en-US" sz="1600" dirty="0"/>
              <a:t>new method for accountant to calculate Depreciation of asset</a:t>
            </a:r>
            <a:r>
              <a:rPr lang="en-US" sz="1600" dirty="0" smtClean="0"/>
              <a:t>:</a:t>
            </a:r>
          </a:p>
          <a:p>
            <a:pPr lvl="0"/>
            <a:r>
              <a:rPr lang="en-US" sz="1600" dirty="0"/>
              <a:t>senior manager can have the overview about their Asset in visualization and </a:t>
            </a:r>
            <a:r>
              <a:rPr lang="en-US" sz="1600" dirty="0" smtClean="0"/>
              <a:t>simplest</a:t>
            </a:r>
            <a:endParaRPr lang="en-US" sz="1600" dirty="0"/>
          </a:p>
          <a:p>
            <a:pPr lvl="0"/>
            <a:r>
              <a:rPr lang="en-US" sz="1600" dirty="0"/>
              <a:t>Help accountant to manage, calculator all company’s Asset faster, save time  and security.</a:t>
            </a:r>
          </a:p>
          <a:p>
            <a:pPr lvl="0"/>
            <a:r>
              <a:rPr lang="en-US" sz="1600" dirty="0"/>
              <a:t>All database history can be saved and allow to access easy.</a:t>
            </a:r>
          </a:p>
          <a:p>
            <a:pPr lvl="0"/>
            <a:r>
              <a:rPr lang="en-US" sz="1600" dirty="0" smtClean="0"/>
              <a:t>Available to </a:t>
            </a:r>
            <a:r>
              <a:rPr lang="en-US" sz="1600" dirty="0"/>
              <a:t>access any where.</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xmlns="" val="2881847806"/>
              </p:ext>
            </p:extLst>
          </p:nvPr>
        </p:nvGraphicFramePr>
        <p:xfrm>
          <a:off x="700216" y="109152"/>
          <a:ext cx="648798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54285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322235784"/>
              </p:ext>
            </p:extLst>
          </p:nvPr>
        </p:nvGraphicFramePr>
        <p:xfrm>
          <a:off x="2908299" y="927101"/>
          <a:ext cx="7505700" cy="4952999"/>
        </p:xfrm>
        <a:graphic>
          <a:graphicData uri="http://schemas.openxmlformats.org/drawingml/2006/table">
            <a:tbl>
              <a:tblPr firstRow="1" firstCol="1" lastRow="1" lastCol="1" bandRow="1" bandCol="1"/>
              <a:tblGrid>
                <a:gridCol w="2748567"/>
                <a:gridCol w="1892441"/>
                <a:gridCol w="2864692"/>
              </a:tblGrid>
              <a:tr h="736996">
                <a:tc>
                  <a:txBody>
                    <a:bodyPr/>
                    <a:lstStyle/>
                    <a:p>
                      <a:pPr marL="59690" marR="0">
                        <a:lnSpc>
                          <a:spcPct val="115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Main</a:t>
                      </a:r>
                      <a:r>
                        <a:rPr lang="en-US" sz="1200" b="1"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spc="-5" dirty="0">
                          <a:effectLst/>
                          <a:latin typeface="Times New Roman" panose="02020603050405020304" pitchFamily="18" charset="0"/>
                          <a:ea typeface="Calibri" panose="020F0502020204030204" pitchFamily="34" charset="0"/>
                          <a:cs typeface="Times New Roman" panose="02020603050405020304" pitchFamily="18" charset="0"/>
                        </a:rPr>
                        <a:t>objective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9690" marR="220980">
                        <a:lnSpc>
                          <a:spcPct val="118000"/>
                        </a:lnSpc>
                        <a:spcBef>
                          <a:spcPts val="0"/>
                        </a:spcBef>
                        <a:spcAft>
                          <a:spcPts val="0"/>
                        </a:spcAft>
                      </a:pPr>
                      <a:r>
                        <a:rPr lang="en-US" sz="1200" b="1" spc="-5" dirty="0">
                          <a:effectLst/>
                          <a:latin typeface="Times New Roman" panose="02020603050405020304" pitchFamily="18" charset="0"/>
                          <a:ea typeface="Calibri" panose="020F0502020204030204" pitchFamily="34" charset="0"/>
                          <a:cs typeface="Times New Roman" panose="02020603050405020304" pitchFamily="18" charset="0"/>
                        </a:rPr>
                        <a:t>Develop</a:t>
                      </a:r>
                      <a:r>
                        <a:rPr lang="en-US" sz="1200" b="1"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spc="-15" dirty="0">
                          <a:effectLst/>
                          <a:latin typeface="Times New Roman" panose="02020603050405020304" pitchFamily="18" charset="0"/>
                          <a:ea typeface="Calibri" panose="020F0502020204030204" pitchFamily="34" charset="0"/>
                          <a:cs typeface="Times New Roman" panose="02020603050405020304" pitchFamily="18" charset="0"/>
                        </a:rPr>
                        <a:t>a website </a:t>
                      </a:r>
                      <a:r>
                        <a:rPr lang="en-US" sz="1200" b="1" spc="-5" dirty="0">
                          <a:effectLst/>
                          <a:latin typeface="Times New Roman" panose="02020603050405020304" pitchFamily="18" charset="0"/>
                          <a:ea typeface="Calibri" panose="020F0502020204030204" pitchFamily="34" charset="0"/>
                          <a:cs typeface="Times New Roman" panose="02020603050405020304" pitchFamily="18" charset="0"/>
                        </a:rPr>
                        <a:t>that</a:t>
                      </a:r>
                      <a:r>
                        <a:rPr lang="en-US" sz="1200" b="1"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helps</a:t>
                      </a:r>
                      <a:r>
                        <a:rPr lang="en-US" sz="1200" b="1"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spc="-5" dirty="0" smtClean="0">
                          <a:effectLst/>
                          <a:latin typeface="Times New Roman" panose="02020603050405020304" pitchFamily="18" charset="0"/>
                          <a:ea typeface="Calibri" panose="020F0502020204030204" pitchFamily="34" charset="0"/>
                          <a:cs typeface="Times New Roman" panose="02020603050405020304" pitchFamily="18" charset="0"/>
                        </a:rPr>
                        <a:t>company</a:t>
                      </a:r>
                      <a:r>
                        <a:rPr lang="en-US" sz="1200" b="1" spc="-5"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spc="-15" dirty="0" smtClean="0">
                          <a:effectLst/>
                          <a:latin typeface="Times New Roman" panose="02020603050405020304" pitchFamily="18" charset="0"/>
                          <a:ea typeface="Calibri" panose="020F0502020204030204" pitchFamily="34" charset="0"/>
                          <a:cs typeface="Times New Roman" panose="02020603050405020304" pitchFamily="18" charset="0"/>
                        </a:rPr>
                        <a:t>can </a:t>
                      </a:r>
                      <a:r>
                        <a:rPr lang="en-US" sz="1200" b="1" spc="-15" dirty="0">
                          <a:effectLst/>
                          <a:latin typeface="Times New Roman" panose="02020603050405020304" pitchFamily="18" charset="0"/>
                          <a:ea typeface="Calibri" panose="020F0502020204030204" pitchFamily="34" charset="0"/>
                          <a:cs typeface="Times New Roman" panose="02020603050405020304" pitchFamily="18" charset="0"/>
                        </a:rPr>
                        <a:t>manage asset, calculate depreciation.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01185">
                <a:tc>
                  <a:txBody>
                    <a:bodyPr/>
                    <a:lstStyle/>
                    <a:p>
                      <a:pPr marL="59690" marR="0">
                        <a:lnSpc>
                          <a:spcPct val="115000"/>
                        </a:lnSpc>
                        <a:spcBef>
                          <a:spcPts val="0"/>
                        </a:spcBef>
                        <a:spcAft>
                          <a:spcPts val="0"/>
                        </a:spcAft>
                      </a:pPr>
                      <a:r>
                        <a:rPr lang="en-US" sz="1200" b="1" spc="-5" dirty="0">
                          <a:effectLst/>
                          <a:latin typeface="Times New Roman" panose="02020603050405020304" pitchFamily="18" charset="0"/>
                          <a:ea typeface="Calibri" panose="020F0502020204030204" pitchFamily="34" charset="0"/>
                          <a:cs typeface="Times New Roman" panose="02020603050405020304" pitchFamily="18" charset="0"/>
                        </a:rPr>
                        <a:t>Purpose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231140">
                        <a:lnSpc>
                          <a:spcPct val="12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Help accountant can work more effective, easier and  simpler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66270">
                <a:tc>
                  <a:txBody>
                    <a:bodyPr/>
                    <a:lstStyle/>
                    <a:p>
                      <a:pPr marL="0" marR="0">
                        <a:lnSpc>
                          <a:spcPct val="115000"/>
                        </a:lnSpc>
                        <a:spcBef>
                          <a:spcPts val="35"/>
                        </a:spcBef>
                        <a:spcAft>
                          <a:spcPts val="0"/>
                        </a:spcAft>
                      </a:pPr>
                      <a:r>
                        <a:rPr lang="en-US" sz="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Items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marL="0" marR="0">
                        <a:lnSpc>
                          <a:spcPct val="115000"/>
                        </a:lnSpc>
                        <a:spcBef>
                          <a:spcPts val="35"/>
                        </a:spcBef>
                        <a:spcAft>
                          <a:spcPts val="0"/>
                        </a:spcAft>
                      </a:pPr>
                      <a:r>
                        <a:rPr lang="en-US" sz="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marL="0" marR="0">
                        <a:lnSpc>
                          <a:spcPct val="115000"/>
                        </a:lnSpc>
                        <a:spcBef>
                          <a:spcPts val="35"/>
                        </a:spcBef>
                        <a:spcAft>
                          <a:spcPts val="0"/>
                        </a:spcAft>
                      </a:pPr>
                      <a:r>
                        <a:rPr lang="en-US" sz="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5"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Actual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459655">
                <a:tc>
                  <a:txBody>
                    <a:bodyPr/>
                    <a:lstStyle/>
                    <a:p>
                      <a:pPr marL="0" marR="0">
                        <a:lnSpc>
                          <a:spcPct val="115000"/>
                        </a:lnSpc>
                        <a:spcBef>
                          <a:spcPts val="895"/>
                        </a:spcBef>
                        <a:spcAft>
                          <a:spcPts val="0"/>
                        </a:spcAft>
                      </a:pP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 Releases</a:t>
                      </a:r>
                      <a:r>
                        <a:rPr lang="en-US" sz="1200"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15000"/>
                        </a:lnSpc>
                        <a:spcBef>
                          <a:spcPts val="895"/>
                        </a:spcBef>
                        <a:spcAft>
                          <a:spcPts val="0"/>
                        </a:spcAft>
                      </a:pP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20/4/2016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0">
                        <a:lnSpc>
                          <a:spcPct val="115000"/>
                        </a:lnSpc>
                        <a:spcBef>
                          <a:spcPts val="895"/>
                        </a:spcBef>
                        <a:spcAft>
                          <a:spcPts val="0"/>
                        </a:spcAft>
                      </a:pP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23/4/2016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543">
                <a:tc>
                  <a:txBody>
                    <a:bodyPr/>
                    <a:lstStyle/>
                    <a:p>
                      <a:pPr marL="59690" marR="0">
                        <a:lnSpc>
                          <a:spcPct val="115000"/>
                        </a:lnSpc>
                        <a:spcBef>
                          <a:spcPts val="895"/>
                        </a:spcBef>
                        <a:spcAft>
                          <a:spcPts val="0"/>
                        </a:spcAft>
                      </a:pPr>
                      <a:r>
                        <a:rPr lang="en-US" sz="1200" spc="-5">
                          <a:effectLst/>
                          <a:latin typeface="Times New Roman" panose="02020603050405020304" pitchFamily="18" charset="0"/>
                          <a:ea typeface="Calibri" panose="020F0502020204030204" pitchFamily="34" charset="0"/>
                          <a:cs typeface="Times New Roman" panose="02020603050405020304" pitchFamily="18" charset="0"/>
                        </a:rPr>
                        <a:t>Releases</a:t>
                      </a:r>
                      <a:r>
                        <a:rPr lang="en-US" sz="1200" spc="-155">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a:effectLst/>
                          <a:latin typeface="Times New Roman" panose="02020603050405020304" pitchFamily="18" charset="0"/>
                          <a:ea typeface="Calibri" panose="020F0502020204030204" pitchFamily="34" charset="0"/>
                          <a:cs typeface="Times New Roman" panose="02020603050405020304" pitchFamily="18" charset="0"/>
                        </a:rPr>
                        <a:t>version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15000"/>
                        </a:lnSpc>
                        <a:spcBef>
                          <a:spcPts val="895"/>
                        </a:spcBef>
                        <a:spcAft>
                          <a:spcPts val="0"/>
                        </a:spcAft>
                      </a:pP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0">
                        <a:lnSpc>
                          <a:spcPct val="115000"/>
                        </a:lnSpc>
                        <a:spcBef>
                          <a:spcPts val="895"/>
                        </a:spcBef>
                        <a:spcAft>
                          <a:spcPts val="0"/>
                        </a:spcAft>
                      </a:pP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270">
                <a:tc>
                  <a:txBody>
                    <a:bodyPr/>
                    <a:lstStyle/>
                    <a:p>
                      <a:pPr marL="0" marR="0">
                        <a:lnSpc>
                          <a:spcPct val="115000"/>
                        </a:lnSpc>
                        <a:spcBef>
                          <a:spcPts val="1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dirty="0" smtClean="0">
                          <a:effectLst/>
                          <a:latin typeface="Times New Roman" panose="02020603050405020304" pitchFamily="18" charset="0"/>
                          <a:ea typeface="Calibri" panose="020F0502020204030204" pitchFamily="34" charset="0"/>
                          <a:cs typeface="Times New Roman" panose="02020603050405020304" pitchFamily="18" charset="0"/>
                        </a:rPr>
                        <a:t>Days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270">
                <a:tc>
                  <a:txBody>
                    <a:bodyPr/>
                    <a:lstStyle/>
                    <a:p>
                      <a:pPr marL="0" marR="0">
                        <a:lnSpc>
                          <a:spcPct val="115000"/>
                        </a:lnSpc>
                        <a:spcBef>
                          <a:spcPts val="1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Test</a:t>
                      </a:r>
                      <a:r>
                        <a:rPr lang="en-US" sz="1200" spc="-9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180</a:t>
                      </a:r>
                      <a:r>
                        <a:rPr lang="en-US" sz="1200" spc="-5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test</a:t>
                      </a:r>
                      <a:r>
                        <a:rPr lang="en-US" sz="12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case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270">
                <a:tc>
                  <a:txBody>
                    <a:bodyPr/>
                    <a:lstStyle/>
                    <a:p>
                      <a:pPr marL="59690" marR="0">
                        <a:lnSpc>
                          <a:spcPct val="115000"/>
                        </a:lnSpc>
                        <a:spcBef>
                          <a:spcPts val="0"/>
                        </a:spcBef>
                        <a:spcAft>
                          <a:spcPts val="0"/>
                        </a:spcAft>
                      </a:pPr>
                      <a:r>
                        <a:rPr lang="en-US" sz="1200" spc="-5">
                          <a:effectLst/>
                          <a:latin typeface="Times New Roman" panose="02020603050405020304" pitchFamily="18" charset="0"/>
                          <a:ea typeface="Calibri" panose="020F0502020204030204" pitchFamily="34" charset="0"/>
                          <a:cs typeface="Times New Roman" panose="02020603050405020304" pitchFamily="18" charset="0"/>
                        </a:rPr>
                        <a:t>Defects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0">
                        <a:lnSpc>
                          <a:spcPct val="115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270">
                <a:tc>
                  <a:txBody>
                    <a:bodyPr/>
                    <a:lstStyle/>
                    <a:p>
                      <a:pPr marL="0" marR="0">
                        <a:lnSpc>
                          <a:spcPct val="115000"/>
                        </a:lnSpc>
                        <a:spcBef>
                          <a:spcPts val="1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Document</a:t>
                      </a:r>
                      <a:r>
                        <a:rPr lang="en-US" sz="1200"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pages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0325"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&gt;</a:t>
                      </a:r>
                      <a:r>
                        <a:rPr lang="en-US" sz="1200" spc="-7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200</a:t>
                      </a:r>
                      <a:r>
                        <a:rPr lang="en-US" sz="12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(include</a:t>
                      </a:r>
                      <a:r>
                        <a:rPr lang="en-US" sz="12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appendix)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270">
                <a:tc>
                  <a:txBody>
                    <a:bodyPr/>
                    <a:lstStyle/>
                    <a:p>
                      <a:pPr marL="0" marR="0">
                        <a:lnSpc>
                          <a:spcPct val="115000"/>
                        </a:lnSpc>
                        <a:spcBef>
                          <a:spcPts val="1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dirty="0" smtClean="0">
                          <a:effectLst/>
                          <a:latin typeface="Times New Roman" panose="02020603050405020304" pitchFamily="18" charset="0"/>
                          <a:ea typeface="Calibri" panose="020F0502020204030204" pitchFamily="34" charset="0"/>
                          <a:cs typeface="Times New Roman" panose="02020603050405020304" pitchFamily="18" charset="0"/>
                        </a:rPr>
                        <a:t>Lines</a:t>
                      </a:r>
                      <a:r>
                        <a:rPr lang="en-US" sz="1200" spc="-7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a:t>
                      </a:r>
                      <a:r>
                        <a:rPr lang="en-US" sz="12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code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0325" marR="0">
                        <a:lnSpc>
                          <a:spcPct val="115000"/>
                        </a:lnSpc>
                        <a:spcBef>
                          <a:spcPts val="0"/>
                        </a:spcBef>
                        <a:spcAft>
                          <a:spcPts val="0"/>
                        </a:spcAft>
                      </a:pP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Approximately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Diagram 6"/>
          <p:cNvGraphicFramePr/>
          <p:nvPr>
            <p:extLst>
              <p:ext uri="{D42A27DB-BD31-4B8C-83A1-F6EECF244321}">
                <p14:modId xmlns:p14="http://schemas.microsoft.com/office/powerpoint/2010/main" xmlns="" val="1122240512"/>
              </p:ext>
            </p:extLst>
          </p:nvPr>
        </p:nvGraphicFramePr>
        <p:xfrm>
          <a:off x="700216" y="109152"/>
          <a:ext cx="6622603"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4750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0532" y="1240269"/>
            <a:ext cx="2364750" cy="461665"/>
          </a:xfrm>
          <a:prstGeom prst="rect">
            <a:avLst/>
          </a:prstGeom>
        </p:spPr>
        <p:txBody>
          <a:bodyPr wrap="none">
            <a:spAutoFit/>
          </a:bodyPr>
          <a:lstStyle/>
          <a:p>
            <a:pPr marL="800100" lvl="1" indent="-342900">
              <a:buFont typeface="Wingdings" panose="05000000000000000000" pitchFamily="2" charset="2"/>
              <a:buChar char="Ø"/>
              <a:defRPr/>
            </a:pPr>
            <a:r>
              <a:rPr lang="en-US" sz="2400" b="1" dirty="0" smtClean="0">
                <a:latin typeface="Futura Lt BT" panose="020B0402020204020303"/>
              </a:rPr>
              <a:t>Limitation:</a:t>
            </a:r>
            <a:endParaRPr lang="vi-VN" sz="2400" b="1" dirty="0">
              <a:latin typeface="Futura Lt BT" panose="020B0402020204020303"/>
            </a:endParaRPr>
          </a:p>
        </p:txBody>
      </p:sp>
      <p:sp>
        <p:nvSpPr>
          <p:cNvPr id="5" name="Rectangle 4"/>
          <p:cNvSpPr/>
          <p:nvPr/>
        </p:nvSpPr>
        <p:spPr>
          <a:xfrm>
            <a:off x="3638513" y="1701934"/>
            <a:ext cx="6399153" cy="703911"/>
          </a:xfrm>
          <a:prstGeom prst="rect">
            <a:avLst/>
          </a:prstGeom>
        </p:spPr>
        <p:txBody>
          <a:bodyPr wrap="square">
            <a:spAutoFit/>
          </a:bodyPr>
          <a:lstStyle/>
          <a:p>
            <a:pPr marL="342900" marR="0" lvl="0" indent="-342900">
              <a:lnSpc>
                <a:spcPct val="115000"/>
              </a:lnSpc>
              <a:spcBef>
                <a:spcPts val="0"/>
              </a:spcBef>
              <a:spcAft>
                <a:spcPts val="0"/>
              </a:spcAft>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Support not well : Firefox, IE</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Some function not good to </a:t>
            </a:r>
            <a:r>
              <a:rPr lang="en-US" dirty="0" smtClean="0">
                <a:latin typeface="Times New Roman" panose="02020603050405020304" pitchFamily="18" charset="0"/>
                <a:ea typeface="Calibri" panose="020F0502020204030204" pitchFamily="34" charset="0"/>
                <a:cs typeface="Times New Roman" panose="02020603050405020304" pitchFamily="18" charset="0"/>
              </a:rPr>
              <a:t>use</a:t>
            </a:r>
            <a:endParaRPr lang="en-US" dirty="0">
              <a:latin typeface="Times New Roman" panose="02020603050405020304" pitchFamily="18" charset="0"/>
              <a:ea typeface="Calibri" panose="020F0502020204030204" pitchFamily="34" charset="0"/>
              <a:cs typeface="Arial" panose="020B0604020202020204" pitchFamily="34" charset="0"/>
            </a:endParaRPr>
          </a:p>
        </p:txBody>
      </p:sp>
      <p:sp>
        <p:nvSpPr>
          <p:cNvPr id="6" name="Rectangle 5"/>
          <p:cNvSpPr/>
          <p:nvPr/>
        </p:nvSpPr>
        <p:spPr>
          <a:xfrm>
            <a:off x="2930532" y="2902263"/>
            <a:ext cx="2590774" cy="461665"/>
          </a:xfrm>
          <a:prstGeom prst="rect">
            <a:avLst/>
          </a:prstGeom>
        </p:spPr>
        <p:txBody>
          <a:bodyPr wrap="none">
            <a:spAutoFit/>
          </a:bodyPr>
          <a:lstStyle/>
          <a:p>
            <a:pPr marL="800100" lvl="1" indent="-342900">
              <a:buFont typeface="Wingdings" panose="05000000000000000000" pitchFamily="2" charset="2"/>
              <a:buChar char="Ø"/>
              <a:defRPr/>
            </a:pPr>
            <a:r>
              <a:rPr lang="en-US" sz="2400" b="1" dirty="0" smtClean="0">
                <a:latin typeface="Futura Lt BT" panose="020B0402020204020303"/>
              </a:rPr>
              <a:t>Expectation:</a:t>
            </a:r>
            <a:endParaRPr lang="vi-VN" sz="2400" b="1" dirty="0">
              <a:latin typeface="Futura Lt BT" panose="020B0402020204020303"/>
            </a:endParaRPr>
          </a:p>
        </p:txBody>
      </p:sp>
      <p:sp>
        <p:nvSpPr>
          <p:cNvPr id="7" name="Rectangle 6"/>
          <p:cNvSpPr/>
          <p:nvPr/>
        </p:nvSpPr>
        <p:spPr>
          <a:xfrm>
            <a:off x="3638513" y="3606174"/>
            <a:ext cx="5992381" cy="1150315"/>
          </a:xfrm>
          <a:prstGeom prst="rect">
            <a:avLst/>
          </a:prstGeom>
        </p:spPr>
        <p:txBody>
          <a:bodyPr wrap="square">
            <a:spAutoFit/>
          </a:bodyPr>
          <a:lstStyle/>
          <a:p>
            <a:pPr marL="342900" indent="-342900">
              <a:lnSpc>
                <a:spcPct val="115000"/>
              </a:lnSpc>
              <a:spcAft>
                <a:spcPts val="500"/>
              </a:spcAft>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Support more in other browser and mobile.</a:t>
            </a:r>
          </a:p>
          <a:p>
            <a:pPr marL="342900" indent="-342900">
              <a:lnSpc>
                <a:spcPct val="115000"/>
              </a:lnSpc>
              <a:spcAft>
                <a:spcPts val="500"/>
              </a:spcAft>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Fix all bug existed in this release.</a:t>
            </a:r>
          </a:p>
          <a:p>
            <a:pPr marL="342900" indent="-342900">
              <a:lnSpc>
                <a:spcPct val="115000"/>
              </a:lnSpc>
              <a:spcAft>
                <a:spcPts val="500"/>
              </a:spcAft>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Staff can manage and check Asset periodic by QR code</a:t>
            </a:r>
            <a:endParaRPr lang="vi-VN"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xmlns="" val="955076059"/>
              </p:ext>
            </p:extLst>
          </p:nvPr>
        </p:nvGraphicFramePr>
        <p:xfrm>
          <a:off x="700216" y="109152"/>
          <a:ext cx="7367459"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497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395723692"/>
              </p:ext>
            </p:extLst>
          </p:nvPr>
        </p:nvGraphicFramePr>
        <p:xfrm>
          <a:off x="4227511" y="1238250"/>
          <a:ext cx="4478339" cy="344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51727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for watching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50243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extLst>
              <p:ext uri="{D42A27DB-BD31-4B8C-83A1-F6EECF244321}">
                <p14:modId xmlns:p14="http://schemas.microsoft.com/office/powerpoint/2010/main" xmlns="" val="2462743071"/>
              </p:ext>
            </p:extLst>
          </p:nvPr>
        </p:nvGraphicFramePr>
        <p:xfrm>
          <a:off x="2315029" y="1074058"/>
          <a:ext cx="8483600" cy="4922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xmlns="" val="512949204"/>
              </p:ext>
            </p:extLst>
          </p:nvPr>
        </p:nvGraphicFramePr>
        <p:xfrm>
          <a:off x="700215" y="109152"/>
          <a:ext cx="6005385" cy="3192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10480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171899206"/>
              </p:ext>
            </p:extLst>
          </p:nvPr>
        </p:nvGraphicFramePr>
        <p:xfrm>
          <a:off x="700215" y="109152"/>
          <a:ext cx="6005385"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xmlns="" val="18391496"/>
              </p:ext>
            </p:extLst>
          </p:nvPr>
        </p:nvGraphicFramePr>
        <p:xfrm>
          <a:off x="1943100" y="1669143"/>
          <a:ext cx="10089242" cy="42554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319243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54242"/>
          </a:xfrm>
        </p:spPr>
        <p:txBody>
          <a:bodyPr>
            <a:normAutofit/>
          </a:bodyPr>
          <a:lstStyle/>
          <a:p>
            <a:pPr algn="l"/>
            <a:r>
              <a:rPr lang="en-GB" sz="2000" dirty="0"/>
              <a:t>AMS system will help companies manage asset easily with very low expenses. They no need to care of security issues, backup and maintenance</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9490988"/>
              </p:ext>
            </p:extLst>
          </p:nvPr>
        </p:nvGraphicFramePr>
        <p:xfrm>
          <a:off x="1484310" y="1540043"/>
          <a:ext cx="10018713" cy="4251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xmlns="" val="1739208133"/>
              </p:ext>
            </p:extLst>
          </p:nvPr>
        </p:nvGraphicFramePr>
        <p:xfrm>
          <a:off x="700215" y="109152"/>
          <a:ext cx="6005385" cy="3192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280397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192383118"/>
              </p:ext>
            </p:extLst>
          </p:nvPr>
        </p:nvGraphicFramePr>
        <p:xfrm>
          <a:off x="700215" y="109152"/>
          <a:ext cx="6005385" cy="31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2729238542"/>
              </p:ext>
            </p:extLst>
          </p:nvPr>
        </p:nvGraphicFramePr>
        <p:xfrm>
          <a:off x="1484313" y="1203158"/>
          <a:ext cx="10018712" cy="45880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27679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0236" y="1138237"/>
            <a:ext cx="2143125" cy="2143125"/>
          </a:xfrm>
          <a:prstGeom prst="rect">
            <a:avLst/>
          </a:prstGeom>
        </p:spPr>
      </p:pic>
      <p:sp>
        <p:nvSpPr>
          <p:cNvPr id="3" name="Title 2"/>
          <p:cNvSpPr>
            <a:spLocks noGrp="1"/>
          </p:cNvSpPr>
          <p:nvPr>
            <p:ph type="ctrTitle"/>
          </p:nvPr>
        </p:nvSpPr>
        <p:spPr>
          <a:xfrm>
            <a:off x="2971799" y="346605"/>
            <a:ext cx="8574622" cy="791632"/>
          </a:xfrm>
        </p:spPr>
        <p:txBody>
          <a:bodyPr>
            <a:normAutofit fontScale="90000"/>
          </a:bodyPr>
          <a:lstStyle/>
          <a:p>
            <a:pPr lvl="0"/>
            <a:r>
              <a:rPr lang="en-US" b="1" dirty="0">
                <a:latin typeface="Futura Lt BT" panose="020B0402020204020303"/>
              </a:rPr>
              <a:t>Project </a:t>
            </a:r>
            <a:r>
              <a:rPr lang="en-US" b="1" dirty="0" smtClean="0">
                <a:latin typeface="Futura Lt BT" panose="020B0402020204020303"/>
              </a:rPr>
              <a:t>management</a:t>
            </a:r>
            <a:endParaRPr lang="en-US" dirty="0"/>
          </a:p>
        </p:txBody>
      </p:sp>
      <p:sp>
        <p:nvSpPr>
          <p:cNvPr id="12" name="Round Diagonal Corner Rectangle 11"/>
          <p:cNvSpPr/>
          <p:nvPr/>
        </p:nvSpPr>
        <p:spPr>
          <a:xfrm>
            <a:off x="5487460" y="1453242"/>
            <a:ext cx="493289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a:t>1</a:t>
            </a:r>
            <a:r>
              <a:rPr lang="en-US" sz="2800" dirty="0" smtClean="0"/>
              <a:t>. </a:t>
            </a:r>
            <a:r>
              <a:rPr lang="en-US" sz="2800" dirty="0"/>
              <a:t>Project </a:t>
            </a:r>
            <a:r>
              <a:rPr lang="en-US" sz="2800" dirty="0" smtClean="0"/>
              <a:t>model</a:t>
            </a:r>
            <a:endParaRPr lang="en-US" sz="2800" dirty="0"/>
          </a:p>
        </p:txBody>
      </p:sp>
      <p:sp>
        <p:nvSpPr>
          <p:cNvPr id="13" name="Round Diagonal Corner Rectangle 12"/>
          <p:cNvSpPr/>
          <p:nvPr/>
        </p:nvSpPr>
        <p:spPr>
          <a:xfrm>
            <a:off x="5487460" y="2524804"/>
            <a:ext cx="493289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a:t>2</a:t>
            </a:r>
            <a:r>
              <a:rPr lang="en-US" sz="2800" dirty="0" smtClean="0"/>
              <a:t>. </a:t>
            </a:r>
            <a:r>
              <a:rPr lang="en-US" sz="2800" dirty="0"/>
              <a:t>Project life </a:t>
            </a:r>
            <a:r>
              <a:rPr lang="en-US" sz="2800" dirty="0" smtClean="0"/>
              <a:t>cycle</a:t>
            </a:r>
            <a:endParaRPr lang="en-US" sz="2400" dirty="0"/>
          </a:p>
        </p:txBody>
      </p:sp>
      <p:sp>
        <p:nvSpPr>
          <p:cNvPr id="14" name="Round Diagonal Corner Rectangle 13"/>
          <p:cNvSpPr/>
          <p:nvPr/>
        </p:nvSpPr>
        <p:spPr>
          <a:xfrm>
            <a:off x="5487460" y="3596366"/>
            <a:ext cx="493289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smtClean="0"/>
              <a:t>3. </a:t>
            </a:r>
            <a:r>
              <a:rPr lang="en-US" sz="2800" dirty="0"/>
              <a:t>Organization </a:t>
            </a:r>
            <a:r>
              <a:rPr lang="en-US" sz="2800" dirty="0" smtClean="0"/>
              <a:t>Structure</a:t>
            </a:r>
            <a:endParaRPr lang="en-US" sz="2800" dirty="0"/>
          </a:p>
        </p:txBody>
      </p:sp>
      <p:sp>
        <p:nvSpPr>
          <p:cNvPr id="15" name="Round Diagonal Corner Rectangle 14"/>
          <p:cNvSpPr/>
          <p:nvPr/>
        </p:nvSpPr>
        <p:spPr>
          <a:xfrm>
            <a:off x="5487460" y="4667928"/>
            <a:ext cx="493289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smtClean="0"/>
              <a:t>4. Master Schedule</a:t>
            </a:r>
            <a:endParaRPr lang="en-US" sz="2800" dirty="0"/>
          </a:p>
        </p:txBody>
      </p:sp>
      <p:sp>
        <p:nvSpPr>
          <p:cNvPr id="16" name="Round Diagonal Corner Rectangle 15"/>
          <p:cNvSpPr/>
          <p:nvPr/>
        </p:nvSpPr>
        <p:spPr>
          <a:xfrm>
            <a:off x="5487460" y="5739490"/>
            <a:ext cx="4932890" cy="756557"/>
          </a:xfrm>
          <a:prstGeom prst="round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t>5. Objects</a:t>
            </a:r>
            <a:endParaRPr lang="en-US" sz="2800" dirty="0"/>
          </a:p>
        </p:txBody>
      </p:sp>
    </p:spTree>
    <p:extLst>
      <p:ext uri="{BB962C8B-B14F-4D97-AF65-F5344CB8AC3E}">
        <p14:creationId xmlns:p14="http://schemas.microsoft.com/office/powerpoint/2010/main" xmlns="" val="2684548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455</TotalTime>
  <Words>1165</Words>
  <Application>Microsoft Office PowerPoint</Application>
  <PresentationFormat>Custom</PresentationFormat>
  <Paragraphs>364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Parallax</vt:lpstr>
      <vt:lpstr>ASSET MANAGEMENT SYSTEM</vt:lpstr>
      <vt:lpstr>PRESENTATION OUTLINE</vt:lpstr>
      <vt:lpstr>Project introduction</vt:lpstr>
      <vt:lpstr>Slide 4</vt:lpstr>
      <vt:lpstr>Slide 5</vt:lpstr>
      <vt:lpstr>Slide 6</vt:lpstr>
      <vt:lpstr>AMS system will help companies manage asset easily with very low expenses. They no need to care of security issues, backup and maintenance</vt:lpstr>
      <vt:lpstr>Slide 8</vt:lpstr>
      <vt:lpstr>Project management</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SOFTWARE  SPECIFICATION</vt:lpstr>
      <vt:lpstr>Slide 24</vt:lpstr>
      <vt:lpstr>Slide 25</vt:lpstr>
      <vt:lpstr>Slide 26</vt:lpstr>
      <vt:lpstr>Slide 27</vt:lpstr>
      <vt:lpstr>Slide 28</vt:lpstr>
      <vt:lpstr>Slide 29</vt:lpstr>
      <vt:lpstr>SOFTWARE DESIGN</vt:lpstr>
      <vt:lpstr>Slide 31</vt:lpstr>
      <vt:lpstr>Slide 32</vt:lpstr>
      <vt:lpstr>Slide 33</vt:lpstr>
      <vt:lpstr>TESTING</vt:lpstr>
      <vt:lpstr>Slide 35</vt:lpstr>
      <vt:lpstr>Slide 36</vt:lpstr>
      <vt:lpstr>Slide 37</vt:lpstr>
      <vt:lpstr>Slide 38</vt:lpstr>
      <vt:lpstr>Slide 39</vt:lpstr>
      <vt:lpstr>PROJECT RESULT</vt:lpstr>
      <vt:lpstr>Slide 41</vt:lpstr>
      <vt:lpstr>Slide 42</vt:lpstr>
      <vt:lpstr>Slide 43</vt:lpstr>
      <vt:lpstr>Slide 44</vt:lpstr>
      <vt:lpstr>Thank for watching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 MANAGEMENT SYSTEM</dc:title>
  <dc:creator>nguyen tuong</dc:creator>
  <cp:lastModifiedBy>tuantn01292</cp:lastModifiedBy>
  <cp:revision>58</cp:revision>
  <dcterms:created xsi:type="dcterms:W3CDTF">2015-04-23T03:25:37Z</dcterms:created>
  <dcterms:modified xsi:type="dcterms:W3CDTF">2015-04-25T04:43:32Z</dcterms:modified>
</cp:coreProperties>
</file>