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262" r:id="rId12"/>
    <p:sldId id="286" r:id="rId13"/>
    <p:sldId id="263" r:id="rId14"/>
    <p:sldId id="288" r:id="rId15"/>
    <p:sldId id="264" r:id="rId16"/>
    <p:sldId id="265" r:id="rId17"/>
    <p:sldId id="305" r:id="rId18"/>
    <p:sldId id="319" r:id="rId19"/>
    <p:sldId id="352" r:id="rId20"/>
    <p:sldId id="298" r:id="rId21"/>
    <p:sldId id="325" r:id="rId22"/>
    <p:sldId id="318" r:id="rId23"/>
    <p:sldId id="306" r:id="rId24"/>
    <p:sldId id="289" r:id="rId25"/>
    <p:sldId id="269" r:id="rId26"/>
    <p:sldId id="276" r:id="rId27"/>
    <p:sldId id="328" r:id="rId28"/>
    <p:sldId id="329" r:id="rId29"/>
    <p:sldId id="330" r:id="rId30"/>
    <p:sldId id="331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7118" autoAdjust="0"/>
  </p:normalViewPr>
  <p:slideViewPr>
    <p:cSldViewPr>
      <p:cViewPr>
        <p:scale>
          <a:sx n="105" d="100"/>
          <a:sy n="105" d="100"/>
        </p:scale>
        <p:origin x="-354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05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DF286-C83D-4F6F-86D8-7BEAE3F867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7ABF22-FDA3-41F9-941F-EC146D33846E}">
      <dgm:prSet phldrT="[Text]" custT="1"/>
      <dgm:spPr>
        <a:solidFill>
          <a:srgbClr val="3366CC"/>
        </a:solidFill>
      </dgm:spPr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1- Introduction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06191732-0113-487D-8566-DB4261909E56}" type="parTrans" cxnId="{D12763FE-FF22-445B-B8E1-582BB8FAD031}">
      <dgm:prSet/>
      <dgm:spPr/>
      <dgm:t>
        <a:bodyPr/>
        <a:lstStyle/>
        <a:p>
          <a:endParaRPr lang="en-US"/>
        </a:p>
      </dgm:t>
    </dgm:pt>
    <dgm:pt modelId="{DFAAE015-216F-43B9-AD1A-85A344E7E5A8}" type="sibTrans" cxnId="{D12763FE-FF22-445B-B8E1-582BB8FAD031}">
      <dgm:prSet/>
      <dgm:spPr/>
      <dgm:t>
        <a:bodyPr/>
        <a:lstStyle/>
        <a:p>
          <a:endParaRPr lang="en-US"/>
        </a:p>
      </dgm:t>
    </dgm:pt>
    <dgm:pt modelId="{F066020B-2746-4BD5-8DDF-9BE7F1A56409}">
      <dgm:prSet phldrT="[Text]" custT="1"/>
      <dgm:spPr>
        <a:solidFill>
          <a:srgbClr val="3366CC"/>
        </a:solidFill>
      </dgm:spPr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2- Project Management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9CEE4599-CACC-4F43-B791-171E4AFDB2DB}" type="parTrans" cxnId="{0479D284-7E89-4E3A-9698-8EFD1EBF3478}">
      <dgm:prSet/>
      <dgm:spPr/>
      <dgm:t>
        <a:bodyPr/>
        <a:lstStyle/>
        <a:p>
          <a:endParaRPr lang="en-US"/>
        </a:p>
      </dgm:t>
    </dgm:pt>
    <dgm:pt modelId="{B5070038-59AF-4FB5-90C3-3601537F9577}" type="sibTrans" cxnId="{0479D284-7E89-4E3A-9698-8EFD1EBF3478}">
      <dgm:prSet/>
      <dgm:spPr/>
      <dgm:t>
        <a:bodyPr/>
        <a:lstStyle/>
        <a:p>
          <a:endParaRPr lang="en-US"/>
        </a:p>
      </dgm:t>
    </dgm:pt>
    <dgm:pt modelId="{F99BCDC9-A486-4FF5-9CA2-629A9CCC9882}">
      <dgm:prSet phldrT="[Text]" custT="1"/>
      <dgm:spPr>
        <a:solidFill>
          <a:srgbClr val="3366CC"/>
        </a:solidFill>
      </dgm:spPr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3- Software Requirement Specification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5D02097F-4E78-4576-BF3E-2B02E25DF929}" type="parTrans" cxnId="{A9BD6DAD-E7F1-4D63-BE0B-EB7F5FFD553A}">
      <dgm:prSet/>
      <dgm:spPr/>
      <dgm:t>
        <a:bodyPr/>
        <a:lstStyle/>
        <a:p>
          <a:endParaRPr lang="en-US"/>
        </a:p>
      </dgm:t>
    </dgm:pt>
    <dgm:pt modelId="{9893D0B0-998E-4DA1-84F6-5AD00DC9AAD9}" type="sibTrans" cxnId="{A9BD6DAD-E7F1-4D63-BE0B-EB7F5FFD553A}">
      <dgm:prSet/>
      <dgm:spPr/>
      <dgm:t>
        <a:bodyPr/>
        <a:lstStyle/>
        <a:p>
          <a:endParaRPr lang="en-US"/>
        </a:p>
      </dgm:t>
    </dgm:pt>
    <dgm:pt modelId="{C253149F-5885-442E-8C1F-394467FF66B2}" type="pres">
      <dgm:prSet presAssocID="{015DF286-C83D-4F6F-86D8-7BEAE3F867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3E3E2-BF40-483C-8FAF-2CD1462376AE}" type="pres">
      <dgm:prSet presAssocID="{F17ABF22-FDA3-41F9-941F-EC146D33846E}" presName="parentLin" presStyleCnt="0"/>
      <dgm:spPr/>
      <dgm:t>
        <a:bodyPr/>
        <a:lstStyle/>
        <a:p>
          <a:endParaRPr lang="en-US"/>
        </a:p>
      </dgm:t>
    </dgm:pt>
    <dgm:pt modelId="{BC926D65-6078-4796-8072-853FACABF8FC}" type="pres">
      <dgm:prSet presAssocID="{F17ABF22-FDA3-41F9-941F-EC146D33846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D4B5EB-E779-465D-960A-BFB3F202E8A8}" type="pres">
      <dgm:prSet presAssocID="{F17ABF22-FDA3-41F9-941F-EC146D33846E}" presName="parentText" presStyleLbl="node1" presStyleIdx="0" presStyleCnt="3" custLinFactNeighborX="-3362" custLinFactNeighborY="-33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6F4B7-1C74-472E-8FEE-1F687B02B7EA}" type="pres">
      <dgm:prSet presAssocID="{F17ABF22-FDA3-41F9-941F-EC146D33846E}" presName="negativeSpace" presStyleCnt="0"/>
      <dgm:spPr/>
      <dgm:t>
        <a:bodyPr/>
        <a:lstStyle/>
        <a:p>
          <a:endParaRPr lang="en-US"/>
        </a:p>
      </dgm:t>
    </dgm:pt>
    <dgm:pt modelId="{2805C5E7-FEB5-4B42-92FB-B3C9887E99AA}" type="pres">
      <dgm:prSet presAssocID="{F17ABF22-FDA3-41F9-941F-EC146D33846E}" presName="childText" presStyleLbl="conFgAcc1" presStyleIdx="0" presStyleCnt="3" custLinFactY="-4102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89FC-B1F0-4EBD-A366-2AF7FBA7617B}" type="pres">
      <dgm:prSet presAssocID="{DFAAE015-216F-43B9-AD1A-85A344E7E5A8}" presName="spaceBetweenRectangles" presStyleCnt="0"/>
      <dgm:spPr/>
      <dgm:t>
        <a:bodyPr/>
        <a:lstStyle/>
        <a:p>
          <a:endParaRPr lang="en-US"/>
        </a:p>
      </dgm:t>
    </dgm:pt>
    <dgm:pt modelId="{527BDE77-7294-4AE5-93B5-DFD1DD7AF5D6}" type="pres">
      <dgm:prSet presAssocID="{F066020B-2746-4BD5-8DDF-9BE7F1A56409}" presName="parentLin" presStyleCnt="0"/>
      <dgm:spPr/>
      <dgm:t>
        <a:bodyPr/>
        <a:lstStyle/>
        <a:p>
          <a:endParaRPr lang="en-US"/>
        </a:p>
      </dgm:t>
    </dgm:pt>
    <dgm:pt modelId="{DB466E3F-17E2-4D1C-BE1E-A69303EF6C1A}" type="pres">
      <dgm:prSet presAssocID="{F066020B-2746-4BD5-8DDF-9BE7F1A5640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9732130-6506-4D14-9D33-C049CB52ED15}" type="pres">
      <dgm:prSet presAssocID="{F066020B-2746-4BD5-8DDF-9BE7F1A564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D21D0-DFBC-46D6-824F-B7E3FCAA80BF}" type="pres">
      <dgm:prSet presAssocID="{F066020B-2746-4BD5-8DDF-9BE7F1A56409}" presName="negativeSpace" presStyleCnt="0"/>
      <dgm:spPr/>
      <dgm:t>
        <a:bodyPr/>
        <a:lstStyle/>
        <a:p>
          <a:endParaRPr lang="en-US"/>
        </a:p>
      </dgm:t>
    </dgm:pt>
    <dgm:pt modelId="{820C0FC6-8A99-43FB-A611-70C8404DF7A3}" type="pres">
      <dgm:prSet presAssocID="{F066020B-2746-4BD5-8DDF-9BE7F1A5640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D3A69-F722-4495-93B1-19F408AA4077}" type="pres">
      <dgm:prSet presAssocID="{B5070038-59AF-4FB5-90C3-3601537F9577}" presName="spaceBetweenRectangles" presStyleCnt="0"/>
      <dgm:spPr/>
      <dgm:t>
        <a:bodyPr/>
        <a:lstStyle/>
        <a:p>
          <a:endParaRPr lang="en-US"/>
        </a:p>
      </dgm:t>
    </dgm:pt>
    <dgm:pt modelId="{F886B723-93EF-4873-8F98-C6FD901A42CD}" type="pres">
      <dgm:prSet presAssocID="{F99BCDC9-A486-4FF5-9CA2-629A9CCC9882}" presName="parentLin" presStyleCnt="0"/>
      <dgm:spPr/>
      <dgm:t>
        <a:bodyPr/>
        <a:lstStyle/>
        <a:p>
          <a:endParaRPr lang="en-US"/>
        </a:p>
      </dgm:t>
    </dgm:pt>
    <dgm:pt modelId="{25878D0B-CF70-4BA2-9A1E-5D08610E9354}" type="pres">
      <dgm:prSet presAssocID="{F99BCDC9-A486-4FF5-9CA2-629A9CCC988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3DB3365-2B43-4391-A7DF-DDA30CC227EC}" type="pres">
      <dgm:prSet presAssocID="{F99BCDC9-A486-4FF5-9CA2-629A9CCC98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C9CB0-2453-4660-9B65-26E679D43539}" type="pres">
      <dgm:prSet presAssocID="{F99BCDC9-A486-4FF5-9CA2-629A9CCC9882}" presName="negativeSpace" presStyleCnt="0"/>
      <dgm:spPr/>
      <dgm:t>
        <a:bodyPr/>
        <a:lstStyle/>
        <a:p>
          <a:endParaRPr lang="en-US"/>
        </a:p>
      </dgm:t>
    </dgm:pt>
    <dgm:pt modelId="{79D986AE-3CF2-4D7B-8D0F-53AB8A916D2B}" type="pres">
      <dgm:prSet presAssocID="{F99BCDC9-A486-4FF5-9CA2-629A9CCC988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E2959D-6F9A-4AB7-AD9E-74A590D66D1F}" type="presOf" srcId="{F17ABF22-FDA3-41F9-941F-EC146D33846E}" destId="{06D4B5EB-E779-465D-960A-BFB3F202E8A8}" srcOrd="1" destOrd="0" presId="urn:microsoft.com/office/officeart/2005/8/layout/list1"/>
    <dgm:cxn modelId="{D12763FE-FF22-445B-B8E1-582BB8FAD031}" srcId="{015DF286-C83D-4F6F-86D8-7BEAE3F86790}" destId="{F17ABF22-FDA3-41F9-941F-EC146D33846E}" srcOrd="0" destOrd="0" parTransId="{06191732-0113-487D-8566-DB4261909E56}" sibTransId="{DFAAE015-216F-43B9-AD1A-85A344E7E5A8}"/>
    <dgm:cxn modelId="{A9BD6DAD-E7F1-4D63-BE0B-EB7F5FFD553A}" srcId="{015DF286-C83D-4F6F-86D8-7BEAE3F86790}" destId="{F99BCDC9-A486-4FF5-9CA2-629A9CCC9882}" srcOrd="2" destOrd="0" parTransId="{5D02097F-4E78-4576-BF3E-2B02E25DF929}" sibTransId="{9893D0B0-998E-4DA1-84F6-5AD00DC9AAD9}"/>
    <dgm:cxn modelId="{5CABF726-FB89-49B0-B206-451DB447DEC7}" type="presOf" srcId="{F99BCDC9-A486-4FF5-9CA2-629A9CCC9882}" destId="{A3DB3365-2B43-4391-A7DF-DDA30CC227EC}" srcOrd="1" destOrd="0" presId="urn:microsoft.com/office/officeart/2005/8/layout/list1"/>
    <dgm:cxn modelId="{833D1700-B1BF-4307-92C4-95D4DEF69109}" type="presOf" srcId="{F066020B-2746-4BD5-8DDF-9BE7F1A56409}" destId="{09732130-6506-4D14-9D33-C049CB52ED15}" srcOrd="1" destOrd="0" presId="urn:microsoft.com/office/officeart/2005/8/layout/list1"/>
    <dgm:cxn modelId="{23DB5394-BB39-4AEC-8293-2E3DD6420338}" type="presOf" srcId="{015DF286-C83D-4F6F-86D8-7BEAE3F86790}" destId="{C253149F-5885-442E-8C1F-394467FF66B2}" srcOrd="0" destOrd="0" presId="urn:microsoft.com/office/officeart/2005/8/layout/list1"/>
    <dgm:cxn modelId="{B12D1CEF-BE1D-4D7B-8DF4-16B47FD460A4}" type="presOf" srcId="{F17ABF22-FDA3-41F9-941F-EC146D33846E}" destId="{BC926D65-6078-4796-8072-853FACABF8FC}" srcOrd="0" destOrd="0" presId="urn:microsoft.com/office/officeart/2005/8/layout/list1"/>
    <dgm:cxn modelId="{1C0F14BF-A108-415E-BCEB-026EE5BB41A1}" type="presOf" srcId="{F066020B-2746-4BD5-8DDF-9BE7F1A56409}" destId="{DB466E3F-17E2-4D1C-BE1E-A69303EF6C1A}" srcOrd="0" destOrd="0" presId="urn:microsoft.com/office/officeart/2005/8/layout/list1"/>
    <dgm:cxn modelId="{0479D284-7E89-4E3A-9698-8EFD1EBF3478}" srcId="{015DF286-C83D-4F6F-86D8-7BEAE3F86790}" destId="{F066020B-2746-4BD5-8DDF-9BE7F1A56409}" srcOrd="1" destOrd="0" parTransId="{9CEE4599-CACC-4F43-B791-171E4AFDB2DB}" sibTransId="{B5070038-59AF-4FB5-90C3-3601537F9577}"/>
    <dgm:cxn modelId="{A5773706-6A59-4B18-857A-447A984E29AC}" type="presOf" srcId="{F99BCDC9-A486-4FF5-9CA2-629A9CCC9882}" destId="{25878D0B-CF70-4BA2-9A1E-5D08610E9354}" srcOrd="0" destOrd="0" presId="urn:microsoft.com/office/officeart/2005/8/layout/list1"/>
    <dgm:cxn modelId="{D966E72E-89BF-4B4D-BF33-FD541C7EA015}" type="presParOf" srcId="{C253149F-5885-442E-8C1F-394467FF66B2}" destId="{5793E3E2-BF40-483C-8FAF-2CD1462376AE}" srcOrd="0" destOrd="0" presId="urn:microsoft.com/office/officeart/2005/8/layout/list1"/>
    <dgm:cxn modelId="{1E90EAD2-14F0-4B41-B53B-CDEB83B9BF3E}" type="presParOf" srcId="{5793E3E2-BF40-483C-8FAF-2CD1462376AE}" destId="{BC926D65-6078-4796-8072-853FACABF8FC}" srcOrd="0" destOrd="0" presId="urn:microsoft.com/office/officeart/2005/8/layout/list1"/>
    <dgm:cxn modelId="{A429EE29-914D-4359-A133-1DF8537E91E1}" type="presParOf" srcId="{5793E3E2-BF40-483C-8FAF-2CD1462376AE}" destId="{06D4B5EB-E779-465D-960A-BFB3F202E8A8}" srcOrd="1" destOrd="0" presId="urn:microsoft.com/office/officeart/2005/8/layout/list1"/>
    <dgm:cxn modelId="{3DAD1960-3120-4C82-AA03-6F862D524FAD}" type="presParOf" srcId="{C253149F-5885-442E-8C1F-394467FF66B2}" destId="{E526F4B7-1C74-472E-8FEE-1F687B02B7EA}" srcOrd="1" destOrd="0" presId="urn:microsoft.com/office/officeart/2005/8/layout/list1"/>
    <dgm:cxn modelId="{6F16F036-D506-4CB4-9DAB-0F6DA6C06247}" type="presParOf" srcId="{C253149F-5885-442E-8C1F-394467FF66B2}" destId="{2805C5E7-FEB5-4B42-92FB-B3C9887E99AA}" srcOrd="2" destOrd="0" presId="urn:microsoft.com/office/officeart/2005/8/layout/list1"/>
    <dgm:cxn modelId="{1D856228-FEB6-4F13-8ACF-51AD1099D15A}" type="presParOf" srcId="{C253149F-5885-442E-8C1F-394467FF66B2}" destId="{627889FC-B1F0-4EBD-A366-2AF7FBA7617B}" srcOrd="3" destOrd="0" presId="urn:microsoft.com/office/officeart/2005/8/layout/list1"/>
    <dgm:cxn modelId="{E79722C9-4974-4BBD-AEAD-A25B50151B9A}" type="presParOf" srcId="{C253149F-5885-442E-8C1F-394467FF66B2}" destId="{527BDE77-7294-4AE5-93B5-DFD1DD7AF5D6}" srcOrd="4" destOrd="0" presId="urn:microsoft.com/office/officeart/2005/8/layout/list1"/>
    <dgm:cxn modelId="{1CE3F61A-B56B-4B10-840B-95632607C988}" type="presParOf" srcId="{527BDE77-7294-4AE5-93B5-DFD1DD7AF5D6}" destId="{DB466E3F-17E2-4D1C-BE1E-A69303EF6C1A}" srcOrd="0" destOrd="0" presId="urn:microsoft.com/office/officeart/2005/8/layout/list1"/>
    <dgm:cxn modelId="{DB0EBA70-7F98-414A-BC18-73F22CF1C46C}" type="presParOf" srcId="{527BDE77-7294-4AE5-93B5-DFD1DD7AF5D6}" destId="{09732130-6506-4D14-9D33-C049CB52ED15}" srcOrd="1" destOrd="0" presId="urn:microsoft.com/office/officeart/2005/8/layout/list1"/>
    <dgm:cxn modelId="{EB106FDF-63E8-4653-9BFE-A572958D581D}" type="presParOf" srcId="{C253149F-5885-442E-8C1F-394467FF66B2}" destId="{66ED21D0-DFBC-46D6-824F-B7E3FCAA80BF}" srcOrd="5" destOrd="0" presId="urn:microsoft.com/office/officeart/2005/8/layout/list1"/>
    <dgm:cxn modelId="{C3737476-8B71-4D67-8AE1-AF457EA1583B}" type="presParOf" srcId="{C253149F-5885-442E-8C1F-394467FF66B2}" destId="{820C0FC6-8A99-43FB-A611-70C8404DF7A3}" srcOrd="6" destOrd="0" presId="urn:microsoft.com/office/officeart/2005/8/layout/list1"/>
    <dgm:cxn modelId="{82E9AA32-5A5F-42F7-B1F2-F0B78FA498D5}" type="presParOf" srcId="{C253149F-5885-442E-8C1F-394467FF66B2}" destId="{0EFD3A69-F722-4495-93B1-19F408AA4077}" srcOrd="7" destOrd="0" presId="urn:microsoft.com/office/officeart/2005/8/layout/list1"/>
    <dgm:cxn modelId="{4D4F80F9-F8DC-4498-8C14-82B58D1D1FFD}" type="presParOf" srcId="{C253149F-5885-442E-8C1F-394467FF66B2}" destId="{F886B723-93EF-4873-8F98-C6FD901A42CD}" srcOrd="8" destOrd="0" presId="urn:microsoft.com/office/officeart/2005/8/layout/list1"/>
    <dgm:cxn modelId="{955342E6-7E4E-4073-A4E5-31FDA33B7789}" type="presParOf" srcId="{F886B723-93EF-4873-8F98-C6FD901A42CD}" destId="{25878D0B-CF70-4BA2-9A1E-5D08610E9354}" srcOrd="0" destOrd="0" presId="urn:microsoft.com/office/officeart/2005/8/layout/list1"/>
    <dgm:cxn modelId="{7D14E99A-793E-4565-A9D6-52E07131212C}" type="presParOf" srcId="{F886B723-93EF-4873-8F98-C6FD901A42CD}" destId="{A3DB3365-2B43-4391-A7DF-DDA30CC227EC}" srcOrd="1" destOrd="0" presId="urn:microsoft.com/office/officeart/2005/8/layout/list1"/>
    <dgm:cxn modelId="{D416A56B-6D3E-4CC3-8855-BA06CD614A2D}" type="presParOf" srcId="{C253149F-5885-442E-8C1F-394467FF66B2}" destId="{8B0C9CB0-2453-4660-9B65-26E679D43539}" srcOrd="9" destOrd="0" presId="urn:microsoft.com/office/officeart/2005/8/layout/list1"/>
    <dgm:cxn modelId="{159104C2-593E-4252-A93E-FEC3B577E677}" type="presParOf" srcId="{C253149F-5885-442E-8C1F-394467FF66B2}" destId="{79D986AE-3CF2-4D7B-8D0F-53AB8A916D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5DF286-C83D-4F6F-86D8-7BEAE3F8679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7ABF22-FDA3-41F9-941F-EC146D33846E}">
      <dgm:prSet phldrT="[Text]" custT="1"/>
      <dgm:spPr>
        <a:solidFill>
          <a:srgbClr val="3366CC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4- Software Design Description</a:t>
          </a:r>
          <a:endParaRPr lang="en-US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6191732-0113-487D-8566-DB4261909E56}" type="parTrans" cxnId="{D12763FE-FF22-445B-B8E1-582BB8FAD031}">
      <dgm:prSet/>
      <dgm:spPr/>
      <dgm:t>
        <a:bodyPr/>
        <a:lstStyle/>
        <a:p>
          <a:endParaRPr lang="en-US"/>
        </a:p>
      </dgm:t>
    </dgm:pt>
    <dgm:pt modelId="{DFAAE015-216F-43B9-AD1A-85A344E7E5A8}" type="sibTrans" cxnId="{D12763FE-FF22-445B-B8E1-582BB8FAD031}">
      <dgm:prSet/>
      <dgm:spPr/>
      <dgm:t>
        <a:bodyPr/>
        <a:lstStyle/>
        <a:p>
          <a:endParaRPr lang="en-US"/>
        </a:p>
      </dgm:t>
    </dgm:pt>
    <dgm:pt modelId="{F066020B-2746-4BD5-8DDF-9BE7F1A56409}">
      <dgm:prSet phldrT="[Text]" custT="1"/>
      <dgm:spPr>
        <a:solidFill>
          <a:srgbClr val="3366CC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5- Testing</a:t>
          </a:r>
          <a:endParaRPr lang="en-US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EE4599-CACC-4F43-B791-171E4AFDB2DB}" type="parTrans" cxnId="{0479D284-7E89-4E3A-9698-8EFD1EBF3478}">
      <dgm:prSet/>
      <dgm:spPr/>
      <dgm:t>
        <a:bodyPr/>
        <a:lstStyle/>
        <a:p>
          <a:endParaRPr lang="en-US"/>
        </a:p>
      </dgm:t>
    </dgm:pt>
    <dgm:pt modelId="{B5070038-59AF-4FB5-90C3-3601537F9577}" type="sibTrans" cxnId="{0479D284-7E89-4E3A-9698-8EFD1EBF3478}">
      <dgm:prSet/>
      <dgm:spPr/>
      <dgm:t>
        <a:bodyPr/>
        <a:lstStyle/>
        <a:p>
          <a:endParaRPr lang="en-US"/>
        </a:p>
      </dgm:t>
    </dgm:pt>
    <dgm:pt modelId="{F99BCDC9-A486-4FF5-9CA2-629A9CCC9882}">
      <dgm:prSet phldrT="[Text]" custT="1"/>
      <dgm:spPr>
        <a:solidFill>
          <a:srgbClr val="3366CC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6- Project Result</a:t>
          </a:r>
          <a:endParaRPr lang="en-US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02097F-4E78-4576-BF3E-2B02E25DF929}" type="parTrans" cxnId="{A9BD6DAD-E7F1-4D63-BE0B-EB7F5FFD553A}">
      <dgm:prSet/>
      <dgm:spPr/>
      <dgm:t>
        <a:bodyPr/>
        <a:lstStyle/>
        <a:p>
          <a:endParaRPr lang="en-US"/>
        </a:p>
      </dgm:t>
    </dgm:pt>
    <dgm:pt modelId="{9893D0B0-998E-4DA1-84F6-5AD00DC9AAD9}" type="sibTrans" cxnId="{A9BD6DAD-E7F1-4D63-BE0B-EB7F5FFD553A}">
      <dgm:prSet/>
      <dgm:spPr/>
      <dgm:t>
        <a:bodyPr/>
        <a:lstStyle/>
        <a:p>
          <a:endParaRPr lang="en-US"/>
        </a:p>
      </dgm:t>
    </dgm:pt>
    <dgm:pt modelId="{C253149F-5885-442E-8C1F-394467FF66B2}" type="pres">
      <dgm:prSet presAssocID="{015DF286-C83D-4F6F-86D8-7BEAE3F867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93E3E2-BF40-483C-8FAF-2CD1462376AE}" type="pres">
      <dgm:prSet presAssocID="{F17ABF22-FDA3-41F9-941F-EC146D33846E}" presName="parentLin" presStyleCnt="0"/>
      <dgm:spPr/>
      <dgm:t>
        <a:bodyPr/>
        <a:lstStyle/>
        <a:p>
          <a:endParaRPr lang="en-US"/>
        </a:p>
      </dgm:t>
    </dgm:pt>
    <dgm:pt modelId="{BC926D65-6078-4796-8072-853FACABF8FC}" type="pres">
      <dgm:prSet presAssocID="{F17ABF22-FDA3-41F9-941F-EC146D33846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6D4B5EB-E779-465D-960A-BFB3F202E8A8}" type="pres">
      <dgm:prSet presAssocID="{F17ABF22-FDA3-41F9-941F-EC146D3384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6F4B7-1C74-472E-8FEE-1F687B02B7EA}" type="pres">
      <dgm:prSet presAssocID="{F17ABF22-FDA3-41F9-941F-EC146D33846E}" presName="negativeSpace" presStyleCnt="0"/>
      <dgm:spPr/>
      <dgm:t>
        <a:bodyPr/>
        <a:lstStyle/>
        <a:p>
          <a:endParaRPr lang="en-US"/>
        </a:p>
      </dgm:t>
    </dgm:pt>
    <dgm:pt modelId="{2805C5E7-FEB5-4B42-92FB-B3C9887E99AA}" type="pres">
      <dgm:prSet presAssocID="{F17ABF22-FDA3-41F9-941F-EC146D33846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889FC-B1F0-4EBD-A366-2AF7FBA7617B}" type="pres">
      <dgm:prSet presAssocID="{DFAAE015-216F-43B9-AD1A-85A344E7E5A8}" presName="spaceBetweenRectangles" presStyleCnt="0"/>
      <dgm:spPr/>
      <dgm:t>
        <a:bodyPr/>
        <a:lstStyle/>
        <a:p>
          <a:endParaRPr lang="en-US"/>
        </a:p>
      </dgm:t>
    </dgm:pt>
    <dgm:pt modelId="{527BDE77-7294-4AE5-93B5-DFD1DD7AF5D6}" type="pres">
      <dgm:prSet presAssocID="{F066020B-2746-4BD5-8DDF-9BE7F1A56409}" presName="parentLin" presStyleCnt="0"/>
      <dgm:spPr/>
      <dgm:t>
        <a:bodyPr/>
        <a:lstStyle/>
        <a:p>
          <a:endParaRPr lang="en-US"/>
        </a:p>
      </dgm:t>
    </dgm:pt>
    <dgm:pt modelId="{DB466E3F-17E2-4D1C-BE1E-A69303EF6C1A}" type="pres">
      <dgm:prSet presAssocID="{F066020B-2746-4BD5-8DDF-9BE7F1A5640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9732130-6506-4D14-9D33-C049CB52ED15}" type="pres">
      <dgm:prSet presAssocID="{F066020B-2746-4BD5-8DDF-9BE7F1A564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D21D0-DFBC-46D6-824F-B7E3FCAA80BF}" type="pres">
      <dgm:prSet presAssocID="{F066020B-2746-4BD5-8DDF-9BE7F1A56409}" presName="negativeSpace" presStyleCnt="0"/>
      <dgm:spPr/>
      <dgm:t>
        <a:bodyPr/>
        <a:lstStyle/>
        <a:p>
          <a:endParaRPr lang="en-US"/>
        </a:p>
      </dgm:t>
    </dgm:pt>
    <dgm:pt modelId="{820C0FC6-8A99-43FB-A611-70C8404DF7A3}" type="pres">
      <dgm:prSet presAssocID="{F066020B-2746-4BD5-8DDF-9BE7F1A5640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D3A69-F722-4495-93B1-19F408AA4077}" type="pres">
      <dgm:prSet presAssocID="{B5070038-59AF-4FB5-90C3-3601537F9577}" presName="spaceBetweenRectangles" presStyleCnt="0"/>
      <dgm:spPr/>
      <dgm:t>
        <a:bodyPr/>
        <a:lstStyle/>
        <a:p>
          <a:endParaRPr lang="en-US"/>
        </a:p>
      </dgm:t>
    </dgm:pt>
    <dgm:pt modelId="{F886B723-93EF-4873-8F98-C6FD901A42CD}" type="pres">
      <dgm:prSet presAssocID="{F99BCDC9-A486-4FF5-9CA2-629A9CCC9882}" presName="parentLin" presStyleCnt="0"/>
      <dgm:spPr/>
      <dgm:t>
        <a:bodyPr/>
        <a:lstStyle/>
        <a:p>
          <a:endParaRPr lang="en-US"/>
        </a:p>
      </dgm:t>
    </dgm:pt>
    <dgm:pt modelId="{25878D0B-CF70-4BA2-9A1E-5D08610E9354}" type="pres">
      <dgm:prSet presAssocID="{F99BCDC9-A486-4FF5-9CA2-629A9CCC988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3DB3365-2B43-4391-A7DF-DDA30CC227EC}" type="pres">
      <dgm:prSet presAssocID="{F99BCDC9-A486-4FF5-9CA2-629A9CCC9882}" presName="parentText" presStyleLbl="node1" presStyleIdx="2" presStyleCnt="3" custLinFactNeighborX="7444" custLinFactNeighborY="145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0C9CB0-2453-4660-9B65-26E679D43539}" type="pres">
      <dgm:prSet presAssocID="{F99BCDC9-A486-4FF5-9CA2-629A9CCC9882}" presName="negativeSpace" presStyleCnt="0"/>
      <dgm:spPr/>
      <dgm:t>
        <a:bodyPr/>
        <a:lstStyle/>
        <a:p>
          <a:endParaRPr lang="en-US"/>
        </a:p>
      </dgm:t>
    </dgm:pt>
    <dgm:pt modelId="{79D986AE-3CF2-4D7B-8D0F-53AB8A916D2B}" type="pres">
      <dgm:prSet presAssocID="{F99BCDC9-A486-4FF5-9CA2-629A9CCC988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763FE-FF22-445B-B8E1-582BB8FAD031}" srcId="{015DF286-C83D-4F6F-86D8-7BEAE3F86790}" destId="{F17ABF22-FDA3-41F9-941F-EC146D33846E}" srcOrd="0" destOrd="0" parTransId="{06191732-0113-487D-8566-DB4261909E56}" sibTransId="{DFAAE015-216F-43B9-AD1A-85A344E7E5A8}"/>
    <dgm:cxn modelId="{97777039-B001-4D61-8764-F670CA77E556}" type="presOf" srcId="{F066020B-2746-4BD5-8DDF-9BE7F1A56409}" destId="{DB466E3F-17E2-4D1C-BE1E-A69303EF6C1A}" srcOrd="0" destOrd="0" presId="urn:microsoft.com/office/officeart/2005/8/layout/list1"/>
    <dgm:cxn modelId="{A9BD6DAD-E7F1-4D63-BE0B-EB7F5FFD553A}" srcId="{015DF286-C83D-4F6F-86D8-7BEAE3F86790}" destId="{F99BCDC9-A486-4FF5-9CA2-629A9CCC9882}" srcOrd="2" destOrd="0" parTransId="{5D02097F-4E78-4576-BF3E-2B02E25DF929}" sibTransId="{9893D0B0-998E-4DA1-84F6-5AD00DC9AAD9}"/>
    <dgm:cxn modelId="{5AB24F00-427B-49FA-AE7D-A57778F7313C}" type="presOf" srcId="{F17ABF22-FDA3-41F9-941F-EC146D33846E}" destId="{06D4B5EB-E779-465D-960A-BFB3F202E8A8}" srcOrd="1" destOrd="0" presId="urn:microsoft.com/office/officeart/2005/8/layout/list1"/>
    <dgm:cxn modelId="{0C3CB057-02B5-428A-A4A8-AB643230BCA2}" type="presOf" srcId="{F17ABF22-FDA3-41F9-941F-EC146D33846E}" destId="{BC926D65-6078-4796-8072-853FACABF8FC}" srcOrd="0" destOrd="0" presId="urn:microsoft.com/office/officeart/2005/8/layout/list1"/>
    <dgm:cxn modelId="{5333EC03-4DE9-4ED0-97B4-9B1A7B864735}" type="presOf" srcId="{F99BCDC9-A486-4FF5-9CA2-629A9CCC9882}" destId="{A3DB3365-2B43-4391-A7DF-DDA30CC227EC}" srcOrd="1" destOrd="0" presId="urn:microsoft.com/office/officeart/2005/8/layout/list1"/>
    <dgm:cxn modelId="{B3DE4E26-F496-4BB6-A3B2-D0409F9350BF}" type="presOf" srcId="{F99BCDC9-A486-4FF5-9CA2-629A9CCC9882}" destId="{25878D0B-CF70-4BA2-9A1E-5D08610E9354}" srcOrd="0" destOrd="0" presId="urn:microsoft.com/office/officeart/2005/8/layout/list1"/>
    <dgm:cxn modelId="{5FA1C772-AD2B-4D87-9965-273C8AD42391}" type="presOf" srcId="{015DF286-C83D-4F6F-86D8-7BEAE3F86790}" destId="{C253149F-5885-442E-8C1F-394467FF66B2}" srcOrd="0" destOrd="0" presId="urn:microsoft.com/office/officeart/2005/8/layout/list1"/>
    <dgm:cxn modelId="{71A2DF05-E44C-4499-A905-98151578B09A}" type="presOf" srcId="{F066020B-2746-4BD5-8DDF-9BE7F1A56409}" destId="{09732130-6506-4D14-9D33-C049CB52ED15}" srcOrd="1" destOrd="0" presId="urn:microsoft.com/office/officeart/2005/8/layout/list1"/>
    <dgm:cxn modelId="{0479D284-7E89-4E3A-9698-8EFD1EBF3478}" srcId="{015DF286-C83D-4F6F-86D8-7BEAE3F86790}" destId="{F066020B-2746-4BD5-8DDF-9BE7F1A56409}" srcOrd="1" destOrd="0" parTransId="{9CEE4599-CACC-4F43-B791-171E4AFDB2DB}" sibTransId="{B5070038-59AF-4FB5-90C3-3601537F9577}"/>
    <dgm:cxn modelId="{449B69E5-EF7B-4500-AFD3-65A9F2750B74}" type="presParOf" srcId="{C253149F-5885-442E-8C1F-394467FF66B2}" destId="{5793E3E2-BF40-483C-8FAF-2CD1462376AE}" srcOrd="0" destOrd="0" presId="urn:microsoft.com/office/officeart/2005/8/layout/list1"/>
    <dgm:cxn modelId="{82FE1D77-37DC-42CB-8E31-17A1416ED76F}" type="presParOf" srcId="{5793E3E2-BF40-483C-8FAF-2CD1462376AE}" destId="{BC926D65-6078-4796-8072-853FACABF8FC}" srcOrd="0" destOrd="0" presId="urn:microsoft.com/office/officeart/2005/8/layout/list1"/>
    <dgm:cxn modelId="{B429392A-D48D-4A67-A42A-934087B10F78}" type="presParOf" srcId="{5793E3E2-BF40-483C-8FAF-2CD1462376AE}" destId="{06D4B5EB-E779-465D-960A-BFB3F202E8A8}" srcOrd="1" destOrd="0" presId="urn:microsoft.com/office/officeart/2005/8/layout/list1"/>
    <dgm:cxn modelId="{3D16F86C-13F3-4135-81E0-B1CD3E84E8A8}" type="presParOf" srcId="{C253149F-5885-442E-8C1F-394467FF66B2}" destId="{E526F4B7-1C74-472E-8FEE-1F687B02B7EA}" srcOrd="1" destOrd="0" presId="urn:microsoft.com/office/officeart/2005/8/layout/list1"/>
    <dgm:cxn modelId="{EEE9EC0E-2460-48B9-8B2D-77283A219DB5}" type="presParOf" srcId="{C253149F-5885-442E-8C1F-394467FF66B2}" destId="{2805C5E7-FEB5-4B42-92FB-B3C9887E99AA}" srcOrd="2" destOrd="0" presId="urn:microsoft.com/office/officeart/2005/8/layout/list1"/>
    <dgm:cxn modelId="{DD234667-9B4D-4CB1-93E7-3EE2AB70C35B}" type="presParOf" srcId="{C253149F-5885-442E-8C1F-394467FF66B2}" destId="{627889FC-B1F0-4EBD-A366-2AF7FBA7617B}" srcOrd="3" destOrd="0" presId="urn:microsoft.com/office/officeart/2005/8/layout/list1"/>
    <dgm:cxn modelId="{2BD879FA-0CDC-460E-B266-8F208BABB916}" type="presParOf" srcId="{C253149F-5885-442E-8C1F-394467FF66B2}" destId="{527BDE77-7294-4AE5-93B5-DFD1DD7AF5D6}" srcOrd="4" destOrd="0" presId="urn:microsoft.com/office/officeart/2005/8/layout/list1"/>
    <dgm:cxn modelId="{47B195A6-2DB6-419F-AACF-9B9B38DFD63F}" type="presParOf" srcId="{527BDE77-7294-4AE5-93B5-DFD1DD7AF5D6}" destId="{DB466E3F-17E2-4D1C-BE1E-A69303EF6C1A}" srcOrd="0" destOrd="0" presId="urn:microsoft.com/office/officeart/2005/8/layout/list1"/>
    <dgm:cxn modelId="{E6DD3332-21B3-4819-B68F-55151878A45F}" type="presParOf" srcId="{527BDE77-7294-4AE5-93B5-DFD1DD7AF5D6}" destId="{09732130-6506-4D14-9D33-C049CB52ED15}" srcOrd="1" destOrd="0" presId="urn:microsoft.com/office/officeart/2005/8/layout/list1"/>
    <dgm:cxn modelId="{CE5969F0-F202-4BE0-907A-A57CFEF68DC7}" type="presParOf" srcId="{C253149F-5885-442E-8C1F-394467FF66B2}" destId="{66ED21D0-DFBC-46D6-824F-B7E3FCAA80BF}" srcOrd="5" destOrd="0" presId="urn:microsoft.com/office/officeart/2005/8/layout/list1"/>
    <dgm:cxn modelId="{85944410-5FB0-47A9-81EE-66BCD7239AC0}" type="presParOf" srcId="{C253149F-5885-442E-8C1F-394467FF66B2}" destId="{820C0FC6-8A99-43FB-A611-70C8404DF7A3}" srcOrd="6" destOrd="0" presId="urn:microsoft.com/office/officeart/2005/8/layout/list1"/>
    <dgm:cxn modelId="{680112C6-F007-48FE-A261-343AF75ABC37}" type="presParOf" srcId="{C253149F-5885-442E-8C1F-394467FF66B2}" destId="{0EFD3A69-F722-4495-93B1-19F408AA4077}" srcOrd="7" destOrd="0" presId="urn:microsoft.com/office/officeart/2005/8/layout/list1"/>
    <dgm:cxn modelId="{6EBD869C-E8CE-40F0-9E88-FC22F69B24DB}" type="presParOf" srcId="{C253149F-5885-442E-8C1F-394467FF66B2}" destId="{F886B723-93EF-4873-8F98-C6FD901A42CD}" srcOrd="8" destOrd="0" presId="urn:microsoft.com/office/officeart/2005/8/layout/list1"/>
    <dgm:cxn modelId="{442A2FD9-8E8F-4AB5-898A-88C93549C4A3}" type="presParOf" srcId="{F886B723-93EF-4873-8F98-C6FD901A42CD}" destId="{25878D0B-CF70-4BA2-9A1E-5D08610E9354}" srcOrd="0" destOrd="0" presId="urn:microsoft.com/office/officeart/2005/8/layout/list1"/>
    <dgm:cxn modelId="{31AEBFC5-C78A-473A-AEEC-5B1DD4AA7878}" type="presParOf" srcId="{F886B723-93EF-4873-8F98-C6FD901A42CD}" destId="{A3DB3365-2B43-4391-A7DF-DDA30CC227EC}" srcOrd="1" destOrd="0" presId="urn:microsoft.com/office/officeart/2005/8/layout/list1"/>
    <dgm:cxn modelId="{43867131-ED77-4AC0-B4BB-88CFAD74F3AA}" type="presParOf" srcId="{C253149F-5885-442E-8C1F-394467FF66B2}" destId="{8B0C9CB0-2453-4660-9B65-26E679D43539}" srcOrd="9" destOrd="0" presId="urn:microsoft.com/office/officeart/2005/8/layout/list1"/>
    <dgm:cxn modelId="{E8FDC737-EF85-4E26-8815-981EBDFE8056}" type="presParOf" srcId="{C253149F-5885-442E-8C1F-394467FF66B2}" destId="{79D986AE-3CF2-4D7B-8D0F-53AB8A916D2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D49EB-1EB1-4A65-AADD-7E6290F0A839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F2FB89E9-4391-4D70-96EC-BB08F7BFB457}">
      <dgm:prSet phldrT="[Text]" custT="1"/>
      <dgm:spPr/>
      <dgm:t>
        <a:bodyPr/>
        <a:lstStyle/>
        <a:p>
          <a:r>
            <a:rPr lang="en-US" sz="4000" dirty="0" smtClean="0"/>
            <a:t>Objective</a:t>
          </a:r>
          <a:endParaRPr lang="vi-VN" sz="4000" dirty="0"/>
        </a:p>
      </dgm:t>
    </dgm:pt>
    <dgm:pt modelId="{F4062AF0-A90E-4446-970E-48254FD22595}" type="parTrans" cxnId="{D6F77F11-E5D3-4C9B-A94B-A79D4E476D38}">
      <dgm:prSet/>
      <dgm:spPr/>
      <dgm:t>
        <a:bodyPr/>
        <a:lstStyle/>
        <a:p>
          <a:endParaRPr lang="vi-VN"/>
        </a:p>
      </dgm:t>
    </dgm:pt>
    <dgm:pt modelId="{741D7017-F210-44DB-91EF-C4FAC48EB578}" type="sibTrans" cxnId="{D6F77F11-E5D3-4C9B-A94B-A79D4E476D38}">
      <dgm:prSet/>
      <dgm:spPr/>
      <dgm:t>
        <a:bodyPr/>
        <a:lstStyle/>
        <a:p>
          <a:endParaRPr lang="vi-VN"/>
        </a:p>
      </dgm:t>
    </dgm:pt>
    <dgm:pt modelId="{2E243118-922C-4D2C-9A01-4629A678331F}">
      <dgm:prSet phldrT="[Text]" custT="1"/>
      <dgm:spPr/>
      <dgm:t>
        <a:bodyPr/>
        <a:lstStyle/>
        <a:p>
          <a:r>
            <a:rPr lang="en-US" sz="4000" dirty="0" smtClean="0"/>
            <a:t>Current Situation</a:t>
          </a:r>
          <a:endParaRPr lang="vi-VN" sz="4000" dirty="0"/>
        </a:p>
      </dgm:t>
    </dgm:pt>
    <dgm:pt modelId="{8DE2A822-8233-4E77-A387-89402F17B1FD}" type="sibTrans" cxnId="{C674916F-75AF-4310-A35A-093FDE246785}">
      <dgm:prSet/>
      <dgm:spPr/>
      <dgm:t>
        <a:bodyPr/>
        <a:lstStyle/>
        <a:p>
          <a:endParaRPr lang="vi-VN"/>
        </a:p>
      </dgm:t>
    </dgm:pt>
    <dgm:pt modelId="{5515AAE8-A8F9-4735-832F-793B786EC898}" type="parTrans" cxnId="{C674916F-75AF-4310-A35A-093FDE246785}">
      <dgm:prSet/>
      <dgm:spPr/>
      <dgm:t>
        <a:bodyPr/>
        <a:lstStyle/>
        <a:p>
          <a:endParaRPr lang="vi-VN"/>
        </a:p>
      </dgm:t>
    </dgm:pt>
    <dgm:pt modelId="{870E5F27-BFD8-4AE7-B1A1-177945C975F0}">
      <dgm:prSet phldrT="[Text]" custT="1"/>
      <dgm:spPr/>
      <dgm:t>
        <a:bodyPr/>
        <a:lstStyle/>
        <a:p>
          <a:r>
            <a:rPr lang="en-US" sz="4000" dirty="0" smtClean="0"/>
            <a:t>Idea and My Project</a:t>
          </a:r>
          <a:endParaRPr lang="vi-VN" sz="4000" dirty="0"/>
        </a:p>
      </dgm:t>
    </dgm:pt>
    <dgm:pt modelId="{47C7B340-BA52-49AD-AADE-2756212B5A5C}" type="sibTrans" cxnId="{2E85D151-1415-4F82-803F-66FE1DE71370}">
      <dgm:prSet/>
      <dgm:spPr/>
      <dgm:t>
        <a:bodyPr/>
        <a:lstStyle/>
        <a:p>
          <a:endParaRPr lang="vi-VN"/>
        </a:p>
      </dgm:t>
    </dgm:pt>
    <dgm:pt modelId="{C7B62BCC-A8DC-4428-B77C-A03D1487CE14}" type="parTrans" cxnId="{2E85D151-1415-4F82-803F-66FE1DE71370}">
      <dgm:prSet/>
      <dgm:spPr/>
      <dgm:t>
        <a:bodyPr/>
        <a:lstStyle/>
        <a:p>
          <a:endParaRPr lang="vi-VN"/>
        </a:p>
      </dgm:t>
    </dgm:pt>
    <dgm:pt modelId="{695DAA9B-3ED5-40BF-9EC1-C3ADD4F87AFD}" type="pres">
      <dgm:prSet presAssocID="{5B9D49EB-1EB1-4A65-AADD-7E6290F0A839}" presName="Name0" presStyleCnt="0">
        <dgm:presLayoutVars>
          <dgm:resizeHandles/>
        </dgm:presLayoutVars>
      </dgm:prSet>
      <dgm:spPr/>
    </dgm:pt>
    <dgm:pt modelId="{8A3D932D-3EFF-43EE-A9CC-741F25FC4BF9}" type="pres">
      <dgm:prSet presAssocID="{2E243118-922C-4D2C-9A01-4629A678331F}" presName="text" presStyleLbl="node1" presStyleIdx="0" presStyleCnt="3" custScaleX="740720" custScaleY="18493" custLinFactY="-4747" custLinFactNeighborY="-10000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AE540F9-1709-42CB-A9ED-27CEB2CACE7B}" type="pres">
      <dgm:prSet presAssocID="{8DE2A822-8233-4E77-A387-89402F17B1FD}" presName="space" presStyleCnt="0"/>
      <dgm:spPr/>
    </dgm:pt>
    <dgm:pt modelId="{66D0B384-8FB1-4FD1-A200-E248822F1879}" type="pres">
      <dgm:prSet presAssocID="{870E5F27-BFD8-4AE7-B1A1-177945C975F0}" presName="text" presStyleLbl="node1" presStyleIdx="1" presStyleCnt="3" custScaleX="333648" custScaleY="15924" custLinFactNeighborY="5089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B6C1AED-1AAF-4F51-9161-CA09BB13D019}" type="pres">
      <dgm:prSet presAssocID="{47C7B340-BA52-49AD-AADE-2756212B5A5C}" presName="space" presStyleCnt="0"/>
      <dgm:spPr/>
    </dgm:pt>
    <dgm:pt modelId="{BF8CB5F5-0C8C-4C6C-9603-13B7D57FD0D4}" type="pres">
      <dgm:prSet presAssocID="{F2FB89E9-4391-4D70-96EC-BB08F7BFB457}" presName="text" presStyleLbl="node1" presStyleIdx="2" presStyleCnt="3" custScaleX="409222" custScaleY="15203" custLinFactY="7231" custLinFactNeighborX="257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85D151-1415-4F82-803F-66FE1DE71370}" srcId="{5B9D49EB-1EB1-4A65-AADD-7E6290F0A839}" destId="{870E5F27-BFD8-4AE7-B1A1-177945C975F0}" srcOrd="1" destOrd="0" parTransId="{C7B62BCC-A8DC-4428-B77C-A03D1487CE14}" sibTransId="{47C7B340-BA52-49AD-AADE-2756212B5A5C}"/>
    <dgm:cxn modelId="{D6F77F11-E5D3-4C9B-A94B-A79D4E476D38}" srcId="{5B9D49EB-1EB1-4A65-AADD-7E6290F0A839}" destId="{F2FB89E9-4391-4D70-96EC-BB08F7BFB457}" srcOrd="2" destOrd="0" parTransId="{F4062AF0-A90E-4446-970E-48254FD22595}" sibTransId="{741D7017-F210-44DB-91EF-C4FAC48EB578}"/>
    <dgm:cxn modelId="{2EBE8ABE-C39A-4938-A239-294D01DF2E79}" type="presOf" srcId="{5B9D49EB-1EB1-4A65-AADD-7E6290F0A839}" destId="{695DAA9B-3ED5-40BF-9EC1-C3ADD4F87AFD}" srcOrd="0" destOrd="0" presId="urn:diagrams.loki3.com/VaryingWidthList"/>
    <dgm:cxn modelId="{588CCE9E-20BE-4426-884F-75CCF78A8F96}" type="presOf" srcId="{2E243118-922C-4D2C-9A01-4629A678331F}" destId="{8A3D932D-3EFF-43EE-A9CC-741F25FC4BF9}" srcOrd="0" destOrd="0" presId="urn:diagrams.loki3.com/VaryingWidthList"/>
    <dgm:cxn modelId="{C674916F-75AF-4310-A35A-093FDE246785}" srcId="{5B9D49EB-1EB1-4A65-AADD-7E6290F0A839}" destId="{2E243118-922C-4D2C-9A01-4629A678331F}" srcOrd="0" destOrd="0" parTransId="{5515AAE8-A8F9-4735-832F-793B786EC898}" sibTransId="{8DE2A822-8233-4E77-A387-89402F17B1FD}"/>
    <dgm:cxn modelId="{BE8889B1-66A1-406D-9354-7D6AE41D401F}" type="presOf" srcId="{870E5F27-BFD8-4AE7-B1A1-177945C975F0}" destId="{66D0B384-8FB1-4FD1-A200-E248822F1879}" srcOrd="0" destOrd="0" presId="urn:diagrams.loki3.com/VaryingWidthList"/>
    <dgm:cxn modelId="{84D10F21-AD42-4C0F-9935-FA16AEBF789D}" type="presOf" srcId="{F2FB89E9-4391-4D70-96EC-BB08F7BFB457}" destId="{BF8CB5F5-0C8C-4C6C-9603-13B7D57FD0D4}" srcOrd="0" destOrd="0" presId="urn:diagrams.loki3.com/VaryingWidthList"/>
    <dgm:cxn modelId="{B67C1996-DA1D-4D9C-BA13-5BA4FF59AB42}" type="presParOf" srcId="{695DAA9B-3ED5-40BF-9EC1-C3ADD4F87AFD}" destId="{8A3D932D-3EFF-43EE-A9CC-741F25FC4BF9}" srcOrd="0" destOrd="0" presId="urn:diagrams.loki3.com/VaryingWidthList"/>
    <dgm:cxn modelId="{82EA4E1F-46B9-4726-BC82-0CE535BE8239}" type="presParOf" srcId="{695DAA9B-3ED5-40BF-9EC1-C3ADD4F87AFD}" destId="{3AE540F9-1709-42CB-A9ED-27CEB2CACE7B}" srcOrd="1" destOrd="0" presId="urn:diagrams.loki3.com/VaryingWidthList"/>
    <dgm:cxn modelId="{3897DAF1-059C-44C1-9D54-63E5EEA5871F}" type="presParOf" srcId="{695DAA9B-3ED5-40BF-9EC1-C3ADD4F87AFD}" destId="{66D0B384-8FB1-4FD1-A200-E248822F1879}" srcOrd="2" destOrd="0" presId="urn:diagrams.loki3.com/VaryingWidthList"/>
    <dgm:cxn modelId="{769DE0AE-EA56-4FD1-9C8C-3BDCDAC20CE7}" type="presParOf" srcId="{695DAA9B-3ED5-40BF-9EC1-C3ADD4F87AFD}" destId="{EB6C1AED-1AAF-4F51-9161-CA09BB13D019}" srcOrd="3" destOrd="0" presId="urn:diagrams.loki3.com/VaryingWidthList"/>
    <dgm:cxn modelId="{7D382012-645E-4B6B-BDAC-D0CB228A6419}" type="presParOf" srcId="{695DAA9B-3ED5-40BF-9EC1-C3ADD4F87AFD}" destId="{BF8CB5F5-0C8C-4C6C-9603-13B7D57FD0D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0E47AB-3F05-4B6A-97FB-949BE204E4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0D1C4-2428-4B88-A782-09E45C680046}">
      <dgm:prSet/>
      <dgm:spPr/>
      <dgm:t>
        <a:bodyPr/>
        <a:lstStyle/>
        <a:p>
          <a:pPr rtl="0"/>
          <a:r>
            <a:rPr lang="en-US" dirty="0" smtClean="0"/>
            <a:t>Working in group</a:t>
          </a:r>
          <a:endParaRPr lang="en-US" dirty="0"/>
        </a:p>
      </dgm:t>
    </dgm:pt>
    <dgm:pt modelId="{60EBF408-23C5-46AC-99C9-2D80257520C7}" type="parTrans" cxnId="{8BB07673-461B-401F-8E11-94E4F95DBFE7}">
      <dgm:prSet/>
      <dgm:spPr/>
      <dgm:t>
        <a:bodyPr/>
        <a:lstStyle/>
        <a:p>
          <a:endParaRPr lang="en-US"/>
        </a:p>
      </dgm:t>
    </dgm:pt>
    <dgm:pt modelId="{FCD701CA-84F0-4E3F-8743-0F87B5268803}" type="sibTrans" cxnId="{8BB07673-461B-401F-8E11-94E4F95DBFE7}">
      <dgm:prSet/>
      <dgm:spPr/>
      <dgm:t>
        <a:bodyPr/>
        <a:lstStyle/>
        <a:p>
          <a:endParaRPr lang="en-US"/>
        </a:p>
      </dgm:t>
    </dgm:pt>
    <dgm:pt modelId="{E4D8B0EF-A59D-4C30-8495-65E081ADCDB6}" type="pres">
      <dgm:prSet presAssocID="{740E47AB-3F05-4B6A-97FB-949BE204E4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DF4D3-2C7A-4079-89C5-DBF3B6BDD6CC}" type="pres">
      <dgm:prSet presAssocID="{740E47AB-3F05-4B6A-97FB-949BE204E4C1}" presName="arrow" presStyleLbl="bgShp" presStyleIdx="0" presStyleCnt="1" custScaleX="39359" custLinFactNeighborX="-18383" custLinFactNeighborY="-1134"/>
      <dgm:spPr/>
    </dgm:pt>
    <dgm:pt modelId="{258ABAEA-E997-4E6E-996B-6BC58A726462}" type="pres">
      <dgm:prSet presAssocID="{740E47AB-3F05-4B6A-97FB-949BE204E4C1}" presName="linearProcess" presStyleCnt="0"/>
      <dgm:spPr/>
    </dgm:pt>
    <dgm:pt modelId="{574724D6-0961-4D50-8E92-FC8AF4AC1F30}" type="pres">
      <dgm:prSet presAssocID="{FC80D1C4-2428-4B88-A782-09E45C680046}" presName="textNode" presStyleLbl="node1" presStyleIdx="0" presStyleCnt="1" custScaleX="56942" custScaleY="240107" custLinFactNeighborX="83686" custLinFactNeighborY="-6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07673-461B-401F-8E11-94E4F95DBFE7}" srcId="{740E47AB-3F05-4B6A-97FB-949BE204E4C1}" destId="{FC80D1C4-2428-4B88-A782-09E45C680046}" srcOrd="0" destOrd="0" parTransId="{60EBF408-23C5-46AC-99C9-2D80257520C7}" sibTransId="{FCD701CA-84F0-4E3F-8743-0F87B5268803}"/>
    <dgm:cxn modelId="{EF624780-5001-4555-8838-B0C19D6C231D}" type="presOf" srcId="{FC80D1C4-2428-4B88-A782-09E45C680046}" destId="{574724D6-0961-4D50-8E92-FC8AF4AC1F30}" srcOrd="0" destOrd="0" presId="urn:microsoft.com/office/officeart/2005/8/layout/hProcess9"/>
    <dgm:cxn modelId="{B4ACDE93-1739-4F60-B41D-FE7EC359B214}" type="presOf" srcId="{740E47AB-3F05-4B6A-97FB-949BE204E4C1}" destId="{E4D8B0EF-A59D-4C30-8495-65E081ADCDB6}" srcOrd="0" destOrd="0" presId="urn:microsoft.com/office/officeart/2005/8/layout/hProcess9"/>
    <dgm:cxn modelId="{9C6D824F-C18B-41CA-A2F6-A9B7F8ED489D}" type="presParOf" srcId="{E4D8B0EF-A59D-4C30-8495-65E081ADCDB6}" destId="{BBBDF4D3-2C7A-4079-89C5-DBF3B6BDD6CC}" srcOrd="0" destOrd="0" presId="urn:microsoft.com/office/officeart/2005/8/layout/hProcess9"/>
    <dgm:cxn modelId="{4F0D15E3-6AEB-4200-8CD1-341D49AA0FBC}" type="presParOf" srcId="{E4D8B0EF-A59D-4C30-8495-65E081ADCDB6}" destId="{258ABAEA-E997-4E6E-996B-6BC58A726462}" srcOrd="1" destOrd="0" presId="urn:microsoft.com/office/officeart/2005/8/layout/hProcess9"/>
    <dgm:cxn modelId="{0387448E-7FEA-41F3-9529-8387179D746E}" type="presParOf" srcId="{258ABAEA-E997-4E6E-996B-6BC58A726462}" destId="{574724D6-0961-4D50-8E92-FC8AF4AC1F3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0E47AB-3F05-4B6A-97FB-949BE204E4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0D1C4-2428-4B88-A782-09E45C680046}">
      <dgm:prSet/>
      <dgm:spPr/>
      <dgm:t>
        <a:bodyPr/>
        <a:lstStyle/>
        <a:p>
          <a:pPr rtl="0"/>
          <a:r>
            <a:rPr lang="en-US" dirty="0" smtClean="0"/>
            <a:t>Technique Skills</a:t>
          </a:r>
          <a:endParaRPr lang="en-US" dirty="0"/>
        </a:p>
      </dgm:t>
    </dgm:pt>
    <dgm:pt modelId="{60EBF408-23C5-46AC-99C9-2D80257520C7}" type="parTrans" cxnId="{8BB07673-461B-401F-8E11-94E4F95DBFE7}">
      <dgm:prSet/>
      <dgm:spPr/>
      <dgm:t>
        <a:bodyPr/>
        <a:lstStyle/>
        <a:p>
          <a:endParaRPr lang="en-US"/>
        </a:p>
      </dgm:t>
    </dgm:pt>
    <dgm:pt modelId="{FCD701CA-84F0-4E3F-8743-0F87B5268803}" type="sibTrans" cxnId="{8BB07673-461B-401F-8E11-94E4F95DBFE7}">
      <dgm:prSet/>
      <dgm:spPr/>
      <dgm:t>
        <a:bodyPr/>
        <a:lstStyle/>
        <a:p>
          <a:endParaRPr lang="en-US"/>
        </a:p>
      </dgm:t>
    </dgm:pt>
    <dgm:pt modelId="{E4D8B0EF-A59D-4C30-8495-65E081ADCDB6}" type="pres">
      <dgm:prSet presAssocID="{740E47AB-3F05-4B6A-97FB-949BE204E4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DF4D3-2C7A-4079-89C5-DBF3B6BDD6CC}" type="pres">
      <dgm:prSet presAssocID="{740E47AB-3F05-4B6A-97FB-949BE204E4C1}" presName="arrow" presStyleLbl="bgShp" presStyleIdx="0" presStyleCnt="1" custScaleX="39359" custLinFactNeighborX="-22360" custLinFactNeighborY="-9810"/>
      <dgm:spPr/>
    </dgm:pt>
    <dgm:pt modelId="{258ABAEA-E997-4E6E-996B-6BC58A726462}" type="pres">
      <dgm:prSet presAssocID="{740E47AB-3F05-4B6A-97FB-949BE204E4C1}" presName="linearProcess" presStyleCnt="0"/>
      <dgm:spPr/>
    </dgm:pt>
    <dgm:pt modelId="{574724D6-0961-4D50-8E92-FC8AF4AC1F30}" type="pres">
      <dgm:prSet presAssocID="{FC80D1C4-2428-4B88-A782-09E45C680046}" presName="textNode" presStyleLbl="node1" presStyleIdx="0" presStyleCnt="1" custScaleX="64735" custScaleY="250000" custLinFactNeighborX="54562" custLinFactNeighborY="-6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07673-461B-401F-8E11-94E4F95DBFE7}" srcId="{740E47AB-3F05-4B6A-97FB-949BE204E4C1}" destId="{FC80D1C4-2428-4B88-A782-09E45C680046}" srcOrd="0" destOrd="0" parTransId="{60EBF408-23C5-46AC-99C9-2D80257520C7}" sibTransId="{FCD701CA-84F0-4E3F-8743-0F87B5268803}"/>
    <dgm:cxn modelId="{C3ADF666-F922-4583-96E6-CF75802D4797}" type="presOf" srcId="{740E47AB-3F05-4B6A-97FB-949BE204E4C1}" destId="{E4D8B0EF-A59D-4C30-8495-65E081ADCDB6}" srcOrd="0" destOrd="0" presId="urn:microsoft.com/office/officeart/2005/8/layout/hProcess9"/>
    <dgm:cxn modelId="{49DC9CDC-2981-4AB6-9570-D8F85F4F9CEA}" type="presOf" srcId="{FC80D1C4-2428-4B88-A782-09E45C680046}" destId="{574724D6-0961-4D50-8E92-FC8AF4AC1F30}" srcOrd="0" destOrd="0" presId="urn:microsoft.com/office/officeart/2005/8/layout/hProcess9"/>
    <dgm:cxn modelId="{F35CBED6-7FBA-4B40-AC76-F89E0951DC20}" type="presParOf" srcId="{E4D8B0EF-A59D-4C30-8495-65E081ADCDB6}" destId="{BBBDF4D3-2C7A-4079-89C5-DBF3B6BDD6CC}" srcOrd="0" destOrd="0" presId="urn:microsoft.com/office/officeart/2005/8/layout/hProcess9"/>
    <dgm:cxn modelId="{B15FAD6B-8E70-4773-945C-B3CC94EA94F4}" type="presParOf" srcId="{E4D8B0EF-A59D-4C30-8495-65E081ADCDB6}" destId="{258ABAEA-E997-4E6E-996B-6BC58A726462}" srcOrd="1" destOrd="0" presId="urn:microsoft.com/office/officeart/2005/8/layout/hProcess9"/>
    <dgm:cxn modelId="{10347E95-7867-4B5F-87D4-E5AF7A1BEDB2}" type="presParOf" srcId="{258ABAEA-E997-4E6E-996B-6BC58A726462}" destId="{574724D6-0961-4D50-8E92-FC8AF4AC1F3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0E47AB-3F05-4B6A-97FB-949BE204E4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0D1C4-2428-4B88-A782-09E45C680046}">
      <dgm:prSet custT="1"/>
      <dgm:spPr/>
      <dgm:t>
        <a:bodyPr/>
        <a:lstStyle/>
        <a:p>
          <a:pPr rtl="0"/>
          <a:r>
            <a:rPr lang="en-US" sz="1800" dirty="0" smtClean="0"/>
            <a:t>Presentation Skill</a:t>
          </a:r>
          <a:endParaRPr lang="en-US" sz="1800" dirty="0"/>
        </a:p>
      </dgm:t>
    </dgm:pt>
    <dgm:pt modelId="{60EBF408-23C5-46AC-99C9-2D80257520C7}" type="parTrans" cxnId="{8BB07673-461B-401F-8E11-94E4F95DBFE7}">
      <dgm:prSet/>
      <dgm:spPr/>
      <dgm:t>
        <a:bodyPr/>
        <a:lstStyle/>
        <a:p>
          <a:endParaRPr lang="en-US"/>
        </a:p>
      </dgm:t>
    </dgm:pt>
    <dgm:pt modelId="{FCD701CA-84F0-4E3F-8743-0F87B5268803}" type="sibTrans" cxnId="{8BB07673-461B-401F-8E11-94E4F95DBFE7}">
      <dgm:prSet/>
      <dgm:spPr/>
      <dgm:t>
        <a:bodyPr/>
        <a:lstStyle/>
        <a:p>
          <a:endParaRPr lang="en-US"/>
        </a:p>
      </dgm:t>
    </dgm:pt>
    <dgm:pt modelId="{E4D8B0EF-A59D-4C30-8495-65E081ADCDB6}" type="pres">
      <dgm:prSet presAssocID="{740E47AB-3F05-4B6A-97FB-949BE204E4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DF4D3-2C7A-4079-89C5-DBF3B6BDD6CC}" type="pres">
      <dgm:prSet presAssocID="{740E47AB-3F05-4B6A-97FB-949BE204E4C1}" presName="arrow" presStyleLbl="bgShp" presStyleIdx="0" presStyleCnt="1" custScaleX="39359" custLinFactNeighborX="-31647" custLinFactNeighborY="-684"/>
      <dgm:spPr/>
      <dgm:t>
        <a:bodyPr/>
        <a:lstStyle/>
        <a:p>
          <a:endParaRPr lang="en-US"/>
        </a:p>
      </dgm:t>
    </dgm:pt>
    <dgm:pt modelId="{258ABAEA-E997-4E6E-996B-6BC58A726462}" type="pres">
      <dgm:prSet presAssocID="{740E47AB-3F05-4B6A-97FB-949BE204E4C1}" presName="linearProcess" presStyleCnt="0"/>
      <dgm:spPr/>
    </dgm:pt>
    <dgm:pt modelId="{574724D6-0961-4D50-8E92-FC8AF4AC1F30}" type="pres">
      <dgm:prSet presAssocID="{FC80D1C4-2428-4B88-A782-09E45C680046}" presName="textNode" presStyleLbl="node1" presStyleIdx="0" presStyleCnt="1" custScaleX="106711" custScaleY="240107" custLinFactNeighborX="47030" custLinFactNeighborY="-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07673-461B-401F-8E11-94E4F95DBFE7}" srcId="{740E47AB-3F05-4B6A-97FB-949BE204E4C1}" destId="{FC80D1C4-2428-4B88-A782-09E45C680046}" srcOrd="0" destOrd="0" parTransId="{60EBF408-23C5-46AC-99C9-2D80257520C7}" sibTransId="{FCD701CA-84F0-4E3F-8743-0F87B5268803}"/>
    <dgm:cxn modelId="{E284AA30-18E4-4F7E-A488-5FC48CB1C2A0}" type="presOf" srcId="{FC80D1C4-2428-4B88-A782-09E45C680046}" destId="{574724D6-0961-4D50-8E92-FC8AF4AC1F30}" srcOrd="0" destOrd="0" presId="urn:microsoft.com/office/officeart/2005/8/layout/hProcess9"/>
    <dgm:cxn modelId="{7EAE5CF0-7C8C-406C-A72B-F5DF1FDDB6C6}" type="presOf" srcId="{740E47AB-3F05-4B6A-97FB-949BE204E4C1}" destId="{E4D8B0EF-A59D-4C30-8495-65E081ADCDB6}" srcOrd="0" destOrd="0" presId="urn:microsoft.com/office/officeart/2005/8/layout/hProcess9"/>
    <dgm:cxn modelId="{B7373AD0-7273-4DBD-8D50-9A62907674D5}" type="presParOf" srcId="{E4D8B0EF-A59D-4C30-8495-65E081ADCDB6}" destId="{BBBDF4D3-2C7A-4079-89C5-DBF3B6BDD6CC}" srcOrd="0" destOrd="0" presId="urn:microsoft.com/office/officeart/2005/8/layout/hProcess9"/>
    <dgm:cxn modelId="{7FE2132C-FB6C-4E32-B376-D76E0806CBC4}" type="presParOf" srcId="{E4D8B0EF-A59D-4C30-8495-65E081ADCDB6}" destId="{258ABAEA-E997-4E6E-996B-6BC58A726462}" srcOrd="1" destOrd="0" presId="urn:microsoft.com/office/officeart/2005/8/layout/hProcess9"/>
    <dgm:cxn modelId="{5DA568BE-75D0-4421-9CC0-2AF9A0C24A41}" type="presParOf" srcId="{258ABAEA-E997-4E6E-996B-6BC58A726462}" destId="{574724D6-0961-4D50-8E92-FC8AF4AC1F3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0E47AB-3F05-4B6A-97FB-949BE204E4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0D1C4-2428-4B88-A782-09E45C680046}">
      <dgm:prSet custT="1"/>
      <dgm:spPr/>
      <dgm:t>
        <a:bodyPr/>
        <a:lstStyle/>
        <a:p>
          <a:pPr rtl="0"/>
          <a:r>
            <a:rPr lang="en-US" sz="1800" dirty="0" smtClean="0"/>
            <a:t>Project Management Skill</a:t>
          </a:r>
          <a:endParaRPr lang="en-US" sz="1800" dirty="0"/>
        </a:p>
      </dgm:t>
    </dgm:pt>
    <dgm:pt modelId="{60EBF408-23C5-46AC-99C9-2D80257520C7}" type="parTrans" cxnId="{8BB07673-461B-401F-8E11-94E4F95DBFE7}">
      <dgm:prSet/>
      <dgm:spPr/>
      <dgm:t>
        <a:bodyPr/>
        <a:lstStyle/>
        <a:p>
          <a:endParaRPr lang="en-US"/>
        </a:p>
      </dgm:t>
    </dgm:pt>
    <dgm:pt modelId="{FCD701CA-84F0-4E3F-8743-0F87B5268803}" type="sibTrans" cxnId="{8BB07673-461B-401F-8E11-94E4F95DBFE7}">
      <dgm:prSet/>
      <dgm:spPr/>
      <dgm:t>
        <a:bodyPr/>
        <a:lstStyle/>
        <a:p>
          <a:endParaRPr lang="en-US"/>
        </a:p>
      </dgm:t>
    </dgm:pt>
    <dgm:pt modelId="{E4D8B0EF-A59D-4C30-8495-65E081ADCDB6}" type="pres">
      <dgm:prSet presAssocID="{740E47AB-3F05-4B6A-97FB-949BE204E4C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DF4D3-2C7A-4079-89C5-DBF3B6BDD6CC}" type="pres">
      <dgm:prSet presAssocID="{740E47AB-3F05-4B6A-97FB-949BE204E4C1}" presName="arrow" presStyleLbl="bgShp" presStyleIdx="0" presStyleCnt="1" custScaleX="39359" custLinFactNeighborX="-29992"/>
      <dgm:spPr/>
      <dgm:t>
        <a:bodyPr/>
        <a:lstStyle/>
        <a:p>
          <a:endParaRPr lang="en-US"/>
        </a:p>
      </dgm:t>
    </dgm:pt>
    <dgm:pt modelId="{258ABAEA-E997-4E6E-996B-6BC58A726462}" type="pres">
      <dgm:prSet presAssocID="{740E47AB-3F05-4B6A-97FB-949BE204E4C1}" presName="linearProcess" presStyleCnt="0"/>
      <dgm:spPr/>
    </dgm:pt>
    <dgm:pt modelId="{574724D6-0961-4D50-8E92-FC8AF4AC1F30}" type="pres">
      <dgm:prSet presAssocID="{FC80D1C4-2428-4B88-A782-09E45C680046}" presName="textNode" presStyleLbl="node1" presStyleIdx="0" presStyleCnt="1" custScaleX="106711" custScaleY="240107" custLinFactNeighborX="47030" custLinFactNeighborY="-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07673-461B-401F-8E11-94E4F95DBFE7}" srcId="{740E47AB-3F05-4B6A-97FB-949BE204E4C1}" destId="{FC80D1C4-2428-4B88-A782-09E45C680046}" srcOrd="0" destOrd="0" parTransId="{60EBF408-23C5-46AC-99C9-2D80257520C7}" sibTransId="{FCD701CA-84F0-4E3F-8743-0F87B5268803}"/>
    <dgm:cxn modelId="{A9FE661A-44BB-4BF9-8F47-FC59CA21B933}" type="presOf" srcId="{FC80D1C4-2428-4B88-A782-09E45C680046}" destId="{574724D6-0961-4D50-8E92-FC8AF4AC1F30}" srcOrd="0" destOrd="0" presId="urn:microsoft.com/office/officeart/2005/8/layout/hProcess9"/>
    <dgm:cxn modelId="{5F3D21BC-9A32-4AE8-8E7C-E10E868B210B}" type="presOf" srcId="{740E47AB-3F05-4B6A-97FB-949BE204E4C1}" destId="{E4D8B0EF-A59D-4C30-8495-65E081ADCDB6}" srcOrd="0" destOrd="0" presId="urn:microsoft.com/office/officeart/2005/8/layout/hProcess9"/>
    <dgm:cxn modelId="{5BF217A6-F804-46F2-BAC9-9B4CEF8D5D67}" type="presParOf" srcId="{E4D8B0EF-A59D-4C30-8495-65E081ADCDB6}" destId="{BBBDF4D3-2C7A-4079-89C5-DBF3B6BDD6CC}" srcOrd="0" destOrd="0" presId="urn:microsoft.com/office/officeart/2005/8/layout/hProcess9"/>
    <dgm:cxn modelId="{FB8B87B2-2FD4-42C9-9025-96ABF2AD55F1}" type="presParOf" srcId="{E4D8B0EF-A59D-4C30-8495-65E081ADCDB6}" destId="{258ABAEA-E997-4E6E-996B-6BC58A726462}" srcOrd="1" destOrd="0" presId="urn:microsoft.com/office/officeart/2005/8/layout/hProcess9"/>
    <dgm:cxn modelId="{1FC65C73-2F9E-4F73-9280-146C90B065FE}" type="presParOf" srcId="{258ABAEA-E997-4E6E-996B-6BC58A726462}" destId="{574724D6-0961-4D50-8E92-FC8AF4AC1F30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5C5E7-FEB5-4B42-92FB-B3C9887E99AA}">
      <dsp:nvSpPr>
        <dsp:cNvPr id="0" name=""/>
        <dsp:cNvSpPr/>
      </dsp:nvSpPr>
      <dsp:spPr>
        <a:xfrm>
          <a:off x="0" y="38100"/>
          <a:ext cx="7467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4B5EB-E779-465D-960A-BFB3F202E8A8}">
      <dsp:nvSpPr>
        <dsp:cNvPr id="0" name=""/>
        <dsp:cNvSpPr/>
      </dsp:nvSpPr>
      <dsp:spPr>
        <a:xfrm>
          <a:off x="360826" y="38100"/>
          <a:ext cx="5227320" cy="295200"/>
        </a:xfrm>
        <a:prstGeom prst="roundRect">
          <a:avLst/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1- Introduction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5236" y="52510"/>
        <a:ext cx="5198500" cy="266380"/>
      </dsp:txXfrm>
    </dsp:sp>
    <dsp:sp modelId="{820C0FC6-8A99-43FB-A611-70C8404DF7A3}">
      <dsp:nvSpPr>
        <dsp:cNvPr id="0" name=""/>
        <dsp:cNvSpPr/>
      </dsp:nvSpPr>
      <dsp:spPr>
        <a:xfrm>
          <a:off x="0" y="649078"/>
          <a:ext cx="7467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32130-6506-4D14-9D33-C049CB52ED15}">
      <dsp:nvSpPr>
        <dsp:cNvPr id="0" name=""/>
        <dsp:cNvSpPr/>
      </dsp:nvSpPr>
      <dsp:spPr>
        <a:xfrm>
          <a:off x="373380" y="501478"/>
          <a:ext cx="5227320" cy="295200"/>
        </a:xfrm>
        <a:prstGeom prst="roundRect">
          <a:avLst/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2- Project Management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790" y="515888"/>
        <a:ext cx="5198500" cy="266380"/>
      </dsp:txXfrm>
    </dsp:sp>
    <dsp:sp modelId="{79D986AE-3CF2-4D7B-8D0F-53AB8A916D2B}">
      <dsp:nvSpPr>
        <dsp:cNvPr id="0" name=""/>
        <dsp:cNvSpPr/>
      </dsp:nvSpPr>
      <dsp:spPr>
        <a:xfrm>
          <a:off x="0" y="1102678"/>
          <a:ext cx="7467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B3365-2B43-4391-A7DF-DDA30CC227EC}">
      <dsp:nvSpPr>
        <dsp:cNvPr id="0" name=""/>
        <dsp:cNvSpPr/>
      </dsp:nvSpPr>
      <dsp:spPr>
        <a:xfrm>
          <a:off x="373380" y="955078"/>
          <a:ext cx="5227320" cy="295200"/>
        </a:xfrm>
        <a:prstGeom prst="roundRect">
          <a:avLst/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3- Software Requirement Specification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790" y="969488"/>
        <a:ext cx="5198500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5C5E7-FEB5-4B42-92FB-B3C9887E99AA}">
      <dsp:nvSpPr>
        <dsp:cNvPr id="0" name=""/>
        <dsp:cNvSpPr/>
      </dsp:nvSpPr>
      <dsp:spPr>
        <a:xfrm>
          <a:off x="0" y="195477"/>
          <a:ext cx="7467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4B5EB-E779-465D-960A-BFB3F202E8A8}">
      <dsp:nvSpPr>
        <dsp:cNvPr id="0" name=""/>
        <dsp:cNvSpPr/>
      </dsp:nvSpPr>
      <dsp:spPr>
        <a:xfrm>
          <a:off x="373380" y="47877"/>
          <a:ext cx="5227320" cy="295200"/>
        </a:xfrm>
        <a:prstGeom prst="roundRect">
          <a:avLst/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4- Software Design Description</a:t>
          </a:r>
          <a:endParaRPr lang="en-US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790" y="62287"/>
        <a:ext cx="5198500" cy="266380"/>
      </dsp:txXfrm>
    </dsp:sp>
    <dsp:sp modelId="{820C0FC6-8A99-43FB-A611-70C8404DF7A3}">
      <dsp:nvSpPr>
        <dsp:cNvPr id="0" name=""/>
        <dsp:cNvSpPr/>
      </dsp:nvSpPr>
      <dsp:spPr>
        <a:xfrm>
          <a:off x="0" y="649078"/>
          <a:ext cx="7467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32130-6506-4D14-9D33-C049CB52ED15}">
      <dsp:nvSpPr>
        <dsp:cNvPr id="0" name=""/>
        <dsp:cNvSpPr/>
      </dsp:nvSpPr>
      <dsp:spPr>
        <a:xfrm>
          <a:off x="373380" y="501478"/>
          <a:ext cx="5227320" cy="295200"/>
        </a:xfrm>
        <a:prstGeom prst="roundRect">
          <a:avLst/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5- Testing</a:t>
          </a:r>
          <a:endParaRPr lang="en-US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7790" y="515888"/>
        <a:ext cx="5198500" cy="266380"/>
      </dsp:txXfrm>
    </dsp:sp>
    <dsp:sp modelId="{79D986AE-3CF2-4D7B-8D0F-53AB8A916D2B}">
      <dsp:nvSpPr>
        <dsp:cNvPr id="0" name=""/>
        <dsp:cNvSpPr/>
      </dsp:nvSpPr>
      <dsp:spPr>
        <a:xfrm>
          <a:off x="0" y="1102678"/>
          <a:ext cx="74676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B3365-2B43-4391-A7DF-DDA30CC227EC}">
      <dsp:nvSpPr>
        <dsp:cNvPr id="0" name=""/>
        <dsp:cNvSpPr/>
      </dsp:nvSpPr>
      <dsp:spPr>
        <a:xfrm>
          <a:off x="401174" y="997920"/>
          <a:ext cx="5227320" cy="295200"/>
        </a:xfrm>
        <a:prstGeom prst="roundRect">
          <a:avLst/>
        </a:prstGeom>
        <a:solidFill>
          <a:srgbClr val="3366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6- Project Result</a:t>
          </a:r>
          <a:endParaRPr lang="en-US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5584" y="1012330"/>
        <a:ext cx="5198500" cy="26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D932D-3EFF-43EE-A9CC-741F25FC4BF9}">
      <dsp:nvSpPr>
        <dsp:cNvPr id="0" name=""/>
        <dsp:cNvSpPr/>
      </dsp:nvSpPr>
      <dsp:spPr>
        <a:xfrm>
          <a:off x="0" y="448918"/>
          <a:ext cx="8839200" cy="787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Current Situation</a:t>
          </a:r>
          <a:endParaRPr lang="vi-VN" sz="4000" kern="1200" dirty="0"/>
        </a:p>
      </dsp:txBody>
      <dsp:txXfrm>
        <a:off x="0" y="448918"/>
        <a:ext cx="8839200" cy="787592"/>
      </dsp:txXfrm>
    </dsp:sp>
    <dsp:sp modelId="{66D0B384-8FB1-4FD1-A200-E248822F1879}">
      <dsp:nvSpPr>
        <dsp:cNvPr id="0" name=""/>
        <dsp:cNvSpPr/>
      </dsp:nvSpPr>
      <dsp:spPr>
        <a:xfrm>
          <a:off x="0" y="1972938"/>
          <a:ext cx="8839200" cy="6781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Idea and My Project</a:t>
          </a:r>
          <a:endParaRPr lang="vi-VN" sz="4000" kern="1200" dirty="0"/>
        </a:p>
      </dsp:txBody>
      <dsp:txXfrm>
        <a:off x="0" y="1972938"/>
        <a:ext cx="8839200" cy="678182"/>
      </dsp:txXfrm>
    </dsp:sp>
    <dsp:sp modelId="{BF8CB5F5-0C8C-4C6C-9603-13B7D57FD0D4}">
      <dsp:nvSpPr>
        <dsp:cNvPr id="0" name=""/>
        <dsp:cNvSpPr/>
      </dsp:nvSpPr>
      <dsp:spPr>
        <a:xfrm>
          <a:off x="4" y="3276595"/>
          <a:ext cx="8839195" cy="647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Objective</a:t>
          </a:r>
          <a:endParaRPr lang="vi-VN" sz="4000" kern="1200" dirty="0"/>
        </a:p>
      </dsp:txBody>
      <dsp:txXfrm>
        <a:off x="4" y="3276595"/>
        <a:ext cx="8839195" cy="647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E76BC-CC9A-4F50-8102-FF8017903717}" type="datetimeFigureOut">
              <a:rPr lang="vi-VN" smtClean="0"/>
              <a:pPr/>
              <a:t>19/12/2014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F1CD-4604-46CA-952A-27234D3B64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237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mtClean="0"/>
              <a:t>ASP.NET</a:t>
            </a:r>
            <a:r>
              <a:rPr lang="en-US" baseline="0" smtClean="0"/>
              <a:t>  </a:t>
            </a:r>
            <a:r>
              <a:rPr lang="vi-VN" smtClean="0"/>
              <a:t>Hỗ </a:t>
            </a:r>
            <a:r>
              <a:rPr lang="vi-VN" dirty="0" smtClean="0"/>
              <a:t>trợ mạnh mẽ bộ thư viện phong phú và đa dạng</a:t>
            </a:r>
            <a:r>
              <a:rPr lang="en-US" dirty="0" smtClean="0"/>
              <a:t> </a:t>
            </a:r>
            <a:r>
              <a:rPr lang="vi-VN" dirty="0" smtClean="0"/>
              <a:t>của .Net Framework, làm việc với XML, Web </a:t>
            </a:r>
            <a:r>
              <a:rPr lang="en-US" dirty="0" smtClean="0"/>
              <a:t> </a:t>
            </a:r>
            <a:r>
              <a:rPr lang="vi-VN" dirty="0" smtClean="0"/>
              <a:t>Service</a:t>
            </a:r>
            <a:endParaRPr lang="en-US" dirty="0" smtClean="0"/>
          </a:p>
          <a:p>
            <a:pPr algn="l"/>
            <a:r>
              <a:rPr lang="vi-VN" dirty="0" smtClean="0"/>
              <a:t>Tách code riêng, giao diện riêng </a:t>
            </a:r>
            <a:endParaRPr lang="en-US" dirty="0" smtClean="0"/>
          </a:p>
          <a:p>
            <a:pPr algn="l"/>
            <a:r>
              <a:rPr lang="vi-VN" dirty="0" smtClean="0"/>
              <a:t> Dễ đọc, dễ</a:t>
            </a:r>
            <a:r>
              <a:rPr lang="en-US" dirty="0" smtClean="0"/>
              <a:t> </a:t>
            </a:r>
            <a:r>
              <a:rPr lang="vi-VN" dirty="0" smtClean="0"/>
              <a:t>quản lý và bảo trì</a:t>
            </a:r>
          </a:p>
          <a:p>
            <a:pPr algn="l"/>
            <a:r>
              <a:rPr lang="vi-VN" dirty="0" smtClean="0"/>
              <a:t>Kiến trúc lập trình giống ứng dụng trên Windows</a:t>
            </a: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MVC : </a:t>
            </a:r>
            <a:r>
              <a:rPr lang="en-US" dirty="0" err="1" smtClean="0"/>
              <a:t>Mô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biến</a:t>
            </a:r>
            <a:r>
              <a:rPr lang="en-US" baseline="0" dirty="0" smtClean="0"/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được chia thành các thành phần độc lập nên giúp phát triển ứng dụng nhanh, đơn giản, dễ nâng cấp, bảo trì..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F1CD-4604-46CA-952A-27234D3B648F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13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F1CD-4604-46CA-952A-27234D3B648F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228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4F1CD-4604-46CA-952A-27234D3B648F}" type="slidenum">
              <a:rPr lang="vi-VN" smtClean="0"/>
              <a:pPr/>
              <a:t>25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15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931B-E913-4653-8CA1-FA602E6A8973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E6D98-2E56-438E-BC84-9C5C64906285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FD3D0-A17A-4DE9-8AF1-2A3FA5A71FDB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AA64-C761-4DE9-8FE6-D8364CABA8C9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0B01-075C-42B1-B1E2-2E2917859FFB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0EEB-A1B4-42A4-A661-B992462C5B4B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3A3E-44EC-4112-877B-B230BD9214FA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DAD3-0B53-47BD-85C9-6D4FD49DBB81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776C-8105-44C9-8294-B7F62EB167C8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BC59-D814-499C-AA18-527487F5D4B4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CFDC-7077-43C3-9583-B1EEFD25C210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D4B41-B09C-46A1-A1DE-18DD7139221A}" type="datetime1">
              <a:rPr lang="en-US" smtClean="0"/>
              <a:pPr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ADE9-7E2C-454D-A87A-04BB1D09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10.jpeg"/><Relationship Id="rId18" Type="http://schemas.openxmlformats.org/officeDocument/2006/relationships/diagramColors" Target="../diagrams/colors6.xml"/><Relationship Id="rId26" Type="http://schemas.openxmlformats.org/officeDocument/2006/relationships/image" Target="../media/image35.jpg"/><Relationship Id="rId3" Type="http://schemas.openxmlformats.org/officeDocument/2006/relationships/diagramLayout" Target="../diagrams/layout4.xml"/><Relationship Id="rId21" Type="http://schemas.openxmlformats.org/officeDocument/2006/relationships/diagramData" Target="../diagrams/data7.xml"/><Relationship Id="rId7" Type="http://schemas.openxmlformats.org/officeDocument/2006/relationships/diagramData" Target="../diagrams/data5.xml"/><Relationship Id="rId12" Type="http://schemas.openxmlformats.org/officeDocument/2006/relationships/image" Target="../media/image32.jpeg"/><Relationship Id="rId17" Type="http://schemas.openxmlformats.org/officeDocument/2006/relationships/diagramQuickStyle" Target="../diagrams/quickStyle6.xml"/><Relationship Id="rId25" Type="http://schemas.microsoft.com/office/2007/relationships/diagramDrawing" Target="../diagrams/drawing7.xml"/><Relationship Id="rId2" Type="http://schemas.openxmlformats.org/officeDocument/2006/relationships/diagramData" Target="../diagrams/data4.xml"/><Relationship Id="rId16" Type="http://schemas.openxmlformats.org/officeDocument/2006/relationships/diagramLayout" Target="../diagrams/layout6.xml"/><Relationship Id="rId20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diagramColors" Target="../diagrams/colors7.xml"/><Relationship Id="rId5" Type="http://schemas.openxmlformats.org/officeDocument/2006/relationships/diagramColors" Target="../diagrams/colors4.xml"/><Relationship Id="rId15" Type="http://schemas.openxmlformats.org/officeDocument/2006/relationships/diagramData" Target="../diagrams/data6.xml"/><Relationship Id="rId23" Type="http://schemas.openxmlformats.org/officeDocument/2006/relationships/diagramQuickStyle" Target="../diagrams/quickStyle7.xml"/><Relationship Id="rId10" Type="http://schemas.openxmlformats.org/officeDocument/2006/relationships/diagramColors" Target="../diagrams/colors5.xml"/><Relationship Id="rId19" Type="http://schemas.microsoft.com/office/2007/relationships/diagramDrawing" Target="../diagrams/drawing6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33.jpeg"/><Relationship Id="rId22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343685"/>
              </p:ext>
            </p:extLst>
          </p:nvPr>
        </p:nvGraphicFramePr>
        <p:xfrm>
          <a:off x="3657600" y="2800350"/>
          <a:ext cx="5301018" cy="142494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19618"/>
                <a:gridCol w="3581400"/>
              </a:tblGrid>
              <a:tr h="28575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Supervisor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Mr.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Lâm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5883">
                <a:tc rowSpan="4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Group Members</a:t>
                      </a:r>
                      <a:endParaRPr lang="en-US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01446 –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Trịnh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Đức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01153 – 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SE02311 –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Phạ</a:t>
                      </a:r>
                      <a:r>
                        <a:rPr lang="en-US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Tuấn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SE02425 – 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Vũ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Anh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57600" y="514350"/>
            <a:ext cx="5410200" cy="1828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Online Movie Ticket Sale</a:t>
            </a:r>
            <a:b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for the cinema</a:t>
            </a:r>
            <a:endParaRPr lang="vi-VN" sz="3200" dirty="0"/>
          </a:p>
        </p:txBody>
      </p:sp>
      <p:sp>
        <p:nvSpPr>
          <p:cNvPr id="8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550"/>
            <a:ext cx="32766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1428750"/>
            <a:ext cx="5638800" cy="838200"/>
          </a:xfrm>
          <a:prstGeom prst="roundRect">
            <a:avLst/>
          </a:prstGeo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Project Management </a:t>
            </a:r>
            <a:endParaRPr lang="vi-V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23882" y="4326837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Iterative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model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35174" y="2971801"/>
            <a:ext cx="2438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We’ll always have a running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version of the program.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Suitable for new developer.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Project Management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1752600" y="914400"/>
            <a:ext cx="3810000" cy="8001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US" sz="30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Process model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nhVH\Desktop\IterativeMode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19" y="1552431"/>
            <a:ext cx="4770755" cy="2808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910" y="742950"/>
            <a:ext cx="6172200" cy="536972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fr-CA" sz="28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Organisation</a:t>
            </a:r>
            <a:endParaRPr lang="vi-VN" sz="28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Project Management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340172"/>
            <a:ext cx="6819900" cy="34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754588" y="795338"/>
            <a:ext cx="6781800" cy="3657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457200" indent="-457200">
              <a:spcBef>
                <a:spcPct val="0"/>
              </a:spcBef>
            </a:pPr>
            <a:r>
              <a:rPr lang="en-US" sz="70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Team Work</a:t>
            </a:r>
          </a:p>
          <a:p>
            <a:pPr marL="0" indent="0">
              <a:buNone/>
            </a:pPr>
            <a:endParaRPr lang="en-US" sz="2000" b="1" kern="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kern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Meeting Minute : once a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week</a:t>
            </a:r>
          </a:p>
          <a:p>
            <a:pPr lvl="1"/>
            <a:endParaRPr lang="en-US" sz="2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days/week.</a:t>
            </a:r>
          </a:p>
          <a:p>
            <a:pPr lvl="1"/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Location: </a:t>
            </a:r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university, </a:t>
            </a:r>
            <a:r>
              <a:rPr lang="en-US" sz="35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 </a:t>
            </a:r>
            <a:endParaRPr lang="en-US" sz="35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Communication    </a:t>
            </a:r>
          </a:p>
          <a:p>
            <a:pPr lvl="1"/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5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 document </a:t>
            </a:r>
            <a:endParaRPr lang="en-US" sz="35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scm-l3.technorati.com/11/02/27/27973/GMail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717" y="2717269"/>
            <a:ext cx="761999" cy="5715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Project Management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88" y="2752345"/>
            <a:ext cx="865682" cy="576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717269"/>
            <a:ext cx="850392" cy="850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78" y="1276350"/>
            <a:ext cx="984822" cy="774421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4744" y="3714750"/>
            <a:ext cx="1436426" cy="101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133600" y="1085850"/>
            <a:ext cx="6781800" cy="3657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fr-CA" sz="2800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Tools </a:t>
            </a:r>
            <a:r>
              <a:rPr lang="fr-CA" sz="28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endParaRPr lang="fr-CA" sz="2800" b="1" cap="all" dirty="0" smtClean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Operating System: Windows 8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tool: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Zend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Studio 10.0.5 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Browser: Chrome 39.0, Firefox 34, IE 10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Database: MySQL 5.4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Virtual System: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Xampp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1.8.3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</a:pPr>
            <a:endParaRPr lang="en-US" sz="28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Project Management</a:t>
            </a:r>
            <a:endParaRPr lang="vi-V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371600" y="514350"/>
            <a:ext cx="3505200" cy="8001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Detail </a:t>
            </a:r>
            <a:r>
              <a:rPr lang="en-US" sz="2800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Plan :  </a:t>
            </a:r>
            <a:endParaRPr lang="en-US" sz="28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Project Management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71550"/>
            <a:ext cx="4876800" cy="399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2231" y="895350"/>
            <a:ext cx="422520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Risk &amp; Issue :</a:t>
            </a:r>
            <a:endParaRPr lang="vi-VN" sz="28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Project Management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957264"/>
              </p:ext>
            </p:extLst>
          </p:nvPr>
        </p:nvGraphicFramePr>
        <p:xfrm>
          <a:off x="1600200" y="1465555"/>
          <a:ext cx="6781800" cy="3175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418"/>
                <a:gridCol w="2331201"/>
                <a:gridCol w="3985181"/>
              </a:tblGrid>
              <a:tr h="357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Prevent &amp; Solution</a:t>
                      </a:r>
                      <a:endParaRPr lang="en-US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 anchor="ctr">
                    <a:solidFill>
                      <a:srgbClr val="3366CC"/>
                    </a:solidFill>
                  </a:tcPr>
                </a:tc>
              </a:tr>
              <a:tr h="556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Team members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have</a:t>
                      </a: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some problems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they cannot complete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tasks before</a:t>
                      </a: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deadline 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Increasing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project team’s working effort in “peace period”.</a:t>
                      </a:r>
                      <a:b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Conflicts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between team members.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Setup an open-talk environment in project team.</a:t>
                      </a:r>
                      <a:b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“Do not criticize” is set as a rule.</a:t>
                      </a:r>
                      <a:b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</a:tr>
              <a:tr h="378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Team members are lack of coding skill, technical knowledge and soft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skill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Provide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short training course before applying new technique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Underestimate project scope, tasks’ difficulty level and risks’ effectiveness.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Estimate project scope with instructor and experience persons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</a:tr>
              <a:tr h="339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9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 anchor="ctr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Lost data of project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Save</a:t>
                      </a:r>
                      <a:r>
                        <a:rPr lang="en-US" sz="1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Data of Project in SVN and Drop box.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26" marR="19826" marT="0" marB="0"/>
                </a:tc>
              </a:tr>
            </a:tbl>
          </a:graphicData>
        </a:graphic>
      </p:graphicFrame>
      <p:pic>
        <p:nvPicPr>
          <p:cNvPr id="7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95400" y="1390207"/>
            <a:ext cx="6705600" cy="838200"/>
          </a:xfrm>
          <a:prstGeom prst="roundRect">
            <a:avLst/>
          </a:prstGeo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3.Software Requirement Specification</a:t>
            </a:r>
            <a:endParaRPr lang="vi-VN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8600" y="205978"/>
            <a:ext cx="4648200" cy="460772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Software Requirement Specification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819150"/>
            <a:ext cx="2843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SYSTEM OVERVIEW:</a:t>
            </a:r>
            <a:endParaRPr lang="vi-VN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50924"/>
            <a:ext cx="6019800" cy="353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447800" y="1200150"/>
            <a:ext cx="6477000" cy="53405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   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Booking Tickets On Web</a:t>
            </a:r>
            <a:endParaRPr lang="en-US" sz="2800" dirty="0"/>
          </a:p>
        </p:txBody>
      </p:sp>
      <p:pic>
        <p:nvPicPr>
          <p:cNvPr id="13" name="Content Placeholder 12" descr="tải xuố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708492"/>
            <a:ext cx="609599" cy="488165"/>
          </a:xfrm>
        </p:spPr>
      </p:pic>
      <p:cxnSp>
        <p:nvCxnSpPr>
          <p:cNvPr id="17" name="Straight Arrow Connector 16"/>
          <p:cNvCxnSpPr/>
          <p:nvPr/>
        </p:nvCxnSpPr>
        <p:spPr>
          <a:xfrm>
            <a:off x="2209800" y="2937092"/>
            <a:ext cx="114299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92834"/>
            <a:ext cx="457200" cy="48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 rot="5400000">
            <a:off x="7102721" y="3196044"/>
            <a:ext cx="698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Confirm</a:t>
            </a:r>
            <a:endParaRPr lang="vi-VN" sz="12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3505994" y="3545898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5400000">
            <a:off x="3487612" y="3107080"/>
            <a:ext cx="56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Select Film</a:t>
            </a:r>
          </a:p>
          <a:p>
            <a:endParaRPr lang="en-US" sz="1200" dirty="0" smtClean="0"/>
          </a:p>
          <a:p>
            <a:endParaRPr lang="vi-VN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927692"/>
            <a:ext cx="685800" cy="54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>
            <a:off x="4038600" y="423249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927692"/>
            <a:ext cx="747712" cy="5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rot="5400000" flipH="1" flipV="1">
            <a:off x="6837425" y="333375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62400" y="3775292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Select Schedule</a:t>
            </a:r>
          </a:p>
          <a:p>
            <a:endParaRPr lang="en-US" sz="1200" dirty="0" smtClean="0"/>
          </a:p>
          <a:p>
            <a:endParaRPr lang="vi-VN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057400" y="263229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Booking</a:t>
            </a:r>
            <a:endParaRPr lang="vi-VN" sz="1200" b="1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850363" y="424815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697963" y="386715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Payment</a:t>
            </a:r>
          </a:p>
          <a:p>
            <a:endParaRPr lang="en-US" sz="1200" dirty="0" smtClean="0"/>
          </a:p>
          <a:p>
            <a:endParaRPr lang="vi-VN" sz="1200" dirty="0"/>
          </a:p>
        </p:txBody>
      </p:sp>
      <p:sp>
        <p:nvSpPr>
          <p:cNvPr id="3" name="Oval 2"/>
          <p:cNvSpPr/>
          <p:nvPr/>
        </p:nvSpPr>
        <p:spPr>
          <a:xfrm>
            <a:off x="6705600" y="1719099"/>
            <a:ext cx="1125963" cy="106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05600" y="1734209"/>
            <a:ext cx="1125963" cy="10365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6" descr="D:\Learning in FU\Castone Project\CSM_Slide\tải xuống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3815" y="1924050"/>
            <a:ext cx="670142" cy="6701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81915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Function requirements</a:t>
            </a:r>
            <a:r>
              <a:rPr lang="en-US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vi-VN" dirty="0"/>
          </a:p>
        </p:txBody>
      </p:sp>
      <p:sp>
        <p:nvSpPr>
          <p:cNvPr id="32" name="Rounded Rectangle 31"/>
          <p:cNvSpPr/>
          <p:nvPr/>
        </p:nvSpPr>
        <p:spPr>
          <a:xfrm>
            <a:off x="3733800" y="133350"/>
            <a:ext cx="51815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Software Requirement Specification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ThanhNM01153\AppData\Local\Microsoft\Windows\Temporary Internet Files\Content.IE5\VWSVUATB\creditcards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713" y="3863141"/>
            <a:ext cx="110225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0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3" grpId="0"/>
      <p:bldP spid="40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511890"/>
              </p:ext>
            </p:extLst>
          </p:nvPr>
        </p:nvGraphicFramePr>
        <p:xfrm>
          <a:off x="914400" y="1085851"/>
          <a:ext cx="7467600" cy="140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290277"/>
              </p:ext>
            </p:extLst>
          </p:nvPr>
        </p:nvGraphicFramePr>
        <p:xfrm>
          <a:off x="914400" y="2514601"/>
          <a:ext cx="7467600" cy="140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Rectangle 9"/>
          <p:cNvSpPr/>
          <p:nvPr/>
        </p:nvSpPr>
        <p:spPr>
          <a:xfrm>
            <a:off x="914400" y="4022094"/>
            <a:ext cx="7467600" cy="264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/>
          <p:cNvGrpSpPr/>
          <p:nvPr/>
        </p:nvGrpSpPr>
        <p:grpSpPr>
          <a:xfrm>
            <a:off x="1295400" y="3943350"/>
            <a:ext cx="5227320" cy="309960"/>
            <a:chOff x="373380" y="20277"/>
            <a:chExt cx="5227320" cy="413280"/>
          </a:xfrm>
          <a:solidFill>
            <a:srgbClr val="3366CC"/>
          </a:solidFill>
        </p:grpSpPr>
        <p:sp>
          <p:nvSpPr>
            <p:cNvPr id="8" name="Rounded Rectangle 7"/>
            <p:cNvSpPr/>
            <p:nvPr/>
          </p:nvSpPr>
          <p:spPr>
            <a:xfrm>
              <a:off x="373380" y="20277"/>
              <a:ext cx="5227320" cy="4132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93555" y="40452"/>
              <a:ext cx="5186970" cy="37293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7580" tIns="0" rIns="197580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Lessons Learnt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914400" y="4408241"/>
            <a:ext cx="7467600" cy="264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4"/>
          <p:cNvSpPr/>
          <p:nvPr/>
        </p:nvSpPr>
        <p:spPr>
          <a:xfrm>
            <a:off x="1335750" y="4383195"/>
            <a:ext cx="5186970" cy="279698"/>
          </a:xfrm>
          <a:prstGeom prst="rect">
            <a:avLst/>
          </a:prstGeom>
          <a:solidFill>
            <a:srgbClr val="3366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7580" tIns="0" rIns="197580" bIns="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8- Demo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-31898" y="-6202"/>
            <a:ext cx="9246781" cy="838200"/>
          </a:xfrm>
          <a:prstGeom prst="roundRect">
            <a:avLst/>
          </a:prstGeom>
          <a:solidFill>
            <a:srgbClr val="3366CC"/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OUTLINE </a:t>
            </a:r>
            <a:r>
              <a:rPr lang="en-US" sz="3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OF CONTENT</a:t>
            </a:r>
            <a:endParaRPr lang="vi-VN" sz="3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4857717"/>
            <a:ext cx="7467600" cy="2646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ounded Rectangle 4"/>
          <p:cNvSpPr/>
          <p:nvPr/>
        </p:nvSpPr>
        <p:spPr>
          <a:xfrm>
            <a:off x="1335750" y="4794388"/>
            <a:ext cx="5186970" cy="279698"/>
          </a:xfrm>
          <a:prstGeom prst="rect">
            <a:avLst/>
          </a:prstGeom>
          <a:solidFill>
            <a:srgbClr val="3366CC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7580" tIns="0" rIns="197580" bIns="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 Q&amp;A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338"/>
          <p:cNvSpPr txBox="1"/>
          <p:nvPr/>
        </p:nvSpPr>
        <p:spPr>
          <a:xfrm>
            <a:off x="1502735" y="68288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Function </a:t>
            </a:r>
            <a:r>
              <a:rPr lang="en-US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requirements:</a:t>
            </a:r>
            <a:endParaRPr lang="vi-VN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4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33800" y="133350"/>
            <a:ext cx="51815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Software Requirement Specification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04999"/>
              </p:ext>
            </p:extLst>
          </p:nvPr>
        </p:nvGraphicFramePr>
        <p:xfrm>
          <a:off x="1600200" y="1200151"/>
          <a:ext cx="6934201" cy="358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752"/>
                <a:gridCol w="1969944"/>
                <a:gridCol w="3309505"/>
              </a:tblGrid>
              <a:tr h="3271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Function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Description</a:t>
                      </a:r>
                      <a:endParaRPr lang="en-US" sz="1200" dirty="0"/>
                    </a:p>
                  </a:txBody>
                  <a:tcPr/>
                </a:tc>
              </a:tr>
              <a:tr h="43898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Login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This function uses for authentication and authorization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54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Guest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View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Customer can view the information, the schedule of all movies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0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Search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This function allows customer to search for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booking </a:t>
                      </a: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 ticket of movie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0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Book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Customer can purchase the movie ticket by credit card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98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Administrator</a:t>
                      </a:r>
                      <a:endParaRPr lang="en-US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User management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Administrator can create user and set permissions.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8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Ticket Seller</a:t>
                      </a:r>
                      <a:endParaRPr lang="en-US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Sale ticket directly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heck the movie schedule, seat layout to sell movie ticket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directly </a:t>
                      </a: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 customer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s who buy at ticket office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8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Check-in</a:t>
                      </a:r>
                      <a:r>
                        <a:rPr lang="en-US" sz="1200" b="1" baseline="0" dirty="0" smtClean="0"/>
                        <a:t> Staff</a:t>
                      </a:r>
                      <a:endParaRPr lang="en-US" sz="1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Ticket validation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This function allows Checking Staff to validate the customer who booked ticket online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7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338"/>
          <p:cNvSpPr txBox="1"/>
          <p:nvPr/>
        </p:nvSpPr>
        <p:spPr>
          <a:xfrm>
            <a:off x="1502735" y="68288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Function requirements:</a:t>
            </a:r>
            <a:endParaRPr lang="vi-VN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33800" y="133350"/>
            <a:ext cx="51815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Software Requirement Specification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902328"/>
              </p:ext>
            </p:extLst>
          </p:nvPr>
        </p:nvGraphicFramePr>
        <p:xfrm>
          <a:off x="1676400" y="1276350"/>
          <a:ext cx="6858000" cy="369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905000"/>
                <a:gridCol w="3124200"/>
              </a:tblGrid>
              <a:tr h="4095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User</a:t>
                      </a:r>
                      <a:endParaRPr lang="en-US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Function</a:t>
                      </a:r>
                      <a:endParaRPr lang="en-US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 rowSpan="7"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Cinema</a:t>
                      </a:r>
                      <a:r>
                        <a:rPr lang="en-US" sz="1200" baseline="0" dirty="0" smtClean="0">
                          <a:latin typeface="+mj-lt"/>
                          <a:cs typeface="Times New Roman" pitchFamily="18" charset="0"/>
                        </a:rPr>
                        <a:t> Operator</a:t>
                      </a:r>
                      <a:endParaRPr lang="en-US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News management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P</a:t>
                      </a:r>
                      <a:r>
                        <a:rPr lang="vi-VN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Times New Roman" pitchFamily="18" charset="0"/>
                        </a:rPr>
                        <a:t>ost, edit, delete the news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Cinema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Add, edit, delete the cinemas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Room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Manage the rooms of cinema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Seat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Manage the seat layout of a room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Movie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Add, edit, delete the movies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Schedule management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Set the movie schedule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Ticket management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Set the ticket price for the movie schedule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7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  <a:cs typeface="Times New Roman" pitchFamily="18" charset="0"/>
                        </a:rPr>
                        <a:t>Manager</a:t>
                      </a:r>
                      <a:endParaRPr lang="en-US" sz="1200" dirty="0">
                        <a:latin typeface="+mj-lt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View statistic 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Times New Roman"/>
                          <a:cs typeface="Times New Roman" pitchFamily="18" charset="0"/>
                        </a:rPr>
                        <a:t>Manager can view all statistic of transaction to make report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0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4"/>
          <p:cNvSpPr/>
          <p:nvPr/>
        </p:nvSpPr>
        <p:spPr>
          <a:xfrm>
            <a:off x="1742352" y="3702263"/>
            <a:ext cx="3954386" cy="3478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1209" tIns="0" rIns="151209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526280"/>
              </p:ext>
            </p:extLst>
          </p:nvPr>
        </p:nvGraphicFramePr>
        <p:xfrm>
          <a:off x="1731842" y="1588706"/>
          <a:ext cx="6858000" cy="27356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07226"/>
                <a:gridCol w="4350774"/>
              </a:tblGrid>
              <a:tr h="631303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" pitchFamily="18" charset="0"/>
                          <a:cs typeface="Times" pitchFamily="18" charset="0"/>
                        </a:rPr>
                        <a:t>Non</a:t>
                      </a:r>
                      <a:r>
                        <a:rPr lang="en-US" sz="2300" baseline="0" dirty="0" smtClean="0">
                          <a:latin typeface="Times" pitchFamily="18" charset="0"/>
                          <a:cs typeface="Times" pitchFamily="18" charset="0"/>
                        </a:rPr>
                        <a:t> – Functional </a:t>
                      </a:r>
                      <a:endParaRPr lang="en-US" sz="2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Times" pitchFamily="18" charset="0"/>
                          <a:cs typeface="Times" pitchFamily="18" charset="0"/>
                        </a:rPr>
                        <a:t>Description</a:t>
                      </a:r>
                      <a:endParaRPr lang="en-US" sz="23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>
                    <a:solidFill>
                      <a:srgbClr val="3366CC"/>
                    </a:solidFill>
                  </a:tcPr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  <a:cs typeface="Times" pitchFamily="18" charset="0"/>
                        </a:rPr>
                        <a:t>Reliability</a:t>
                      </a:r>
                      <a:endParaRPr lang="en-US" sz="14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Data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 backed up daily </a:t>
                      </a:r>
                      <a:endParaRPr lang="en-US" sz="14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  <a:cs typeface="Times" pitchFamily="18" charset="0"/>
                        </a:rPr>
                        <a:t>Performance</a:t>
                      </a:r>
                      <a:endParaRPr lang="en-US" sz="14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Times" pitchFamily="18" charset="0"/>
                          <a:ea typeface="+mn-ea"/>
                          <a:cs typeface="Times" pitchFamily="18" charset="0"/>
                        </a:rPr>
                        <a:t>Response times, processing times will be 3 to 5 seconds</a:t>
                      </a:r>
                      <a:endParaRPr lang="en-US" sz="14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  <a:cs typeface="Times" pitchFamily="18" charset="0"/>
                        </a:rPr>
                        <a:t>Maintainability</a:t>
                      </a:r>
                      <a:r>
                        <a:rPr lang="en-US" sz="1400" baseline="0" dirty="0" smtClean="0">
                          <a:latin typeface="Times" pitchFamily="18" charset="0"/>
                          <a:cs typeface="Times" pitchFamily="18" charset="0"/>
                        </a:rPr>
                        <a:t> </a:t>
                      </a:r>
                      <a:endParaRPr lang="en-US" sz="14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latin typeface="Times" pitchFamily="18" charset="0"/>
                          <a:cs typeface="Times" pitchFamily="18" charset="0"/>
                        </a:rPr>
                        <a:t>Coding</a:t>
                      </a:r>
                      <a:r>
                        <a:rPr lang="en-US" sz="1400" b="0" i="0" kern="1200" baseline="0" dirty="0" smtClean="0">
                          <a:solidFill>
                            <a:schemeClr val="dk1"/>
                          </a:solidFill>
                          <a:latin typeface="Times" pitchFamily="18" charset="0"/>
                          <a:cs typeface="Times" pitchFamily="18" charset="0"/>
                        </a:rPr>
                        <a:t> Convention.</a:t>
                      </a:r>
                      <a:endParaRPr lang="en-US" sz="14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" pitchFamily="18" charset="0"/>
                          <a:cs typeface="Times" pitchFamily="18" charset="0"/>
                        </a:rPr>
                        <a:t>Portability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  <a:cs typeface="Times" pitchFamily="18" charset="0"/>
                        </a:rPr>
                        <a:t>GUI is clear, friendly</a:t>
                      </a:r>
                      <a:endParaRPr lang="en-US" sz="14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  <a:tr h="42086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  <a:cs typeface="Times" pitchFamily="18" charset="0"/>
                        </a:rPr>
                        <a:t>Availability </a:t>
                      </a:r>
                      <a:endParaRPr lang="en-US" sz="14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" pitchFamily="18" charset="0"/>
                          <a:cs typeface="Times" pitchFamily="18" charset="0"/>
                        </a:rPr>
                        <a:t>Approximately 99%.</a:t>
                      </a:r>
                      <a:endParaRPr lang="en-US" sz="1400" dirty="0">
                        <a:latin typeface="Times" pitchFamily="18" charset="0"/>
                        <a:cs typeface="Times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2352" y="1123950"/>
            <a:ext cx="4326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NON-Function </a:t>
            </a:r>
            <a:r>
              <a:rPr lang="en-US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requirements:</a:t>
            </a:r>
            <a:endParaRPr lang="vi-VN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vi-VN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133350"/>
            <a:ext cx="51815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Software Requirement Specification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2600" y="1446914"/>
            <a:ext cx="5638800" cy="838200"/>
          </a:xfrm>
          <a:prstGeom prst="roundRect">
            <a:avLst/>
          </a:prstGeo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4.Sofware Design Description</a:t>
            </a:r>
            <a:endParaRPr lang="vi-VN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676400" y="742950"/>
            <a:ext cx="7696200" cy="3771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Overall </a:t>
            </a:r>
            <a:r>
              <a:rPr lang="en-US" sz="24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System Architecture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33350"/>
            <a:ext cx="41147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Software Design Description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1362074"/>
            <a:ext cx="603504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6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828798" y="636322"/>
            <a:ext cx="6615113" cy="6232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Architectural OVERVIEW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133350"/>
            <a:ext cx="41147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Software Design Description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1130968"/>
            <a:ext cx="4381500" cy="375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600200" y="800100"/>
            <a:ext cx="8305800" cy="35433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Database design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00600" y="133350"/>
            <a:ext cx="41147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Software Design Description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09701"/>
            <a:ext cx="56864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76500" y="1416788"/>
            <a:ext cx="4191000" cy="838200"/>
          </a:xfrm>
          <a:prstGeom prst="roundRect">
            <a:avLst/>
          </a:prstGeo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5.Testing</a:t>
            </a:r>
            <a:endParaRPr lang="vi-VN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878732"/>
            <a:ext cx="2551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Test Model</a:t>
            </a:r>
            <a:endParaRPr lang="en-US" sz="24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0" y="133350"/>
            <a:ext cx="20573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581150"/>
            <a:ext cx="6015591" cy="362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28" y="876300"/>
            <a:ext cx="6270171" cy="85725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  <a:buFont typeface="Arial" pitchFamily="34" charset="0"/>
              <a:buChar char="•"/>
            </a:pPr>
            <a:r>
              <a:rPr lang="fr-CA" sz="24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Testing </a:t>
            </a:r>
            <a:r>
              <a:rPr lang="fr-CA" sz="2400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Process</a:t>
            </a:r>
            <a:endParaRPr lang="vi-VN" sz="24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5000" y="1733549"/>
            <a:ext cx="6348411" cy="245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6858000" y="133350"/>
            <a:ext cx="20573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52600" y="1428750"/>
            <a:ext cx="5638800" cy="838200"/>
          </a:xfrm>
          <a:prstGeom prst="roundRect">
            <a:avLst/>
          </a:prstGeo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vi-VN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202154"/>
            <a:ext cx="5338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cap="all" dirty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Test case example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58000" y="133350"/>
            <a:ext cx="20573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5.Testing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/>
        </p:nvSpPr>
        <p:spPr>
          <a:xfrm>
            <a:off x="7643834" y="4429138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buiquocanh1221\Desktop\test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89" y="642924"/>
            <a:ext cx="8997805" cy="44401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9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1428750"/>
            <a:ext cx="5638800" cy="838200"/>
          </a:xfrm>
          <a:prstGeom prst="roundRect">
            <a:avLst/>
          </a:prstGeo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6.Project Result</a:t>
            </a:r>
            <a:endParaRPr lang="vi-VN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/>
          </p:nvPr>
        </p:nvGraphicFramePr>
        <p:xfrm>
          <a:off x="4648200" y="891996"/>
          <a:ext cx="3886200" cy="168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248400" y="133350"/>
            <a:ext cx="26669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6.Project Result</a:t>
            </a:r>
            <a:endParaRPr lang="vi-V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99735287"/>
              </p:ext>
            </p:extLst>
          </p:nvPr>
        </p:nvGraphicFramePr>
        <p:xfrm>
          <a:off x="4779579" y="2977367"/>
          <a:ext cx="3886200" cy="168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410" name="Picture 2" descr="D:\Learning in FU\Castone Project\CSM_Slide\images123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53610" y="891996"/>
            <a:ext cx="2770790" cy="1687286"/>
          </a:xfrm>
          <a:prstGeom prst="rect">
            <a:avLst/>
          </a:prstGeom>
          <a:noFill/>
        </p:spPr>
      </p:pic>
      <p:pic>
        <p:nvPicPr>
          <p:cNvPr id="17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uiquocanh1221\Desktop\kỹ năng thuyết trình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6400" y="566245"/>
            <a:ext cx="3150368" cy="2148035"/>
          </a:xfrm>
          <a:prstGeom prst="rect">
            <a:avLst/>
          </a:prstGeom>
          <a:noFill/>
        </p:spPr>
      </p:pic>
      <p:graphicFrame>
        <p:nvGraphicFramePr>
          <p:cNvPr id="15" name="Diagram 14"/>
          <p:cNvGraphicFramePr/>
          <p:nvPr>
            <p:extLst/>
          </p:nvPr>
        </p:nvGraphicFramePr>
        <p:xfrm>
          <a:off x="5086350" y="891996"/>
          <a:ext cx="3886200" cy="168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8" name="Picture 3" descr="C:\Users\buiquocanh1221\Desktop\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87821" y="514351"/>
            <a:ext cx="3238947" cy="2209800"/>
          </a:xfrm>
          <a:prstGeom prst="rect">
            <a:avLst/>
          </a:prstGeom>
          <a:noFill/>
        </p:spPr>
      </p:pic>
      <p:graphicFrame>
        <p:nvGraphicFramePr>
          <p:cNvPr id="20" name="Diagram 19"/>
          <p:cNvGraphicFramePr/>
          <p:nvPr>
            <p:extLst/>
          </p:nvPr>
        </p:nvGraphicFramePr>
        <p:xfrm>
          <a:off x="5031877" y="882846"/>
          <a:ext cx="3883522" cy="169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21" y="2959918"/>
            <a:ext cx="3238948" cy="21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6" grpId="0">
        <p:bldAsOne/>
      </p:bldGraphic>
      <p:bldGraphic spid="15" grpId="0">
        <p:bldAsOne/>
      </p:bldGraphic>
      <p:bldGraphic spid="20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7400" y="588317"/>
            <a:ext cx="47099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kern="0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  <a:ea typeface="+mj-ea"/>
                <a:cs typeface="Arial" pitchFamily="34" charset="0"/>
              </a:rPr>
              <a:t>Advantage of OMTS system</a:t>
            </a:r>
            <a:endParaRPr lang="en-US" sz="20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15074" y="133350"/>
            <a:ext cx="2700325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6.Project Result</a:t>
            </a:r>
            <a:endParaRPr lang="vi-V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43108" y="1643056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3366CC"/>
                </a:solidFill>
                <a:latin typeface="Century" pitchFamily="18" charset="0"/>
              </a:rPr>
              <a:t>User can find films schedule easily with a friendly interface, accurately and quickly. </a:t>
            </a:r>
          </a:p>
          <a:p>
            <a:pPr marL="0" lvl="1"/>
            <a:endParaRPr lang="en-US" sz="2400" dirty="0" smtClean="0">
              <a:solidFill>
                <a:srgbClr val="3366CC"/>
              </a:solidFill>
              <a:latin typeface="Century" pitchFamily="18" charset="0"/>
            </a:endParaRPr>
          </a:p>
          <a:p>
            <a:pPr marL="0" lvl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3366CC"/>
                </a:solidFill>
                <a:latin typeface="Century" pitchFamily="18" charset="0"/>
              </a:rPr>
              <a:t>Admin and staffs can manage information about films easily.</a:t>
            </a:r>
          </a:p>
          <a:p>
            <a:pPr marL="0" lvl="1"/>
            <a:endParaRPr lang="en-US" sz="2400" dirty="0" smtClean="0">
              <a:solidFill>
                <a:srgbClr val="3366CC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7400" y="588317"/>
            <a:ext cx="44999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kern="0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  <a:ea typeface="+mj-ea"/>
                <a:cs typeface="Arial" pitchFamily="34" charset="0"/>
              </a:rPr>
              <a:t>Current limitations and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kern="0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Century" pitchFamily="18" charset="0"/>
                <a:ea typeface="+mj-ea"/>
                <a:cs typeface="Arial" pitchFamily="34" charset="0"/>
              </a:rPr>
              <a:t>expectation in future</a:t>
            </a:r>
            <a:endParaRPr lang="en-US" sz="20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15074" y="133350"/>
            <a:ext cx="2700325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6.Project Result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43108" y="1643056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3366CC"/>
                </a:solidFill>
                <a:latin typeface="Century" pitchFamily="18" charset="0"/>
              </a:rPr>
              <a:t>Functions are still lacking and don’t put up OMTS: function Payment and all non-functions.</a:t>
            </a:r>
          </a:p>
        </p:txBody>
      </p:sp>
    </p:spTree>
    <p:extLst>
      <p:ext uri="{BB962C8B-B14F-4D97-AF65-F5344CB8AC3E}">
        <p14:creationId xmlns:p14="http://schemas.microsoft.com/office/powerpoint/2010/main" val="11349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1428750"/>
            <a:ext cx="5638800" cy="838200"/>
          </a:xfrm>
          <a:prstGeom prst="roundRect">
            <a:avLst/>
          </a:prstGeom>
          <a:solidFill>
            <a:srgbClr val="3366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7.Lession Learnt</a:t>
            </a:r>
            <a:endParaRPr lang="vi-VN" sz="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215074" y="133350"/>
            <a:ext cx="2700325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7.Lession Learnt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85918" y="857238"/>
            <a:ext cx="6643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66CC"/>
                </a:solidFill>
              </a:rPr>
              <a:t>With member who lacks of coding skills or technical, we provide a short training course.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66CC"/>
                </a:solidFill>
              </a:rPr>
              <a:t>Store project data in server by tools.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66CC"/>
                </a:solidFill>
              </a:rPr>
              <a:t>Estimate project scope with instructor and experience persons. Assign task accordance with capabilities of each member.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66CC"/>
                </a:solidFill>
              </a:rPr>
              <a:t>Allow all team members to understand clearly about what other do, so that they can cover the task when necessary.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66CC"/>
                </a:solidFill>
              </a:rPr>
              <a:t>Setup an open-talk environment in project team.</a:t>
            </a:r>
            <a:endParaRPr lang="en-US" sz="240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5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ee-pph-de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028700"/>
            <a:ext cx="6324600" cy="342052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58000" y="133350"/>
            <a:ext cx="20573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.Demo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858000" y="133350"/>
            <a:ext cx="2057399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.Q&amp;A</a:t>
            </a:r>
            <a:endParaRPr lang="vi-V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7" name="Picture 5" descr="D:\Learning in FU\Castone Project\CSM_Slide\images (4)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352550"/>
            <a:ext cx="4939485" cy="2381250"/>
          </a:xfrm>
          <a:prstGeom prst="rect">
            <a:avLst/>
          </a:prstGeom>
          <a:noFill/>
        </p:spPr>
      </p:pic>
      <p:pic>
        <p:nvPicPr>
          <p:cNvPr id="6" name="Picture 5" descr="D:\Learning in FU\Castone Project\CSM_Slide\images (7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5"/>
            <a:ext cx="129844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742950"/>
            <a:ext cx="4765065" cy="397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4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757970"/>
              </p:ext>
            </p:extLst>
          </p:nvPr>
        </p:nvGraphicFramePr>
        <p:xfrm>
          <a:off x="228600" y="819150"/>
          <a:ext cx="8839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wn-Arrow-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4350" y="2114550"/>
            <a:ext cx="628650" cy="685800"/>
          </a:xfrm>
          <a:prstGeom prst="rect">
            <a:avLst/>
          </a:prstGeom>
        </p:spPr>
      </p:pic>
      <p:pic>
        <p:nvPicPr>
          <p:cNvPr id="10" name="Picture 9" descr="Down-Arrow-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24350" y="3486150"/>
            <a:ext cx="6286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67023" y="108521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Currently to get a cinema ticket, the customers have to go to the cinema ticket office and queue to buy a ticket. It takes a lot of times and efforts. .</a:t>
            </a:r>
            <a:endParaRPr lang="vi-VN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5158565"/>
          </a:xfrm>
          <a:prstGeom prst="rect">
            <a:avLst/>
          </a:prstGeom>
        </p:spPr>
      </p:pic>
      <p:pic>
        <p:nvPicPr>
          <p:cNvPr id="1026" name="Picture 2" descr="C:\Users\TRUNGDD00946\Desktop\megas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38350"/>
            <a:ext cx="3357121" cy="2514600"/>
          </a:xfrm>
          <a:prstGeom prst="rect">
            <a:avLst/>
          </a:prstGeom>
          <a:noFill/>
        </p:spPr>
      </p:pic>
      <p:pic>
        <p:nvPicPr>
          <p:cNvPr id="1027" name="Picture 3" descr="C:\Users\TRUNGDD00946\Desktop\lot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038350"/>
            <a:ext cx="3181350" cy="2514600"/>
          </a:xfrm>
          <a:prstGeom prst="rect">
            <a:avLst/>
          </a:prstGeom>
          <a:noFill/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1357045" y="514350"/>
            <a:ext cx="38100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en-US" sz="2800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IDEAs</a:t>
            </a:r>
            <a:endParaRPr lang="en-US" sz="28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0031"/>
            <a:ext cx="5338281" cy="3342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039835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kern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 overcome the above difficulties, the project builds a website to provide information and sell the cinema ticket.</a:t>
            </a:r>
            <a:endParaRPr lang="vi-VN" sz="2000" kern="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" y="0"/>
            <a:ext cx="1295400" cy="51585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47800" y="551050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Ideas</a:t>
            </a:r>
            <a:endParaRPr lang="en-US" sz="28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44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en-US" sz="4400" b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" pitchFamily="18" charset="0"/>
              </a:rPr>
            </a:b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033" y="857252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customers can buy the ticket everywhere at any time. They go to the cinema just some minutes before the film starts without annoying waiting in the buying ticket queue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515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85950"/>
            <a:ext cx="6248401" cy="30132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82220" y="328940"/>
            <a:ext cx="1846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Ideas</a:t>
            </a:r>
            <a:endParaRPr lang="en-US" sz="28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133600" y="1504950"/>
            <a:ext cx="6781800" cy="3238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Development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Language: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PHP</a:t>
            </a:r>
          </a:p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Operating system: Windows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Database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Management System: MySQL 5.4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Others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Xampp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1.8.3, Microsoft Office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2010</a:t>
            </a:r>
          </a:p>
          <a:p>
            <a:pPr marL="0" indent="0">
              <a:buNone/>
            </a:pP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b="1" kern="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51585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0502" y="703825"/>
            <a:ext cx="324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000" kern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Technologies applied </a:t>
            </a:r>
            <a:endParaRPr lang="vi-VN" sz="2000" kern="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648075" y="1596313"/>
            <a:ext cx="5638800" cy="35168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Study, train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apply new </a:t>
            </a: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 soft skill : Working in Group, Communication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Project will apply in reality and support for: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 and Staffs of Cinema Centers: can manage and control information about User, Schedule, Movie, Cinema, Room, Ticket, Seat layout, News easily and quickly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Customer : can view and choose favorite film to booking ticket from anywhere with appropriate seat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53000" y="133350"/>
            <a:ext cx="3962400" cy="457200"/>
          </a:xfrm>
          <a:prstGeom prst="roundRect">
            <a:avLst/>
          </a:prstGeom>
          <a:solidFill>
            <a:srgbClr val="3366CC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/>
        </p:nvSpPr>
        <p:spPr>
          <a:xfrm>
            <a:off x="8686800" y="4657726"/>
            <a:ext cx="457200" cy="45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anchor="ctr" anchorCtr="1">
            <a:noAutofit/>
          </a:bodyPr>
          <a:lstStyle>
            <a:defPPr>
              <a:defRPr lang="en-US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C82F972C-DAD0-4A31-B244-56AC0F0EA04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5400" cy="515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2150"/>
            <a:ext cx="2133600" cy="1392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0" y="281183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800" b="1" cap="all" dirty="0" smtClean="0">
                <a:ln w="0"/>
                <a:solidFill>
                  <a:srgbClr val="3366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objectives</a:t>
            </a:r>
            <a:endParaRPr lang="en-US" sz="2800" b="1" cap="all" dirty="0">
              <a:ln w="0"/>
              <a:solidFill>
                <a:srgbClr val="3366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7291</TotalTime>
  <Words>990</Words>
  <Application>Microsoft Office PowerPoint</Application>
  <PresentationFormat>On-screen Show (16:9)</PresentationFormat>
  <Paragraphs>278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Online Movie Ticket Sale for the cinema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Organisation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Software Requirement Specification</vt:lpstr>
      <vt:lpstr>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 Schedule Management</dc:title>
  <dc:creator>LuongTV</dc:creator>
  <cp:lastModifiedBy>ThanhNM01153</cp:lastModifiedBy>
  <cp:revision>315</cp:revision>
  <dcterms:created xsi:type="dcterms:W3CDTF">2013-04-14T15:50:23Z</dcterms:created>
  <dcterms:modified xsi:type="dcterms:W3CDTF">2014-12-19T06:18:14Z</dcterms:modified>
</cp:coreProperties>
</file>