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35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F152F-9AA2-42A7-967D-168DB8F38080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6FBC9-0295-4CC5-B0AC-81C5939F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8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FBC9-0295-4CC5-B0AC-81C5939FB3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0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Trên</a:t>
            </a:r>
            <a:r>
              <a:rPr lang="en-US" dirty="0" smtClean="0"/>
              <a:t> slide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,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WBS.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FBC9-0295-4CC5-B0AC-81C5939FB3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93 </a:t>
            </a:r>
            <a:r>
              <a:rPr lang="en-US" dirty="0" err="1" smtClean="0"/>
              <a:t>ngày</a:t>
            </a:r>
            <a:r>
              <a:rPr lang="en-US" dirty="0" smtClean="0"/>
              <a:t>,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8/9/2014 </a:t>
            </a:r>
            <a:r>
              <a:rPr lang="en-US" dirty="0" err="1" smtClean="0"/>
              <a:t>tới</a:t>
            </a:r>
            <a:r>
              <a:rPr lang="en-US" dirty="0" smtClean="0"/>
              <a:t> 19/12/2014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FBC9-0295-4CC5-B0AC-81C5939FB3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6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case diagram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FBC9-0295-4CC5-B0AC-81C5939FB3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FBC9-0295-4CC5-B0AC-81C5939FB3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4CC68B-9898-43C4-990D-40FA0C4D19BF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FE270A7-FD4B-4D00-948E-6EBED14F70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Online Solution for Small 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2438400"/>
            <a:ext cx="4448629" cy="838200"/>
          </a:xfrm>
        </p:spPr>
        <p:txBody>
          <a:bodyPr>
            <a:no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Supervisor: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Truong Lam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\Desktop\small-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3505200" cy="255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0386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TEAM MEMBERS:</a:t>
            </a:r>
          </a:p>
          <a:p>
            <a:endParaRPr lang="en-US" u="sng" dirty="0" smtClean="0"/>
          </a:p>
          <a:p>
            <a:pPr algn="r"/>
            <a:r>
              <a:rPr lang="en-US" dirty="0" smtClean="0"/>
              <a:t>Le </a:t>
            </a:r>
            <a:r>
              <a:rPr lang="en-US" dirty="0" err="1" smtClean="0"/>
              <a:t>Huy</a:t>
            </a:r>
            <a:endParaRPr lang="en-US" dirty="0" smtClean="0"/>
          </a:p>
          <a:p>
            <a:pPr algn="r"/>
            <a:r>
              <a:rPr lang="en-US" dirty="0" smtClean="0"/>
              <a:t>Bui </a:t>
            </a:r>
            <a:r>
              <a:rPr lang="en-US" dirty="0" err="1" smtClean="0"/>
              <a:t>Duc</a:t>
            </a:r>
            <a:r>
              <a:rPr lang="en-US" dirty="0" smtClean="0"/>
              <a:t> </a:t>
            </a:r>
            <a:r>
              <a:rPr lang="en-US" dirty="0" err="1" smtClean="0"/>
              <a:t>Manh</a:t>
            </a:r>
            <a:endParaRPr lang="en-US" dirty="0" smtClean="0"/>
          </a:p>
          <a:p>
            <a:pPr algn="r"/>
            <a:r>
              <a:rPr lang="en-US" dirty="0" smtClean="0"/>
              <a:t>Le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endParaRPr lang="en-US" dirty="0" smtClean="0"/>
          </a:p>
          <a:p>
            <a:pPr algn="r"/>
            <a:r>
              <a:rPr lang="en-US" dirty="0" smtClean="0"/>
              <a:t>Pham Van Nguyen</a:t>
            </a:r>
          </a:p>
          <a:p>
            <a:pPr algn="r"/>
            <a:r>
              <a:rPr lang="en-US" dirty="0" smtClean="0"/>
              <a:t>Nguyen </a:t>
            </a:r>
            <a:r>
              <a:rPr lang="en-US" dirty="0" err="1" smtClean="0"/>
              <a:t>Dinh</a:t>
            </a:r>
            <a:r>
              <a:rPr lang="en-US" dirty="0" smtClean="0"/>
              <a:t> Dong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\Desktop\Windows-8-System-Requir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220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" y="1828800"/>
            <a:ext cx="4876800" cy="2971800"/>
          </a:xfrm>
        </p:spPr>
        <p:txBody>
          <a:bodyPr/>
          <a:lstStyle/>
          <a:p>
            <a:pPr lvl="6"/>
            <a:r>
              <a:rPr lang="en-US" sz="2800" b="1" dirty="0" smtClean="0">
                <a:solidFill>
                  <a:schemeClr val="tx2"/>
                </a:solidFill>
              </a:rPr>
              <a:t>Functional Requirements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Non-Functional Requirements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Entity-Relationship Diagram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5562600" cy="2546877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76200"/>
            <a:ext cx="3810000" cy="50292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077200" cy="5682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21336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case diagram for customer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5532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914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case diagram for Category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61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8465"/>
            <a:ext cx="7924800" cy="4872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7116" y="820727"/>
            <a:ext cx="546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case diagram for Product management</a:t>
            </a:r>
          </a:p>
        </p:txBody>
      </p:sp>
    </p:spTree>
    <p:extLst>
      <p:ext uri="{BB962C8B-B14F-4D97-AF65-F5344CB8AC3E}">
        <p14:creationId xmlns:p14="http://schemas.microsoft.com/office/powerpoint/2010/main" val="20188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0066"/>
            <a:ext cx="7924800" cy="4844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7405" y="838200"/>
            <a:ext cx="5230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case diagram for Order management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382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6858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Non-Functional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Requirement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q"/>
            </a:pPr>
            <a:r>
              <a:rPr lang="en-US" b="1" i="1" dirty="0">
                <a:latin typeface="+mj-lt"/>
              </a:rPr>
              <a:t>Reliability</a:t>
            </a:r>
          </a:p>
          <a:p>
            <a:pPr lvl="0"/>
            <a:r>
              <a:rPr lang="en-US" dirty="0" smtClean="0">
                <a:latin typeface="+mj-lt"/>
              </a:rPr>
              <a:t>		Restrict </a:t>
            </a:r>
            <a:r>
              <a:rPr lang="en-US" dirty="0">
                <a:latin typeface="+mj-lt"/>
              </a:rPr>
              <a:t>error in </a:t>
            </a:r>
            <a:r>
              <a:rPr lang="en-US" dirty="0" smtClean="0">
                <a:latin typeface="+mj-lt"/>
              </a:rPr>
              <a:t>system. 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b="1" i="1" dirty="0" smtClean="0">
                <a:latin typeface="+mj-lt"/>
              </a:rPr>
              <a:t>Security</a:t>
            </a:r>
          </a:p>
          <a:p>
            <a:pPr lvl="0"/>
            <a:r>
              <a:rPr lang="en-US" dirty="0" smtClean="0">
                <a:latin typeface="+mj-lt"/>
              </a:rPr>
              <a:t>		The </a:t>
            </a:r>
            <a:r>
              <a:rPr lang="en-US" dirty="0">
                <a:latin typeface="+mj-lt"/>
              </a:rPr>
              <a:t>system should provide methods to prevent common.</a:t>
            </a:r>
          </a:p>
          <a:p>
            <a:pPr lvl="0"/>
            <a:r>
              <a:rPr lang="en-US" dirty="0" smtClean="0">
                <a:latin typeface="+mj-lt"/>
              </a:rPr>
              <a:t>		Using </a:t>
            </a:r>
            <a:r>
              <a:rPr lang="en-US" dirty="0">
                <a:latin typeface="+mj-lt"/>
              </a:rPr>
              <a:t>SSL, MD5 to encrypt transferred sensitive information.</a:t>
            </a:r>
          </a:p>
          <a:p>
            <a:pPr lvl="0"/>
            <a:endParaRPr lang="en-US" dirty="0">
              <a:latin typeface="+mj-lt"/>
            </a:endParaRPr>
          </a:p>
          <a:p>
            <a:pPr marL="1200150" lvl="2" indent="-285750">
              <a:buFont typeface="Wingdings" pitchFamily="2" charset="2"/>
              <a:buChar char="q"/>
            </a:pPr>
            <a:r>
              <a:rPr lang="en-US" b="1" i="1" dirty="0">
                <a:latin typeface="+mj-lt"/>
              </a:rPr>
              <a:t>Maintainability</a:t>
            </a:r>
          </a:p>
          <a:p>
            <a:pPr lvl="0"/>
            <a:r>
              <a:rPr lang="en-US" dirty="0" smtClean="0">
                <a:latin typeface="+mj-lt"/>
              </a:rPr>
              <a:t>		System </a:t>
            </a:r>
            <a:r>
              <a:rPr lang="en-US" dirty="0">
                <a:latin typeface="+mj-lt"/>
              </a:rPr>
              <a:t>will be designed high cohesive and loosely coupling to easy change and not affected to other components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b="1" i="1" dirty="0">
                <a:latin typeface="+mj-lt"/>
              </a:rPr>
              <a:t>Portability</a:t>
            </a:r>
          </a:p>
          <a:p>
            <a:pPr lvl="0"/>
            <a:r>
              <a:rPr lang="en-US" dirty="0" smtClean="0">
                <a:latin typeface="+mj-lt"/>
              </a:rPr>
              <a:t>		Support </a:t>
            </a:r>
            <a:r>
              <a:rPr lang="en-US" dirty="0">
                <a:latin typeface="+mj-lt"/>
              </a:rPr>
              <a:t>multiple screen resolutions (1024x768, 1366x788)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19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Entity-Relationship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324100"/>
            <a:ext cx="7010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System Overview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50" y="2324100"/>
            <a:ext cx="6005750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System Architectural Design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764" r="1722" b="5528"/>
          <a:stretch/>
        </p:blipFill>
        <p:spPr bwMode="auto">
          <a:xfrm>
            <a:off x="1219200" y="2618329"/>
            <a:ext cx="6629399" cy="3401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16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0"/>
            <a:ext cx="2590800" cy="57253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Project management plan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Software Requirement Specifications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Software Architecture Design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Testing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Demo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Q&amp;A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Component Diagram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E:\Component Diagram_v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4100"/>
            <a:ext cx="7848600" cy="415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3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Class </a:t>
            </a:r>
            <a:r>
              <a:rPr lang="en-US" b="1" i="1" dirty="0">
                <a:solidFill>
                  <a:schemeClr val="tx1"/>
                </a:solidFill>
              </a:rPr>
              <a:t>Diagram 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DinhDong\Desktop\Captureca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467599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Sequence Diagram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7467599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Database Design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DinhDong\Downloads\Database design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52600"/>
            <a:ext cx="7186612" cy="464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0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Testing Strategy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7467600" cy="38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Testing Process</a:t>
            </a:r>
          </a:p>
        </p:txBody>
      </p:sp>
      <p:pic>
        <p:nvPicPr>
          <p:cNvPr id="4" name="Content Placeholder 3" descr="C:\Users\Nguyen\Desktop\Test Proces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24100"/>
            <a:ext cx="7315200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3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Test Stages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39339"/>
              </p:ext>
            </p:extLst>
          </p:nvPr>
        </p:nvGraphicFramePr>
        <p:xfrm>
          <a:off x="990599" y="2743200"/>
          <a:ext cx="6934201" cy="2590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8152"/>
                <a:gridCol w="1364765"/>
                <a:gridCol w="1365642"/>
                <a:gridCol w="1365642"/>
              </a:tblGrid>
              <a:tr h="164919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Type of test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Stage of test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Unit test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Integration test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System test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Function test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Security test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1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TEST CASE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24100"/>
            <a:ext cx="7391400" cy="4000500"/>
          </a:xfrm>
        </p:spPr>
      </p:pic>
    </p:spTree>
    <p:extLst>
      <p:ext uri="{BB962C8B-B14F-4D97-AF65-F5344CB8AC3E}">
        <p14:creationId xmlns:p14="http://schemas.microsoft.com/office/powerpoint/2010/main" val="36182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TEST RESULT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847711"/>
              </p:ext>
            </p:extLst>
          </p:nvPr>
        </p:nvGraphicFramePr>
        <p:xfrm>
          <a:off x="838204" y="2743200"/>
          <a:ext cx="7238997" cy="3502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816"/>
                <a:gridCol w="664816"/>
                <a:gridCol w="664816"/>
                <a:gridCol w="664816"/>
                <a:gridCol w="664816"/>
                <a:gridCol w="664816"/>
                <a:gridCol w="3250101"/>
              </a:tblGrid>
              <a:tr h="580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Module code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Pass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Fail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Untested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 test cases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0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Seller Function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0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Customer Function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Security Test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552">
                <a:tc gridSpan="2">
                  <a:txBody>
                    <a:bodyPr/>
                    <a:lstStyle/>
                    <a:p>
                      <a:pPr marL="914400" marR="0" indent="-9144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00400" marR="0" indent="-32004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1263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DEMO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6200"/>
            <a:ext cx="2743200" cy="49633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3733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Project information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Project name: Online Solution for Small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Shop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code: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O3S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Project type: W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ebsite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Q&amp;A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FOR LISTENING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-152400"/>
            <a:ext cx="3657600" cy="76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Roles &amp;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6777317" cy="46896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0" dirty="0">
                <a:latin typeface="+mj-lt"/>
                <a:cs typeface="Times New Roman" pitchFamily="18" charset="0"/>
              </a:rPr>
              <a:t>Supervisor: </a:t>
            </a:r>
            <a:r>
              <a:rPr lang="en-US" sz="2800" b="0" dirty="0" err="1" smtClean="0">
                <a:latin typeface="+mj-lt"/>
                <a:cs typeface="Times New Roman" pitchFamily="18" charset="0"/>
              </a:rPr>
              <a:t>Phan</a:t>
            </a:r>
            <a:r>
              <a:rPr lang="en-US" sz="2800" b="0" dirty="0" smtClean="0">
                <a:latin typeface="+mj-lt"/>
                <a:cs typeface="Times New Roman" pitchFamily="18" charset="0"/>
              </a:rPr>
              <a:t> Truong Lam</a:t>
            </a:r>
            <a:endParaRPr lang="en-US" sz="2800" b="0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0" dirty="0">
                <a:latin typeface="+mj-lt"/>
                <a:cs typeface="Times New Roman" pitchFamily="18" charset="0"/>
              </a:rPr>
              <a:t>Project Manager: </a:t>
            </a:r>
            <a:r>
              <a:rPr lang="en-US" sz="2800" b="0" dirty="0" err="1" smtClean="0">
                <a:latin typeface="+mj-lt"/>
                <a:cs typeface="Times New Roman" pitchFamily="18" charset="0"/>
              </a:rPr>
              <a:t>HuyL</a:t>
            </a:r>
            <a:endParaRPr lang="en-US" sz="2800" b="0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0" dirty="0" smtClean="0">
                <a:latin typeface="+mj-lt"/>
                <a:cs typeface="Times New Roman" pitchFamily="18" charset="0"/>
              </a:rPr>
              <a:t>Developer &amp; Designer </a:t>
            </a:r>
            <a:r>
              <a:rPr lang="en-US" sz="2800" b="0" dirty="0">
                <a:latin typeface="+mj-lt"/>
                <a:cs typeface="Times New Roman" pitchFamily="18" charset="0"/>
              </a:rPr>
              <a:t>team: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err="1" smtClean="0">
                <a:latin typeface="+mj-lt"/>
                <a:cs typeface="Times New Roman" pitchFamily="18" charset="0"/>
              </a:rPr>
              <a:t>HuyL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800" dirty="0" err="1" smtClean="0">
                <a:latin typeface="+mj-lt"/>
                <a:cs typeface="Times New Roman" pitchFamily="18" charset="0"/>
              </a:rPr>
              <a:t>NguyenPV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800" dirty="0" err="1" smtClean="0">
                <a:latin typeface="+mj-lt"/>
                <a:cs typeface="Times New Roman" pitchFamily="18" charset="0"/>
              </a:rPr>
              <a:t>ManhBD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800" dirty="0" err="1" smtClean="0">
                <a:latin typeface="+mj-lt"/>
                <a:cs typeface="Times New Roman" pitchFamily="18" charset="0"/>
              </a:rPr>
              <a:t>HaiLT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0" dirty="0">
                <a:latin typeface="+mj-lt"/>
                <a:cs typeface="Times New Roman" pitchFamily="18" charset="0"/>
              </a:rPr>
              <a:t>Test team: </a:t>
            </a:r>
            <a:r>
              <a:rPr lang="en-US" sz="2800" b="0" dirty="0" err="1" smtClean="0">
                <a:latin typeface="+mj-lt"/>
                <a:cs typeface="Times New Roman" pitchFamily="18" charset="0"/>
              </a:rPr>
              <a:t>NguyenPV</a:t>
            </a:r>
            <a:r>
              <a:rPr lang="en-US" sz="2800" b="0" dirty="0" smtClean="0">
                <a:latin typeface="+mj-lt"/>
                <a:cs typeface="Times New Roman" pitchFamily="18" charset="0"/>
              </a:rPr>
              <a:t>, </a:t>
            </a:r>
            <a:r>
              <a:rPr lang="en-US" sz="2800" b="0" dirty="0" err="1" smtClean="0">
                <a:latin typeface="+mj-lt"/>
                <a:cs typeface="Times New Roman" pitchFamily="18" charset="0"/>
              </a:rPr>
              <a:t>HuyL</a:t>
            </a:r>
            <a:r>
              <a:rPr lang="en-US" sz="2800" b="0" dirty="0" smtClean="0">
                <a:latin typeface="+mj-lt"/>
                <a:cs typeface="Times New Roman" pitchFamily="18" charset="0"/>
              </a:rPr>
              <a:t>, </a:t>
            </a:r>
            <a:r>
              <a:rPr lang="en-US" sz="2800" b="0" dirty="0" err="1" smtClean="0">
                <a:latin typeface="+mj-lt"/>
                <a:cs typeface="Times New Roman" pitchFamily="18" charset="0"/>
              </a:rPr>
              <a:t>ManhBD</a:t>
            </a:r>
            <a:endParaRPr lang="en-US" sz="2800" b="0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0" dirty="0">
                <a:latin typeface="+mj-lt"/>
                <a:cs typeface="Times New Roman" pitchFamily="18" charset="0"/>
              </a:rPr>
              <a:t>Document &amp; QA: </a:t>
            </a:r>
            <a:r>
              <a:rPr lang="en-US" sz="2800" b="0" dirty="0" err="1" smtClean="0">
                <a:latin typeface="+mj-lt"/>
                <a:cs typeface="Times New Roman" pitchFamily="18" charset="0"/>
              </a:rPr>
              <a:t>DongND</a:t>
            </a:r>
            <a:r>
              <a:rPr lang="en-US" sz="2800" b="0" dirty="0" smtClean="0">
                <a:latin typeface="+mj-lt"/>
                <a:cs typeface="Times New Roman" pitchFamily="18" charset="0"/>
              </a:rPr>
              <a:t>, </a:t>
            </a:r>
            <a:r>
              <a:rPr lang="en-US" sz="2800" b="0" dirty="0" err="1" smtClean="0">
                <a:latin typeface="+mj-lt"/>
                <a:cs typeface="Times New Roman" pitchFamily="18" charset="0"/>
              </a:rPr>
              <a:t>HaiLT</a:t>
            </a:r>
            <a:endParaRPr lang="en-US" sz="2800" b="0" dirty="0">
              <a:latin typeface="+mj-lt"/>
              <a:cs typeface="Times New Roman" pitchFamily="18" charset="0"/>
            </a:endParaRPr>
          </a:p>
          <a:p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"/>
            <a:ext cx="4114800" cy="5704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management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14" y="2434560"/>
            <a:ext cx="6269984" cy="3287454"/>
          </a:xfrm>
        </p:spPr>
      </p:pic>
      <p:sp>
        <p:nvSpPr>
          <p:cNvPr id="5" name="TextBox 4"/>
          <p:cNvSpPr txBox="1"/>
          <p:nvPr/>
        </p:nvSpPr>
        <p:spPr>
          <a:xfrm>
            <a:off x="685800" y="10345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Using Waterfall Model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2614110" cy="49633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Sheet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8153400" cy="5638800"/>
          </a:xfrm>
        </p:spPr>
      </p:pic>
    </p:spTree>
    <p:extLst>
      <p:ext uri="{BB962C8B-B14F-4D97-AF65-F5344CB8AC3E}">
        <p14:creationId xmlns:p14="http://schemas.microsoft.com/office/powerpoint/2010/main" val="27431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39796"/>
              </p:ext>
            </p:extLst>
          </p:nvPr>
        </p:nvGraphicFramePr>
        <p:xfrm>
          <a:off x="457200" y="2590800"/>
          <a:ext cx="8229600" cy="3886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43200"/>
                <a:gridCol w="2743200"/>
                <a:gridCol w="2743200"/>
              </a:tblGrid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Committed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8-Sep-2014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8-Sep-2014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9-Dec-2014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9-Dec-2014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Team 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C:\Users\KA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4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4857750" cy="4267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000" dirty="0" smtClean="0">
                <a:latin typeface="+mj-lt"/>
                <a:cs typeface="Times New Roman" pitchFamily="18" charset="0"/>
              </a:rPr>
              <a:t>Miscommunication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000" dirty="0">
                <a:latin typeface="+mj-lt"/>
                <a:cs typeface="Times New Roman" pitchFamily="18" charset="0"/>
              </a:rPr>
              <a:t>Time </a:t>
            </a:r>
            <a:r>
              <a:rPr lang="en-US" sz="3000" dirty="0" smtClean="0">
                <a:latin typeface="+mj-lt"/>
                <a:cs typeface="Times New Roman" pitchFamily="18" charset="0"/>
              </a:rPr>
              <a:t>shortage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000" dirty="0">
                <a:latin typeface="+mj-lt"/>
                <a:cs typeface="Times New Roman" pitchFamily="18" charset="0"/>
              </a:rPr>
              <a:t>Design </a:t>
            </a:r>
            <a:r>
              <a:rPr lang="en-US" sz="3000" dirty="0" smtClean="0">
                <a:latin typeface="+mj-lt"/>
                <a:cs typeface="Times New Roman" pitchFamily="18" charset="0"/>
              </a:rPr>
              <a:t>Errors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000" dirty="0">
                <a:latin typeface="+mj-lt"/>
                <a:cs typeface="Times New Roman" pitchFamily="18" charset="0"/>
              </a:rPr>
              <a:t>Requirement </a:t>
            </a:r>
            <a:r>
              <a:rPr lang="en-US" sz="3000" dirty="0" smtClean="0">
                <a:latin typeface="+mj-lt"/>
                <a:cs typeface="Times New Roman" pitchFamily="18" charset="0"/>
              </a:rPr>
              <a:t>changed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000" dirty="0" smtClean="0">
                <a:latin typeface="+mj-lt"/>
                <a:cs typeface="Times New Roman" pitchFamily="18" charset="0"/>
              </a:rPr>
              <a:t>Scope changed</a:t>
            </a:r>
          </a:p>
          <a:p>
            <a:endParaRPr lang="en-US" dirty="0"/>
          </a:p>
        </p:txBody>
      </p:sp>
      <p:pic>
        <p:nvPicPr>
          <p:cNvPr id="3075" name="Picture 3" descr="C:\Users\KA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48740"/>
            <a:ext cx="326136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1166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RISK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3505200" cy="5334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Tools and Techniques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772400" cy="37338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400" dirty="0">
                <a:latin typeface="+mj-lt"/>
                <a:cs typeface="Times New Roman" pitchFamily="18" charset="0"/>
              </a:rPr>
              <a:t>Programming languages: C#, HTML,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CSS, JavaScript</a:t>
            </a:r>
            <a:r>
              <a:rPr lang="en-US" sz="2400" dirty="0">
                <a:latin typeface="+mj-lt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en-US" sz="2400" dirty="0">
                <a:latin typeface="+mj-lt"/>
                <a:cs typeface="Times New Roman" pitchFamily="18" charset="0"/>
              </a:rPr>
              <a:t>Software Architecture: MVC.</a:t>
            </a:r>
          </a:p>
          <a:p>
            <a:pPr lvl="0">
              <a:buFont typeface="Wingdings" pitchFamily="2" charset="2"/>
              <a:buChar char="v"/>
            </a:pPr>
            <a:r>
              <a:rPr lang="en-US" sz="2400" dirty="0">
                <a:latin typeface="+mj-lt"/>
                <a:cs typeface="Times New Roman" pitchFamily="18" charset="0"/>
              </a:rPr>
              <a:t>Process Model: Waterfall process model.</a:t>
            </a:r>
          </a:p>
          <a:p>
            <a:pPr lvl="0">
              <a:buFont typeface="Wingdings" pitchFamily="2" charset="2"/>
              <a:buChar char="v"/>
            </a:pPr>
            <a:r>
              <a:rPr lang="en-US" sz="2400" dirty="0">
                <a:latin typeface="+mj-lt"/>
                <a:cs typeface="Times New Roman" pitchFamily="18" charset="0"/>
              </a:rPr>
              <a:t>IDEs: Visual Studio 2013.</a:t>
            </a:r>
          </a:p>
          <a:p>
            <a:pPr lvl="0">
              <a:buFont typeface="Wingdings" pitchFamily="2" charset="2"/>
              <a:buChar char="v"/>
            </a:pPr>
            <a:r>
              <a:rPr lang="en-US" sz="2400" dirty="0">
                <a:latin typeface="+mj-lt"/>
                <a:cs typeface="Times New Roman" pitchFamily="18" charset="0"/>
              </a:rPr>
              <a:t>DBMS: Microsoft access 2010.</a:t>
            </a:r>
          </a:p>
          <a:p>
            <a:pPr lvl="0">
              <a:buFont typeface="Wingdings" pitchFamily="2" charset="2"/>
              <a:buChar char="v"/>
            </a:pPr>
            <a:r>
              <a:rPr lang="en-US" sz="2400" dirty="0">
                <a:latin typeface="+mj-lt"/>
                <a:cs typeface="Times New Roman" pitchFamily="18" charset="0"/>
              </a:rPr>
              <a:t>UML Tools: </a:t>
            </a:r>
            <a:r>
              <a:rPr lang="en-US" sz="2400" dirty="0" err="1">
                <a:latin typeface="+mj-lt"/>
                <a:cs typeface="Times New Roman" pitchFamily="18" charset="0"/>
              </a:rPr>
              <a:t>Astah</a:t>
            </a:r>
            <a:r>
              <a:rPr lang="en-US" sz="2400" dirty="0">
                <a:latin typeface="+mj-lt"/>
                <a:cs typeface="Times New Roman" pitchFamily="18" charset="0"/>
              </a:rPr>
              <a:t> Professional.</a:t>
            </a:r>
          </a:p>
          <a:p>
            <a:pPr lvl="0">
              <a:buFont typeface="Wingdings" pitchFamily="2" charset="2"/>
              <a:buChar char="v"/>
            </a:pPr>
            <a:r>
              <a:rPr lang="en-US" sz="2400" dirty="0">
                <a:latin typeface="+mj-lt"/>
                <a:cs typeface="Times New Roman" pitchFamily="18" charset="0"/>
              </a:rPr>
              <a:t>Web Server: IIS 8.0.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235</TotalTime>
  <Words>356</Words>
  <Application>Microsoft Office PowerPoint</Application>
  <PresentationFormat>On-screen Show (4:3)</PresentationFormat>
  <Paragraphs>151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Austin</vt:lpstr>
      <vt:lpstr>Online Solution for Small Shop</vt:lpstr>
      <vt:lpstr>Agenda</vt:lpstr>
      <vt:lpstr>Introduction</vt:lpstr>
      <vt:lpstr>Roles &amp; Responsibilities</vt:lpstr>
      <vt:lpstr>Project management plan</vt:lpstr>
      <vt:lpstr>Task Sheet</vt:lpstr>
      <vt:lpstr>PowerPoint Presentation</vt:lpstr>
      <vt:lpstr>PowerPoint Presentation</vt:lpstr>
      <vt:lpstr>Tools and Techniques</vt:lpstr>
      <vt:lpstr>Functional Requirements Non-Functional Requirements Entity-Relationship Diagram </vt:lpstr>
      <vt:lpstr>Functional Requirement</vt:lpstr>
      <vt:lpstr>PowerPoint Presentation</vt:lpstr>
      <vt:lpstr>PowerPoint Presentation</vt:lpstr>
      <vt:lpstr>PowerPoint Presentation</vt:lpstr>
      <vt:lpstr>PowerPoint Presentation</vt:lpstr>
      <vt:lpstr>Non-Functional Requirement</vt:lpstr>
      <vt:lpstr>Entity-Relationship Diagram</vt:lpstr>
      <vt:lpstr>System Overview</vt:lpstr>
      <vt:lpstr>System Architectural Design </vt:lpstr>
      <vt:lpstr>Component Diagram</vt:lpstr>
      <vt:lpstr>Class Diagram    </vt:lpstr>
      <vt:lpstr>Sequence Diagram</vt:lpstr>
      <vt:lpstr>Database Design </vt:lpstr>
      <vt:lpstr>Testing Strategy</vt:lpstr>
      <vt:lpstr>Testing Process</vt:lpstr>
      <vt:lpstr>Test Stages </vt:lpstr>
      <vt:lpstr>TEST CASE</vt:lpstr>
      <vt:lpstr>TEST RESULT</vt:lpstr>
      <vt:lpstr>DEMO</vt:lpstr>
      <vt:lpstr>Q&amp;A</vt:lpstr>
      <vt:lpstr>THANK FOR LISTENING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Solution for Small Shop</dc:title>
  <dc:creator>KA</dc:creator>
  <cp:lastModifiedBy>KA</cp:lastModifiedBy>
  <cp:revision>46</cp:revision>
  <dcterms:created xsi:type="dcterms:W3CDTF">2014-12-19T04:00:06Z</dcterms:created>
  <dcterms:modified xsi:type="dcterms:W3CDTF">2014-12-19T07:56:01Z</dcterms:modified>
</cp:coreProperties>
</file>