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77" r:id="rId4"/>
    <p:sldId id="259" r:id="rId5"/>
    <p:sldId id="297" r:id="rId6"/>
    <p:sldId id="298" r:id="rId7"/>
    <p:sldId id="299" r:id="rId8"/>
    <p:sldId id="300" r:id="rId9"/>
    <p:sldId id="331" r:id="rId10"/>
    <p:sldId id="302" r:id="rId11"/>
    <p:sldId id="303" r:id="rId12"/>
    <p:sldId id="304" r:id="rId13"/>
    <p:sldId id="305" r:id="rId14"/>
    <p:sldId id="306" r:id="rId15"/>
    <p:sldId id="332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30" r:id="rId24"/>
    <p:sldId id="315" r:id="rId25"/>
    <p:sldId id="329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8" r:id="rId35"/>
    <p:sldId id="324" r:id="rId36"/>
    <p:sldId id="325" r:id="rId37"/>
    <p:sldId id="326" r:id="rId38"/>
    <p:sldId id="27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35C9C2"/>
    <a:srgbClr val="2B166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4" autoAdjust="0"/>
    <p:restoredTop sz="94660" autoAdjust="0"/>
  </p:normalViewPr>
  <p:slideViewPr>
    <p:cSldViewPr>
      <p:cViewPr>
        <p:scale>
          <a:sx n="50" d="100"/>
          <a:sy n="50" d="100"/>
        </p:scale>
        <p:origin x="-197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89" name="Image" r:id="rId3" imgW="7606349" imgH="6095238" progId="">
              <p:embed/>
            </p:oleObj>
          </a:graphicData>
        </a:graphic>
      </p:graphicFrame>
      <p:sp>
        <p:nvSpPr>
          <p:cNvPr id="3090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/>
            <a:ahLst/>
            <a:cxnLst>
              <a:cxn ang="0">
                <a:pos x="0" y="1845"/>
              </a:cxn>
              <a:cxn ang="0">
                <a:pos x="0" y="1336"/>
              </a:cxn>
              <a:cxn ang="0">
                <a:pos x="3664" y="1456"/>
              </a:cxn>
              <a:cxn ang="0">
                <a:pos x="5776" y="0"/>
              </a:cxn>
              <a:cxn ang="0">
                <a:pos x="5752" y="1845"/>
              </a:cxn>
              <a:cxn ang="0">
                <a:pos x="0" y="1845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/>
            <a:ahLst/>
            <a:cxnLst>
              <a:cxn ang="0">
                <a:pos x="3048" y="1335"/>
              </a:cxn>
              <a:cxn ang="0">
                <a:pos x="1440" y="1099"/>
              </a:cxn>
              <a:cxn ang="0">
                <a:pos x="0" y="0"/>
              </a:cxn>
              <a:cxn ang="0">
                <a:pos x="0" y="1424"/>
              </a:cxn>
              <a:cxn ang="0">
                <a:pos x="3048" y="1335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/>
            <a:ahLst/>
            <a:cxnLst>
              <a:cxn ang="0">
                <a:pos x="0" y="1560"/>
              </a:cxn>
              <a:cxn ang="0">
                <a:pos x="0" y="928"/>
              </a:cxn>
              <a:cxn ang="0">
                <a:pos x="4200" y="984"/>
              </a:cxn>
              <a:cxn ang="0">
                <a:pos x="5768" y="0"/>
              </a:cxn>
              <a:cxn ang="0">
                <a:pos x="5760" y="1560"/>
              </a:cxn>
              <a:cxn ang="0">
                <a:pos x="0" y="1560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z="1200"/>
            </a:lvl1pPr>
          </a:lstStyle>
          <a:p>
            <a:fld id="{4E7E9069-637B-401B-9042-698C119520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3" y="1905000"/>
            <a:ext cx="6707187" cy="107473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60D26-2323-4781-AADA-0B20BD2E0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0813"/>
            <a:ext cx="2057400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813"/>
            <a:ext cx="6019800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B4D5B-B25B-448F-A899-3CDA6CCD2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3038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537325"/>
            <a:ext cx="2438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E3733C2-8D18-4300-8D19-2F64AD7DF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1982B-1444-45DD-AFCF-39D702F86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5542A-B4F1-4400-8E6D-52A9CB961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AF614-A12A-4C35-8359-BE4634D98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1182F-FEB5-40C6-B4E6-422503547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B21AE-B6AE-4DA9-BAE8-80C126C7F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23933-2427-4D20-AE9A-2AAFB33C3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7AC8C-98F4-4DCA-AAB3-E28E62F1B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F7C61-0C62-49E3-AF1E-969BAB181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5125"/>
            <a:ext cx="9144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p:oleObj spid="_x0000_s1040" name="Image" r:id="rId15" imgW="7390476" imgH="913963" progId="">
              <p:embed/>
            </p:oleObj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7325"/>
            <a:ext cx="2438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013D7F3-41DA-4695-B12E-99B77050CA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239000" cy="1012825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PowerPoint</a:t>
            </a:r>
            <a:r>
              <a:rPr lang="en-US"/>
              <a:t> </a:t>
            </a:r>
            <a:br>
              <a:rPr lang="en-US"/>
            </a:br>
            <a:r>
              <a:rPr lang="en-US" sz="6300"/>
              <a:t>Template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www.themegallery.com</a:t>
            </a:r>
          </a:p>
        </p:txBody>
      </p:sp>
      <p:pic>
        <p:nvPicPr>
          <p:cNvPr id="2052" name="Picture 4" descr="C:\Users\hq189\Desktop\du-an-dh-fpt-2_xg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8857"/>
            <a:ext cx="9144000" cy="6966857"/>
          </a:xfrm>
          <a:prstGeom prst="rect">
            <a:avLst/>
          </a:prstGeom>
          <a:noFill/>
        </p:spPr>
      </p:pic>
      <p:pic>
        <p:nvPicPr>
          <p:cNvPr id="5" name="Picture 2" descr="C:\Users\hq189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5864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53000" y="0"/>
            <a:ext cx="381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Capstone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</a:p>
          <a:p>
            <a:pPr lvl="0" algn="ctr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Shot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Sell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S&amp;S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0" y="1752600"/>
            <a:ext cx="3657600" cy="381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http://shotandsell.com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q189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086600" cy="4807053"/>
          </a:xfrm>
          <a:prstGeom prst="rect">
            <a:avLst/>
          </a:prstGeom>
          <a:noFill/>
        </p:spPr>
      </p:pic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1584"/>
            <a:chExt cx="2976" cy="432"/>
          </a:xfrm>
        </p:grpSpPr>
        <p:sp>
          <p:nvSpPr>
            <p:cNvPr id="8" name="AutoShape 53"/>
            <p:cNvSpPr>
              <a:spLocks noChangeArrowheads="1"/>
            </p:cNvSpPr>
            <p:nvPr/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54"/>
            <p:cNvSpPr>
              <a:spLocks noChangeArrowheads="1"/>
            </p:cNvSpPr>
            <p:nvPr/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gray">
            <a:xfrm>
              <a:off x="1728" y="1694"/>
              <a:ext cx="259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Project Management Plan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56"/>
            <p:cNvSpPr txBox="1">
              <a:spLocks noChangeArrowheads="1"/>
            </p:cNvSpPr>
            <p:nvPr/>
          </p:nvSpPr>
          <p:spPr bwMode="gray">
            <a:xfrm>
              <a:off x="1441" y="164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762000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000" b="1" dirty="0" smtClean="0">
                <a:solidFill>
                  <a:srgbClr val="FF0000"/>
                </a:solidFill>
              </a:rPr>
              <a:t>2.2 </a:t>
            </a:r>
            <a:r>
              <a:rPr lang="en-US" b="1" dirty="0" smtClean="0">
                <a:solidFill>
                  <a:srgbClr val="FF0000"/>
                </a:solidFill>
              </a:rPr>
              <a:t>Process</a:t>
            </a:r>
          </a:p>
          <a:p>
            <a:pPr marL="0" lvl="2"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6096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000" b="1" dirty="0" smtClean="0">
                <a:solidFill>
                  <a:srgbClr val="FF0000"/>
                </a:solidFill>
              </a:rPr>
              <a:t>Process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000" b="1" dirty="0" smtClean="0">
                <a:solidFill>
                  <a:srgbClr val="FF0000"/>
                </a:solidFill>
              </a:rPr>
              <a:t>2.3 </a:t>
            </a:r>
            <a:r>
              <a:rPr lang="en-US" b="1" dirty="0" smtClean="0">
                <a:solidFill>
                  <a:srgbClr val="FF0000"/>
                </a:solidFill>
              </a:rPr>
              <a:t>Project Plan</a:t>
            </a: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1584"/>
            <a:chExt cx="2976" cy="432"/>
          </a:xfrm>
        </p:grpSpPr>
        <p:sp>
          <p:nvSpPr>
            <p:cNvPr id="8" name="AutoShape 53"/>
            <p:cNvSpPr>
              <a:spLocks noChangeArrowheads="1"/>
            </p:cNvSpPr>
            <p:nvPr/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54"/>
            <p:cNvSpPr>
              <a:spLocks noChangeArrowheads="1"/>
            </p:cNvSpPr>
            <p:nvPr/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gray">
            <a:xfrm>
              <a:off x="1728" y="1694"/>
              <a:ext cx="259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Project Management Plan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56"/>
            <p:cNvSpPr txBox="1">
              <a:spLocks noChangeArrowheads="1"/>
            </p:cNvSpPr>
            <p:nvPr/>
          </p:nvSpPr>
          <p:spPr bwMode="gray">
            <a:xfrm>
              <a:off x="1441" y="164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2" name="Picture 2" descr="C:\Users\hq189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1584"/>
            <a:chExt cx="2976" cy="432"/>
          </a:xfrm>
        </p:grpSpPr>
        <p:sp>
          <p:nvSpPr>
            <p:cNvPr id="7" name="AutoShape 53"/>
            <p:cNvSpPr>
              <a:spLocks noChangeArrowheads="1"/>
            </p:cNvSpPr>
            <p:nvPr/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4"/>
            <p:cNvSpPr>
              <a:spLocks noChangeArrowheads="1"/>
            </p:cNvSpPr>
            <p:nvPr/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5"/>
            <p:cNvSpPr txBox="1">
              <a:spLocks noChangeArrowheads="1"/>
            </p:cNvSpPr>
            <p:nvPr/>
          </p:nvSpPr>
          <p:spPr bwMode="gray">
            <a:xfrm>
              <a:off x="1728" y="1694"/>
              <a:ext cx="259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Project Management Plan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56"/>
            <p:cNvSpPr txBox="1">
              <a:spLocks noChangeArrowheads="1"/>
            </p:cNvSpPr>
            <p:nvPr/>
          </p:nvSpPr>
          <p:spPr bwMode="gray">
            <a:xfrm>
              <a:off x="1441" y="164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76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000" b="1" dirty="0" smtClean="0">
                <a:solidFill>
                  <a:srgbClr val="FF0000"/>
                </a:solidFill>
              </a:rPr>
              <a:t>2.3 </a:t>
            </a:r>
            <a:r>
              <a:rPr lang="en-US" b="1" dirty="0" smtClean="0">
                <a:solidFill>
                  <a:srgbClr val="FF0000"/>
                </a:solidFill>
              </a:rPr>
              <a:t>Project Plan</a:t>
            </a:r>
          </a:p>
        </p:txBody>
      </p:sp>
      <p:pic>
        <p:nvPicPr>
          <p:cNvPr id="12" name="Picture 2" descr="C:\Users\hq189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1"/>
            <a:ext cx="9144000" cy="5333999"/>
          </a:xfrm>
          <a:prstGeom prst="rect">
            <a:avLst/>
          </a:prstGeom>
          <a:noFill/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9144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2.4 </a:t>
            </a:r>
            <a:r>
              <a:rPr lang="en-US" sz="2000" b="1" dirty="0" smtClean="0">
                <a:solidFill>
                  <a:srgbClr val="FF0000"/>
                </a:solidFill>
              </a:rPr>
              <a:t>Communication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1584"/>
            <a:chExt cx="2976" cy="432"/>
          </a:xfrm>
        </p:grpSpPr>
        <p:sp>
          <p:nvSpPr>
            <p:cNvPr id="8" name="AutoShape 53"/>
            <p:cNvSpPr>
              <a:spLocks noChangeArrowheads="1"/>
            </p:cNvSpPr>
            <p:nvPr/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54"/>
            <p:cNvSpPr>
              <a:spLocks noChangeArrowheads="1"/>
            </p:cNvSpPr>
            <p:nvPr/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gray">
            <a:xfrm>
              <a:off x="1728" y="1694"/>
              <a:ext cx="259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Project Management Plan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56"/>
            <p:cNvSpPr txBox="1">
              <a:spLocks noChangeArrowheads="1"/>
            </p:cNvSpPr>
            <p:nvPr/>
          </p:nvSpPr>
          <p:spPr bwMode="gray">
            <a:xfrm>
              <a:off x="1441" y="164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3" name="Picture 2" descr="C:\Users\hq189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3314700" cy="1152525"/>
          </a:xfrm>
          <a:prstGeom prst="rect">
            <a:avLst/>
          </a:prstGeom>
          <a:noFill/>
        </p:spPr>
      </p:pic>
      <p:pic>
        <p:nvPicPr>
          <p:cNvPr id="14" name="Picture 3" descr="C:\Users\hq189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371600"/>
            <a:ext cx="2933700" cy="1552575"/>
          </a:xfrm>
          <a:prstGeom prst="rect">
            <a:avLst/>
          </a:prstGeom>
          <a:noFill/>
        </p:spPr>
      </p:pic>
      <p:pic>
        <p:nvPicPr>
          <p:cNvPr id="15" name="Picture 4" descr="C:\Users\hq189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657600"/>
            <a:ext cx="1981200" cy="1971675"/>
          </a:xfrm>
          <a:prstGeom prst="rect">
            <a:avLst/>
          </a:prstGeom>
          <a:noFill/>
        </p:spPr>
      </p:pic>
      <p:pic>
        <p:nvPicPr>
          <p:cNvPr id="16" name="Picture 5" descr="C:\Users\hq189\Desktop\Cap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733800"/>
            <a:ext cx="1371600" cy="2318368"/>
          </a:xfrm>
          <a:prstGeom prst="rect">
            <a:avLst/>
          </a:prstGeom>
          <a:noFill/>
        </p:spPr>
      </p:pic>
      <p:pic>
        <p:nvPicPr>
          <p:cNvPr id="109570" name="Picture 2" descr="C:\Users\hq189\Desktop\tải xuố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667000"/>
            <a:ext cx="2133600" cy="1856232"/>
          </a:xfrm>
          <a:prstGeom prst="rect">
            <a:avLst/>
          </a:prstGeom>
          <a:noFill/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Logo</a:t>
            </a:r>
            <a:endParaRPr lang="en-US" dirty="0"/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1584"/>
            <a:chExt cx="2976" cy="432"/>
          </a:xfrm>
        </p:grpSpPr>
        <p:sp>
          <p:nvSpPr>
            <p:cNvPr id="7" name="AutoShape 53"/>
            <p:cNvSpPr>
              <a:spLocks noChangeArrowheads="1"/>
            </p:cNvSpPr>
            <p:nvPr/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4"/>
            <p:cNvSpPr>
              <a:spLocks noChangeArrowheads="1"/>
            </p:cNvSpPr>
            <p:nvPr/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5"/>
            <p:cNvSpPr txBox="1">
              <a:spLocks noChangeArrowheads="1"/>
            </p:cNvSpPr>
            <p:nvPr/>
          </p:nvSpPr>
          <p:spPr bwMode="gray">
            <a:xfrm>
              <a:off x="1728" y="1694"/>
              <a:ext cx="259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Project Management Plan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56"/>
            <p:cNvSpPr txBox="1">
              <a:spLocks noChangeArrowheads="1"/>
            </p:cNvSpPr>
            <p:nvPr/>
          </p:nvSpPr>
          <p:spPr bwMode="gray">
            <a:xfrm>
              <a:off x="1441" y="164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10594" name="Picture 2" descr="C:\Users\hq189\Desktop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2562225" cy="1781175"/>
          </a:xfrm>
          <a:prstGeom prst="rect">
            <a:avLst/>
          </a:prstGeom>
          <a:noFill/>
        </p:spPr>
      </p:pic>
      <p:pic>
        <p:nvPicPr>
          <p:cNvPr id="110595" name="Picture 3" descr="C:\Users\hq189\Desktop\SQL_Server_2012_263031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57600"/>
            <a:ext cx="2895600" cy="1992008"/>
          </a:xfrm>
          <a:prstGeom prst="rect">
            <a:avLst/>
          </a:prstGeom>
          <a:noFill/>
        </p:spPr>
      </p:pic>
      <p:pic>
        <p:nvPicPr>
          <p:cNvPr id="110596" name="Picture 4" descr="C:\Users\hq189\Desktop\Xcode.512x512-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505200"/>
            <a:ext cx="2755899" cy="2209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838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2.5 </a:t>
            </a:r>
            <a:r>
              <a:rPr lang="en-US" sz="2000" b="1" dirty="0" smtClean="0">
                <a:solidFill>
                  <a:srgbClr val="FF0000"/>
                </a:solidFill>
              </a:rPr>
              <a:t>Tool development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56388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Xcode</a:t>
            </a:r>
            <a:r>
              <a:rPr lang="en-US" sz="2000" b="1" dirty="0" smtClean="0">
                <a:solidFill>
                  <a:srgbClr val="FF0000"/>
                </a:solidFill>
              </a:rPr>
              <a:t> 6.1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381000" y="0"/>
            <a:ext cx="5029200" cy="685800"/>
            <a:chOff x="1344" y="2064"/>
            <a:chExt cx="3168" cy="432"/>
          </a:xfrm>
        </p:grpSpPr>
        <p:sp>
          <p:nvSpPr>
            <p:cNvPr id="7" name="AutoShape 58"/>
            <p:cNvSpPr>
              <a:spLocks noChangeArrowheads="1"/>
            </p:cNvSpPr>
            <p:nvPr/>
          </p:nvSpPr>
          <p:spPr bwMode="gray">
            <a:xfrm>
              <a:off x="1584" y="213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9"/>
            <p:cNvSpPr>
              <a:spLocks noChangeArrowheads="1"/>
            </p:cNvSpPr>
            <p:nvPr/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0"/>
            <p:cNvSpPr txBox="1">
              <a:spLocks noChangeArrowheads="1"/>
            </p:cNvSpPr>
            <p:nvPr/>
          </p:nvSpPr>
          <p:spPr bwMode="gray">
            <a:xfrm>
              <a:off x="1632" y="2160"/>
              <a:ext cx="288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Requirements Specifications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1"/>
            <p:cNvSpPr txBox="1">
              <a:spLocks noChangeArrowheads="1"/>
            </p:cNvSpPr>
            <p:nvPr/>
          </p:nvSpPr>
          <p:spPr bwMode="gray">
            <a:xfrm>
              <a:off x="1441" y="212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76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.1 </a:t>
            </a:r>
            <a:r>
              <a:rPr lang="en-US" b="1" dirty="0" smtClean="0">
                <a:solidFill>
                  <a:srgbClr val="FF0000"/>
                </a:solidFill>
              </a:rPr>
              <a:t>Use Case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hq189\Desktop\user case back e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47538"/>
            <a:ext cx="4419600" cy="5610462"/>
          </a:xfrm>
          <a:prstGeom prst="rect">
            <a:avLst/>
          </a:prstGeom>
          <a:noFill/>
        </p:spPr>
      </p:pic>
      <p:pic>
        <p:nvPicPr>
          <p:cNvPr id="13315" name="Picture 3" descr="C:\Users\hq189\Desktop\user case front e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4038600" cy="556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381000" y="0"/>
            <a:ext cx="5029200" cy="685800"/>
            <a:chOff x="1344" y="2064"/>
            <a:chExt cx="3168" cy="432"/>
          </a:xfrm>
        </p:grpSpPr>
        <p:sp>
          <p:nvSpPr>
            <p:cNvPr id="7" name="AutoShape 58"/>
            <p:cNvSpPr>
              <a:spLocks noChangeArrowheads="1"/>
            </p:cNvSpPr>
            <p:nvPr/>
          </p:nvSpPr>
          <p:spPr bwMode="gray">
            <a:xfrm>
              <a:off x="1584" y="213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9"/>
            <p:cNvSpPr>
              <a:spLocks noChangeArrowheads="1"/>
            </p:cNvSpPr>
            <p:nvPr/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0"/>
            <p:cNvSpPr txBox="1">
              <a:spLocks noChangeArrowheads="1"/>
            </p:cNvSpPr>
            <p:nvPr/>
          </p:nvSpPr>
          <p:spPr bwMode="gray">
            <a:xfrm>
              <a:off x="1632" y="2160"/>
              <a:ext cx="288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Requirements Specifications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1"/>
            <p:cNvSpPr txBox="1">
              <a:spLocks noChangeArrowheads="1"/>
            </p:cNvSpPr>
            <p:nvPr/>
          </p:nvSpPr>
          <p:spPr bwMode="gray">
            <a:xfrm>
              <a:off x="1441" y="212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1" name="Freeform 48"/>
          <p:cNvSpPr>
            <a:spLocks/>
          </p:cNvSpPr>
          <p:nvPr/>
        </p:nvSpPr>
        <p:spPr bwMode="gray">
          <a:xfrm>
            <a:off x="152400" y="1447800"/>
            <a:ext cx="1752600" cy="3657601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49"/>
          <p:cNvSpPr>
            <a:spLocks/>
          </p:cNvSpPr>
          <p:nvPr/>
        </p:nvSpPr>
        <p:spPr bwMode="gray">
          <a:xfrm>
            <a:off x="1447800" y="3505200"/>
            <a:ext cx="985687" cy="1701043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reeform 55"/>
          <p:cNvSpPr>
            <a:spLocks/>
          </p:cNvSpPr>
          <p:nvPr/>
        </p:nvSpPr>
        <p:spPr bwMode="gray">
          <a:xfrm>
            <a:off x="990600" y="2895600"/>
            <a:ext cx="988057" cy="2310643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563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Guest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hq189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2514600" cy="1790700"/>
          </a:xfrm>
          <a:prstGeom prst="rect">
            <a:avLst/>
          </a:prstGeom>
          <a:noFill/>
        </p:spPr>
      </p:pic>
      <p:pic>
        <p:nvPicPr>
          <p:cNvPr id="16" name="Picture 3" descr="C:\Users\hq189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447800"/>
            <a:ext cx="2438400" cy="1769035"/>
          </a:xfrm>
          <a:prstGeom prst="rect">
            <a:avLst/>
          </a:prstGeom>
          <a:noFill/>
        </p:spPr>
      </p:pic>
      <p:pic>
        <p:nvPicPr>
          <p:cNvPr id="17" name="Picture 4" descr="C:\Users\hq189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86200"/>
            <a:ext cx="2057400" cy="2087656"/>
          </a:xfrm>
          <a:prstGeom prst="rect">
            <a:avLst/>
          </a:prstGeom>
          <a:noFill/>
        </p:spPr>
      </p:pic>
      <p:pic>
        <p:nvPicPr>
          <p:cNvPr id="18" name="Picture 5" descr="C:\Users\hq189\Desktop\Cap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038600"/>
            <a:ext cx="1676400" cy="17716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86200" y="3429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3352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Offer location on Map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View Offer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617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Register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76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3.2 Function user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381000" y="0"/>
            <a:ext cx="5029200" cy="685800"/>
            <a:chOff x="1344" y="2064"/>
            <a:chExt cx="3168" cy="432"/>
          </a:xfrm>
        </p:grpSpPr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1584" y="213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59"/>
            <p:cNvSpPr>
              <a:spLocks noChangeArrowheads="1"/>
            </p:cNvSpPr>
            <p:nvPr/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0"/>
            <p:cNvSpPr txBox="1">
              <a:spLocks noChangeArrowheads="1"/>
            </p:cNvSpPr>
            <p:nvPr/>
          </p:nvSpPr>
          <p:spPr bwMode="gray">
            <a:xfrm>
              <a:off x="1632" y="2160"/>
              <a:ext cx="288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Requirements Specifications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61"/>
            <p:cNvSpPr txBox="1">
              <a:spLocks noChangeArrowheads="1"/>
            </p:cNvSpPr>
            <p:nvPr/>
          </p:nvSpPr>
          <p:spPr bwMode="gray">
            <a:xfrm>
              <a:off x="1441" y="212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144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124200"/>
            <a:ext cx="85203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9600" y="518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Member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hq189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795" y="914400"/>
            <a:ext cx="1181100" cy="1143000"/>
          </a:xfrm>
          <a:prstGeom prst="rect">
            <a:avLst/>
          </a:prstGeom>
          <a:noFill/>
        </p:spPr>
      </p:pic>
      <p:pic>
        <p:nvPicPr>
          <p:cNvPr id="16" name="Picture 3" descr="C:\Users\hq189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1595" y="914400"/>
            <a:ext cx="1427726" cy="1219200"/>
          </a:xfrm>
          <a:prstGeom prst="rect">
            <a:avLst/>
          </a:prstGeom>
          <a:noFill/>
        </p:spPr>
      </p:pic>
      <p:pic>
        <p:nvPicPr>
          <p:cNvPr id="17" name="Picture 4" descr="C:\Users\hq189\Desktop\Cap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0395" y="914400"/>
            <a:ext cx="1483605" cy="1219200"/>
          </a:xfrm>
          <a:prstGeom prst="rect">
            <a:avLst/>
          </a:prstGeom>
          <a:noFill/>
        </p:spPr>
      </p:pic>
      <p:pic>
        <p:nvPicPr>
          <p:cNvPr id="18" name="Picture 5" descr="C:\Users\hq189\Desktop\Cap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819400"/>
            <a:ext cx="1600200" cy="1104138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667000"/>
            <a:ext cx="1447800" cy="129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 descr="C:\Users\hq189\Desktop\Captur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2743200"/>
            <a:ext cx="1371600" cy="1239314"/>
          </a:xfrm>
          <a:prstGeom prst="rect">
            <a:avLst/>
          </a:prstGeom>
          <a:noFill/>
        </p:spPr>
      </p:pic>
      <p:pic>
        <p:nvPicPr>
          <p:cNvPr id="21" name="Picture 6" descr="C:\Users\hq189\Desktop\Captur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4419600"/>
            <a:ext cx="1371600" cy="1248304"/>
          </a:xfrm>
          <a:prstGeom prst="rect">
            <a:avLst/>
          </a:prstGeom>
          <a:noFill/>
        </p:spPr>
      </p:pic>
      <p:pic>
        <p:nvPicPr>
          <p:cNvPr id="22" name="Picture 2" descr="https://encrypted-tbn0.gstatic.com/images?q=tbn:ANd9GcQqaf8PEnyxpWFsqixtIuZy61RKXYtRKyYVXmgYoMjgeiig1E0iQ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4343400"/>
            <a:ext cx="1676400" cy="135509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1910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Login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LogOut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3800" y="213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Information Personal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3886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Add New Offer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Feedback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3962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5715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Send Message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Offer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76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3.2 Function user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381000" y="0"/>
            <a:ext cx="5029200" cy="685800"/>
            <a:chOff x="1344" y="2064"/>
            <a:chExt cx="3168" cy="432"/>
          </a:xfrm>
        </p:grpSpPr>
        <p:sp>
          <p:nvSpPr>
            <p:cNvPr id="7" name="AutoShape 58"/>
            <p:cNvSpPr>
              <a:spLocks noChangeArrowheads="1"/>
            </p:cNvSpPr>
            <p:nvPr/>
          </p:nvSpPr>
          <p:spPr bwMode="gray">
            <a:xfrm>
              <a:off x="1584" y="213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9"/>
            <p:cNvSpPr>
              <a:spLocks noChangeArrowheads="1"/>
            </p:cNvSpPr>
            <p:nvPr/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0"/>
            <p:cNvSpPr txBox="1">
              <a:spLocks noChangeArrowheads="1"/>
            </p:cNvSpPr>
            <p:nvPr/>
          </p:nvSpPr>
          <p:spPr bwMode="gray">
            <a:xfrm>
              <a:off x="1632" y="2160"/>
              <a:ext cx="288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Requirements Specifications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1"/>
            <p:cNvSpPr txBox="1">
              <a:spLocks noChangeArrowheads="1"/>
            </p:cNvSpPr>
            <p:nvPr/>
          </p:nvSpPr>
          <p:spPr bwMode="gray">
            <a:xfrm>
              <a:off x="1441" y="212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7" name="Freeform 48"/>
          <p:cNvSpPr>
            <a:spLocks/>
          </p:cNvSpPr>
          <p:nvPr/>
        </p:nvSpPr>
        <p:spPr bwMode="gray">
          <a:xfrm>
            <a:off x="152400" y="1447800"/>
            <a:ext cx="1447800" cy="3352801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Freeform 55"/>
          <p:cNvSpPr>
            <a:spLocks/>
          </p:cNvSpPr>
          <p:nvPr/>
        </p:nvSpPr>
        <p:spPr bwMode="gray">
          <a:xfrm>
            <a:off x="838200" y="2667000"/>
            <a:ext cx="988057" cy="2082043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gray">
          <a:xfrm>
            <a:off x="7662862" y="1219200"/>
            <a:ext cx="1481138" cy="373380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Freeform 51"/>
          <p:cNvSpPr>
            <a:spLocks noEditPoints="1"/>
          </p:cNvSpPr>
          <p:nvPr/>
        </p:nvSpPr>
        <p:spPr bwMode="gray">
          <a:xfrm>
            <a:off x="6553200" y="3124200"/>
            <a:ext cx="846365" cy="1751660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Freeform 52"/>
          <p:cNvSpPr>
            <a:spLocks noEditPoints="1"/>
          </p:cNvSpPr>
          <p:nvPr/>
        </p:nvSpPr>
        <p:spPr bwMode="gray">
          <a:xfrm>
            <a:off x="7162800" y="2286000"/>
            <a:ext cx="843343" cy="2471738"/>
          </a:xfrm>
          <a:custGeom>
            <a:avLst/>
            <a:gdLst/>
            <a:ahLst/>
            <a:cxnLst>
              <a:cxn ang="0">
                <a:pos x="1128" y="998"/>
              </a:cxn>
              <a:cxn ang="0">
                <a:pos x="1036" y="783"/>
              </a:cxn>
              <a:cxn ang="0">
                <a:pos x="876" y="566"/>
              </a:cxn>
              <a:cxn ang="0">
                <a:pos x="731" y="471"/>
              </a:cxn>
              <a:cxn ang="0">
                <a:pos x="807" y="326"/>
              </a:cxn>
              <a:cxn ang="0">
                <a:pos x="818" y="199"/>
              </a:cxn>
              <a:cxn ang="0">
                <a:pos x="754" y="87"/>
              </a:cxn>
              <a:cxn ang="0">
                <a:pos x="575" y="7"/>
              </a:cxn>
              <a:cxn ang="0">
                <a:pos x="529" y="49"/>
              </a:cxn>
              <a:cxn ang="0">
                <a:pos x="465" y="78"/>
              </a:cxn>
              <a:cxn ang="0">
                <a:pos x="461" y="166"/>
              </a:cxn>
              <a:cxn ang="0">
                <a:pos x="474" y="204"/>
              </a:cxn>
              <a:cxn ang="0">
                <a:pos x="471" y="353"/>
              </a:cxn>
              <a:cxn ang="0">
                <a:pos x="519" y="416"/>
              </a:cxn>
              <a:cxn ang="0">
                <a:pos x="355" y="527"/>
              </a:cxn>
              <a:cxn ang="0">
                <a:pos x="235" y="581"/>
              </a:cxn>
              <a:cxn ang="0">
                <a:pos x="174" y="867"/>
              </a:cxn>
              <a:cxn ang="0">
                <a:pos x="136" y="1159"/>
              </a:cxn>
              <a:cxn ang="0">
                <a:pos x="114" y="1456"/>
              </a:cxn>
              <a:cxn ang="0">
                <a:pos x="114" y="1536"/>
              </a:cxn>
              <a:cxn ang="0">
                <a:pos x="177" y="1709"/>
              </a:cxn>
              <a:cxn ang="0">
                <a:pos x="174" y="1727"/>
              </a:cxn>
              <a:cxn ang="0">
                <a:pos x="132" y="1779"/>
              </a:cxn>
              <a:cxn ang="0">
                <a:pos x="44" y="2243"/>
              </a:cxn>
              <a:cxn ang="0">
                <a:pos x="108" y="2220"/>
              </a:cxn>
              <a:cxn ang="0">
                <a:pos x="131" y="2376"/>
              </a:cxn>
              <a:cxn ang="0">
                <a:pos x="28" y="3062"/>
              </a:cxn>
              <a:cxn ang="0">
                <a:pos x="0" y="3191"/>
              </a:cxn>
              <a:cxn ang="0">
                <a:pos x="36" y="3276"/>
              </a:cxn>
              <a:cxn ang="0">
                <a:pos x="109" y="3287"/>
              </a:cxn>
              <a:cxn ang="0">
                <a:pos x="196" y="3239"/>
              </a:cxn>
              <a:cxn ang="0">
                <a:pos x="256" y="3093"/>
              </a:cxn>
              <a:cxn ang="0">
                <a:pos x="285" y="3008"/>
              </a:cxn>
              <a:cxn ang="0">
                <a:pos x="373" y="2764"/>
              </a:cxn>
              <a:cxn ang="0">
                <a:pos x="590" y="1862"/>
              </a:cxn>
              <a:cxn ang="0">
                <a:pos x="725" y="2087"/>
              </a:cxn>
              <a:cxn ang="0">
                <a:pos x="765" y="2409"/>
              </a:cxn>
              <a:cxn ang="0">
                <a:pos x="772" y="3059"/>
              </a:cxn>
              <a:cxn ang="0">
                <a:pos x="810" y="3135"/>
              </a:cxn>
              <a:cxn ang="0">
                <a:pos x="802" y="3260"/>
              </a:cxn>
              <a:cxn ang="0">
                <a:pos x="876" y="3332"/>
              </a:cxn>
              <a:cxn ang="0">
                <a:pos x="962" y="3309"/>
              </a:cxn>
              <a:cxn ang="0">
                <a:pos x="1006" y="3141"/>
              </a:cxn>
              <a:cxn ang="0">
                <a:pos x="1048" y="3091"/>
              </a:cxn>
              <a:cxn ang="0">
                <a:pos x="1048" y="3014"/>
              </a:cxn>
              <a:cxn ang="0">
                <a:pos x="1036" y="2702"/>
              </a:cxn>
              <a:cxn ang="0">
                <a:pos x="993" y="2132"/>
              </a:cxn>
              <a:cxn ang="0">
                <a:pos x="977" y="1560"/>
              </a:cxn>
              <a:cxn ang="0">
                <a:pos x="915" y="1317"/>
              </a:cxn>
              <a:cxn ang="0">
                <a:pos x="1093" y="1217"/>
              </a:cxn>
              <a:cxn ang="0">
                <a:pos x="1147" y="1181"/>
              </a:cxn>
              <a:cxn ang="0">
                <a:pos x="286" y="1152"/>
              </a:cxn>
              <a:cxn ang="0">
                <a:pos x="304" y="1059"/>
              </a:cxn>
              <a:cxn ang="0">
                <a:pos x="203" y="1637"/>
              </a:cxn>
              <a:cxn ang="0">
                <a:pos x="210" y="2070"/>
              </a:cxn>
              <a:cxn ang="0">
                <a:pos x="269" y="1649"/>
              </a:cxn>
              <a:cxn ang="0">
                <a:pos x="235" y="1755"/>
              </a:cxn>
              <a:cxn ang="0">
                <a:pos x="237" y="1685"/>
              </a:cxn>
              <a:cxn ang="0">
                <a:pos x="259" y="1579"/>
              </a:cxn>
              <a:cxn ang="0">
                <a:pos x="291" y="1476"/>
              </a:cxn>
              <a:cxn ang="0">
                <a:pos x="894" y="1063"/>
              </a:cxn>
              <a:cxn ang="0">
                <a:pos x="953" y="1049"/>
              </a:cxn>
            </a:cxnLst>
            <a:rect l="0" t="0" r="r" b="b"/>
            <a:pathLst>
              <a:path w="1155" h="3334">
                <a:moveTo>
                  <a:pt x="1155" y="1096"/>
                </a:moveTo>
                <a:lnTo>
                  <a:pt x="1149" y="1074"/>
                </a:lnTo>
                <a:lnTo>
                  <a:pt x="1148" y="1054"/>
                </a:lnTo>
                <a:lnTo>
                  <a:pt x="1148" y="1054"/>
                </a:lnTo>
                <a:lnTo>
                  <a:pt x="1143" y="1037"/>
                </a:lnTo>
                <a:lnTo>
                  <a:pt x="1138" y="1022"/>
                </a:lnTo>
                <a:lnTo>
                  <a:pt x="1133" y="1009"/>
                </a:lnTo>
                <a:lnTo>
                  <a:pt x="1128" y="998"/>
                </a:lnTo>
                <a:lnTo>
                  <a:pt x="1120" y="982"/>
                </a:lnTo>
                <a:lnTo>
                  <a:pt x="1117" y="977"/>
                </a:lnTo>
                <a:lnTo>
                  <a:pt x="1095" y="931"/>
                </a:lnTo>
                <a:lnTo>
                  <a:pt x="1085" y="892"/>
                </a:lnTo>
                <a:lnTo>
                  <a:pt x="1056" y="857"/>
                </a:lnTo>
                <a:lnTo>
                  <a:pt x="1038" y="809"/>
                </a:lnTo>
                <a:lnTo>
                  <a:pt x="1036" y="783"/>
                </a:lnTo>
                <a:lnTo>
                  <a:pt x="1036" y="783"/>
                </a:lnTo>
                <a:lnTo>
                  <a:pt x="1019" y="749"/>
                </a:lnTo>
                <a:lnTo>
                  <a:pt x="991" y="699"/>
                </a:lnTo>
                <a:lnTo>
                  <a:pt x="957" y="637"/>
                </a:lnTo>
                <a:lnTo>
                  <a:pt x="942" y="620"/>
                </a:lnTo>
                <a:lnTo>
                  <a:pt x="938" y="618"/>
                </a:lnTo>
                <a:lnTo>
                  <a:pt x="918" y="598"/>
                </a:lnTo>
                <a:lnTo>
                  <a:pt x="894" y="581"/>
                </a:lnTo>
                <a:lnTo>
                  <a:pt x="876" y="566"/>
                </a:lnTo>
                <a:lnTo>
                  <a:pt x="863" y="563"/>
                </a:lnTo>
                <a:lnTo>
                  <a:pt x="824" y="544"/>
                </a:lnTo>
                <a:lnTo>
                  <a:pt x="808" y="523"/>
                </a:lnTo>
                <a:lnTo>
                  <a:pt x="787" y="522"/>
                </a:lnTo>
                <a:lnTo>
                  <a:pt x="786" y="522"/>
                </a:lnTo>
                <a:lnTo>
                  <a:pt x="778" y="519"/>
                </a:lnTo>
                <a:lnTo>
                  <a:pt x="745" y="473"/>
                </a:lnTo>
                <a:lnTo>
                  <a:pt x="731" y="471"/>
                </a:lnTo>
                <a:lnTo>
                  <a:pt x="734" y="452"/>
                </a:lnTo>
                <a:lnTo>
                  <a:pt x="735" y="453"/>
                </a:lnTo>
                <a:lnTo>
                  <a:pt x="742" y="439"/>
                </a:lnTo>
                <a:lnTo>
                  <a:pt x="750" y="463"/>
                </a:lnTo>
                <a:lnTo>
                  <a:pt x="755" y="463"/>
                </a:lnTo>
                <a:lnTo>
                  <a:pt x="779" y="411"/>
                </a:lnTo>
                <a:lnTo>
                  <a:pt x="807" y="326"/>
                </a:lnTo>
                <a:lnTo>
                  <a:pt x="807" y="326"/>
                </a:lnTo>
                <a:lnTo>
                  <a:pt x="814" y="305"/>
                </a:lnTo>
                <a:lnTo>
                  <a:pt x="821" y="279"/>
                </a:lnTo>
                <a:lnTo>
                  <a:pt x="829" y="249"/>
                </a:lnTo>
                <a:lnTo>
                  <a:pt x="829" y="249"/>
                </a:lnTo>
                <a:lnTo>
                  <a:pt x="828" y="236"/>
                </a:lnTo>
                <a:lnTo>
                  <a:pt x="825" y="222"/>
                </a:lnTo>
                <a:lnTo>
                  <a:pt x="821" y="210"/>
                </a:lnTo>
                <a:lnTo>
                  <a:pt x="818" y="199"/>
                </a:lnTo>
                <a:lnTo>
                  <a:pt x="809" y="184"/>
                </a:lnTo>
                <a:lnTo>
                  <a:pt x="805" y="178"/>
                </a:lnTo>
                <a:lnTo>
                  <a:pt x="805" y="178"/>
                </a:lnTo>
                <a:lnTo>
                  <a:pt x="794" y="163"/>
                </a:lnTo>
                <a:lnTo>
                  <a:pt x="783" y="148"/>
                </a:lnTo>
                <a:lnTo>
                  <a:pt x="773" y="132"/>
                </a:lnTo>
                <a:lnTo>
                  <a:pt x="760" y="89"/>
                </a:lnTo>
                <a:lnTo>
                  <a:pt x="754" y="87"/>
                </a:lnTo>
                <a:lnTo>
                  <a:pt x="730" y="57"/>
                </a:lnTo>
                <a:lnTo>
                  <a:pt x="696" y="51"/>
                </a:lnTo>
                <a:lnTo>
                  <a:pt x="635" y="10"/>
                </a:lnTo>
                <a:lnTo>
                  <a:pt x="629" y="10"/>
                </a:lnTo>
                <a:lnTo>
                  <a:pt x="634" y="25"/>
                </a:lnTo>
                <a:lnTo>
                  <a:pt x="588" y="0"/>
                </a:lnTo>
                <a:lnTo>
                  <a:pt x="598" y="25"/>
                </a:lnTo>
                <a:lnTo>
                  <a:pt x="575" y="7"/>
                </a:lnTo>
                <a:lnTo>
                  <a:pt x="579" y="29"/>
                </a:lnTo>
                <a:lnTo>
                  <a:pt x="574" y="26"/>
                </a:lnTo>
                <a:lnTo>
                  <a:pt x="534" y="14"/>
                </a:lnTo>
                <a:lnTo>
                  <a:pt x="556" y="39"/>
                </a:lnTo>
                <a:lnTo>
                  <a:pt x="554" y="41"/>
                </a:lnTo>
                <a:lnTo>
                  <a:pt x="519" y="19"/>
                </a:lnTo>
                <a:lnTo>
                  <a:pt x="532" y="47"/>
                </a:lnTo>
                <a:lnTo>
                  <a:pt x="529" y="49"/>
                </a:lnTo>
                <a:lnTo>
                  <a:pt x="508" y="19"/>
                </a:lnTo>
                <a:lnTo>
                  <a:pt x="508" y="24"/>
                </a:lnTo>
                <a:lnTo>
                  <a:pt x="507" y="56"/>
                </a:lnTo>
                <a:lnTo>
                  <a:pt x="476" y="46"/>
                </a:lnTo>
                <a:lnTo>
                  <a:pt x="479" y="50"/>
                </a:lnTo>
                <a:lnTo>
                  <a:pt x="505" y="73"/>
                </a:lnTo>
                <a:lnTo>
                  <a:pt x="461" y="74"/>
                </a:lnTo>
                <a:lnTo>
                  <a:pt x="465" y="78"/>
                </a:lnTo>
                <a:lnTo>
                  <a:pt x="489" y="90"/>
                </a:lnTo>
                <a:lnTo>
                  <a:pt x="468" y="94"/>
                </a:lnTo>
                <a:lnTo>
                  <a:pt x="491" y="103"/>
                </a:lnTo>
                <a:lnTo>
                  <a:pt x="458" y="115"/>
                </a:lnTo>
                <a:lnTo>
                  <a:pt x="482" y="126"/>
                </a:lnTo>
                <a:lnTo>
                  <a:pt x="468" y="137"/>
                </a:lnTo>
                <a:lnTo>
                  <a:pt x="482" y="139"/>
                </a:lnTo>
                <a:lnTo>
                  <a:pt x="461" y="166"/>
                </a:lnTo>
                <a:lnTo>
                  <a:pt x="464" y="164"/>
                </a:lnTo>
                <a:lnTo>
                  <a:pt x="479" y="158"/>
                </a:lnTo>
                <a:lnTo>
                  <a:pt x="479" y="158"/>
                </a:lnTo>
                <a:lnTo>
                  <a:pt x="476" y="167"/>
                </a:lnTo>
                <a:lnTo>
                  <a:pt x="474" y="178"/>
                </a:lnTo>
                <a:lnTo>
                  <a:pt x="473" y="190"/>
                </a:lnTo>
                <a:lnTo>
                  <a:pt x="473" y="198"/>
                </a:lnTo>
                <a:lnTo>
                  <a:pt x="474" y="204"/>
                </a:lnTo>
                <a:lnTo>
                  <a:pt x="471" y="216"/>
                </a:lnTo>
                <a:lnTo>
                  <a:pt x="471" y="229"/>
                </a:lnTo>
                <a:lnTo>
                  <a:pt x="471" y="229"/>
                </a:lnTo>
                <a:lnTo>
                  <a:pt x="466" y="240"/>
                </a:lnTo>
                <a:lnTo>
                  <a:pt x="460" y="252"/>
                </a:lnTo>
                <a:lnTo>
                  <a:pt x="469" y="304"/>
                </a:lnTo>
                <a:lnTo>
                  <a:pt x="471" y="353"/>
                </a:lnTo>
                <a:lnTo>
                  <a:pt x="471" y="353"/>
                </a:lnTo>
                <a:lnTo>
                  <a:pt x="473" y="359"/>
                </a:lnTo>
                <a:lnTo>
                  <a:pt x="474" y="365"/>
                </a:lnTo>
                <a:lnTo>
                  <a:pt x="477" y="374"/>
                </a:lnTo>
                <a:lnTo>
                  <a:pt x="481" y="383"/>
                </a:lnTo>
                <a:lnTo>
                  <a:pt x="487" y="391"/>
                </a:lnTo>
                <a:lnTo>
                  <a:pt x="495" y="399"/>
                </a:lnTo>
                <a:lnTo>
                  <a:pt x="505" y="406"/>
                </a:lnTo>
                <a:lnTo>
                  <a:pt x="519" y="416"/>
                </a:lnTo>
                <a:lnTo>
                  <a:pt x="521" y="428"/>
                </a:lnTo>
                <a:lnTo>
                  <a:pt x="519" y="439"/>
                </a:lnTo>
                <a:lnTo>
                  <a:pt x="510" y="441"/>
                </a:lnTo>
                <a:lnTo>
                  <a:pt x="438" y="505"/>
                </a:lnTo>
                <a:lnTo>
                  <a:pt x="415" y="507"/>
                </a:lnTo>
                <a:lnTo>
                  <a:pt x="388" y="523"/>
                </a:lnTo>
                <a:lnTo>
                  <a:pt x="355" y="527"/>
                </a:lnTo>
                <a:lnTo>
                  <a:pt x="355" y="527"/>
                </a:lnTo>
                <a:lnTo>
                  <a:pt x="343" y="529"/>
                </a:lnTo>
                <a:lnTo>
                  <a:pt x="332" y="532"/>
                </a:lnTo>
                <a:lnTo>
                  <a:pt x="310" y="538"/>
                </a:lnTo>
                <a:lnTo>
                  <a:pt x="289" y="547"/>
                </a:lnTo>
                <a:lnTo>
                  <a:pt x="270" y="556"/>
                </a:lnTo>
                <a:lnTo>
                  <a:pt x="256" y="565"/>
                </a:lnTo>
                <a:lnTo>
                  <a:pt x="245" y="574"/>
                </a:lnTo>
                <a:lnTo>
                  <a:pt x="235" y="581"/>
                </a:lnTo>
                <a:lnTo>
                  <a:pt x="232" y="619"/>
                </a:lnTo>
                <a:lnTo>
                  <a:pt x="205" y="690"/>
                </a:lnTo>
                <a:lnTo>
                  <a:pt x="195" y="731"/>
                </a:lnTo>
                <a:lnTo>
                  <a:pt x="187" y="793"/>
                </a:lnTo>
                <a:lnTo>
                  <a:pt x="183" y="809"/>
                </a:lnTo>
                <a:lnTo>
                  <a:pt x="183" y="809"/>
                </a:lnTo>
                <a:lnTo>
                  <a:pt x="178" y="837"/>
                </a:lnTo>
                <a:lnTo>
                  <a:pt x="174" y="867"/>
                </a:lnTo>
                <a:lnTo>
                  <a:pt x="169" y="921"/>
                </a:lnTo>
                <a:lnTo>
                  <a:pt x="168" y="962"/>
                </a:lnTo>
                <a:lnTo>
                  <a:pt x="168" y="978"/>
                </a:lnTo>
                <a:lnTo>
                  <a:pt x="155" y="1017"/>
                </a:lnTo>
                <a:lnTo>
                  <a:pt x="146" y="1063"/>
                </a:lnTo>
                <a:lnTo>
                  <a:pt x="137" y="1079"/>
                </a:lnTo>
                <a:lnTo>
                  <a:pt x="134" y="1141"/>
                </a:lnTo>
                <a:lnTo>
                  <a:pt x="136" y="1159"/>
                </a:lnTo>
                <a:lnTo>
                  <a:pt x="130" y="1173"/>
                </a:lnTo>
                <a:lnTo>
                  <a:pt x="113" y="1231"/>
                </a:lnTo>
                <a:lnTo>
                  <a:pt x="116" y="1249"/>
                </a:lnTo>
                <a:lnTo>
                  <a:pt x="121" y="1277"/>
                </a:lnTo>
                <a:lnTo>
                  <a:pt x="111" y="1297"/>
                </a:lnTo>
                <a:lnTo>
                  <a:pt x="113" y="1340"/>
                </a:lnTo>
                <a:lnTo>
                  <a:pt x="114" y="1456"/>
                </a:lnTo>
                <a:lnTo>
                  <a:pt x="114" y="1456"/>
                </a:lnTo>
                <a:lnTo>
                  <a:pt x="113" y="1466"/>
                </a:lnTo>
                <a:lnTo>
                  <a:pt x="113" y="1466"/>
                </a:lnTo>
                <a:lnTo>
                  <a:pt x="97" y="1477"/>
                </a:lnTo>
                <a:lnTo>
                  <a:pt x="102" y="1530"/>
                </a:lnTo>
                <a:lnTo>
                  <a:pt x="111" y="1539"/>
                </a:lnTo>
                <a:lnTo>
                  <a:pt x="111" y="1539"/>
                </a:lnTo>
                <a:lnTo>
                  <a:pt x="114" y="1536"/>
                </a:lnTo>
                <a:lnTo>
                  <a:pt x="114" y="1536"/>
                </a:lnTo>
                <a:lnTo>
                  <a:pt x="116" y="1579"/>
                </a:lnTo>
                <a:lnTo>
                  <a:pt x="119" y="1597"/>
                </a:lnTo>
                <a:lnTo>
                  <a:pt x="120" y="1597"/>
                </a:lnTo>
                <a:lnTo>
                  <a:pt x="114" y="1644"/>
                </a:lnTo>
                <a:lnTo>
                  <a:pt x="126" y="1679"/>
                </a:lnTo>
                <a:lnTo>
                  <a:pt x="146" y="1705"/>
                </a:lnTo>
                <a:lnTo>
                  <a:pt x="164" y="1718"/>
                </a:lnTo>
                <a:lnTo>
                  <a:pt x="177" y="1709"/>
                </a:lnTo>
                <a:lnTo>
                  <a:pt x="184" y="1709"/>
                </a:lnTo>
                <a:lnTo>
                  <a:pt x="184" y="1709"/>
                </a:lnTo>
                <a:lnTo>
                  <a:pt x="185" y="1722"/>
                </a:lnTo>
                <a:lnTo>
                  <a:pt x="183" y="1720"/>
                </a:lnTo>
                <a:lnTo>
                  <a:pt x="179" y="1727"/>
                </a:lnTo>
                <a:lnTo>
                  <a:pt x="179" y="1727"/>
                </a:lnTo>
                <a:lnTo>
                  <a:pt x="174" y="1727"/>
                </a:lnTo>
                <a:lnTo>
                  <a:pt x="174" y="1727"/>
                </a:lnTo>
                <a:lnTo>
                  <a:pt x="166" y="1734"/>
                </a:lnTo>
                <a:lnTo>
                  <a:pt x="159" y="1740"/>
                </a:lnTo>
                <a:lnTo>
                  <a:pt x="152" y="1747"/>
                </a:lnTo>
                <a:lnTo>
                  <a:pt x="146" y="1755"/>
                </a:lnTo>
                <a:lnTo>
                  <a:pt x="137" y="176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2" y="1779"/>
                </a:lnTo>
                <a:lnTo>
                  <a:pt x="131" y="1782"/>
                </a:lnTo>
                <a:lnTo>
                  <a:pt x="131" y="1782"/>
                </a:lnTo>
                <a:lnTo>
                  <a:pt x="33" y="2244"/>
                </a:lnTo>
                <a:lnTo>
                  <a:pt x="30" y="2255"/>
                </a:lnTo>
                <a:lnTo>
                  <a:pt x="30" y="2255"/>
                </a:lnTo>
                <a:lnTo>
                  <a:pt x="44" y="2243"/>
                </a:lnTo>
                <a:lnTo>
                  <a:pt x="56" y="2233"/>
                </a:lnTo>
                <a:lnTo>
                  <a:pt x="68" y="2227"/>
                </a:lnTo>
                <a:lnTo>
                  <a:pt x="79" y="2223"/>
                </a:lnTo>
                <a:lnTo>
                  <a:pt x="89" y="2222"/>
                </a:lnTo>
                <a:lnTo>
                  <a:pt x="95" y="2220"/>
                </a:lnTo>
                <a:lnTo>
                  <a:pt x="102" y="2220"/>
                </a:lnTo>
                <a:lnTo>
                  <a:pt x="102" y="2220"/>
                </a:lnTo>
                <a:lnTo>
                  <a:pt x="108" y="2220"/>
                </a:lnTo>
                <a:lnTo>
                  <a:pt x="115" y="2222"/>
                </a:lnTo>
                <a:lnTo>
                  <a:pt x="122" y="2224"/>
                </a:lnTo>
                <a:lnTo>
                  <a:pt x="131" y="2228"/>
                </a:lnTo>
                <a:lnTo>
                  <a:pt x="148" y="2238"/>
                </a:lnTo>
                <a:lnTo>
                  <a:pt x="164" y="2249"/>
                </a:lnTo>
                <a:lnTo>
                  <a:pt x="159" y="2260"/>
                </a:lnTo>
                <a:lnTo>
                  <a:pt x="158" y="2307"/>
                </a:lnTo>
                <a:lnTo>
                  <a:pt x="131" y="2376"/>
                </a:lnTo>
                <a:lnTo>
                  <a:pt x="97" y="2580"/>
                </a:lnTo>
                <a:lnTo>
                  <a:pt x="77" y="2662"/>
                </a:lnTo>
                <a:lnTo>
                  <a:pt x="51" y="2826"/>
                </a:lnTo>
                <a:lnTo>
                  <a:pt x="37" y="2850"/>
                </a:lnTo>
                <a:lnTo>
                  <a:pt x="35" y="2896"/>
                </a:lnTo>
                <a:lnTo>
                  <a:pt x="34" y="2913"/>
                </a:lnTo>
                <a:lnTo>
                  <a:pt x="28" y="2938"/>
                </a:lnTo>
                <a:lnTo>
                  <a:pt x="28" y="3062"/>
                </a:lnTo>
                <a:lnTo>
                  <a:pt x="35" y="3081"/>
                </a:lnTo>
                <a:lnTo>
                  <a:pt x="35" y="3081"/>
                </a:lnTo>
                <a:lnTo>
                  <a:pt x="21" y="3108"/>
                </a:lnTo>
                <a:lnTo>
                  <a:pt x="10" y="3133"/>
                </a:lnTo>
                <a:lnTo>
                  <a:pt x="2" y="3156"/>
                </a:lnTo>
                <a:lnTo>
                  <a:pt x="2" y="3156"/>
                </a:lnTo>
                <a:lnTo>
                  <a:pt x="0" y="3173"/>
                </a:lnTo>
                <a:lnTo>
                  <a:pt x="0" y="3191"/>
                </a:lnTo>
                <a:lnTo>
                  <a:pt x="3" y="3208"/>
                </a:lnTo>
                <a:lnTo>
                  <a:pt x="5" y="3223"/>
                </a:lnTo>
                <a:lnTo>
                  <a:pt x="13" y="3245"/>
                </a:lnTo>
                <a:lnTo>
                  <a:pt x="15" y="3253"/>
                </a:lnTo>
                <a:lnTo>
                  <a:pt x="15" y="3253"/>
                </a:lnTo>
                <a:lnTo>
                  <a:pt x="23" y="3262"/>
                </a:lnTo>
                <a:lnTo>
                  <a:pt x="29" y="3269"/>
                </a:lnTo>
                <a:lnTo>
                  <a:pt x="36" y="3276"/>
                </a:lnTo>
                <a:lnTo>
                  <a:pt x="45" y="3281"/>
                </a:lnTo>
                <a:lnTo>
                  <a:pt x="52" y="3284"/>
                </a:lnTo>
                <a:lnTo>
                  <a:pt x="60" y="3287"/>
                </a:lnTo>
                <a:lnTo>
                  <a:pt x="74" y="3289"/>
                </a:lnTo>
                <a:lnTo>
                  <a:pt x="88" y="3289"/>
                </a:lnTo>
                <a:lnTo>
                  <a:pt x="99" y="3288"/>
                </a:lnTo>
                <a:lnTo>
                  <a:pt x="109" y="3287"/>
                </a:lnTo>
                <a:lnTo>
                  <a:pt x="109" y="3287"/>
                </a:lnTo>
                <a:lnTo>
                  <a:pt x="125" y="3283"/>
                </a:lnTo>
                <a:lnTo>
                  <a:pt x="140" y="3278"/>
                </a:lnTo>
                <a:lnTo>
                  <a:pt x="152" y="3272"/>
                </a:lnTo>
                <a:lnTo>
                  <a:pt x="163" y="3266"/>
                </a:lnTo>
                <a:lnTo>
                  <a:pt x="173" y="3260"/>
                </a:lnTo>
                <a:lnTo>
                  <a:pt x="182" y="3252"/>
                </a:lnTo>
                <a:lnTo>
                  <a:pt x="189" y="3246"/>
                </a:lnTo>
                <a:lnTo>
                  <a:pt x="196" y="3239"/>
                </a:lnTo>
                <a:lnTo>
                  <a:pt x="205" y="3226"/>
                </a:lnTo>
                <a:lnTo>
                  <a:pt x="211" y="3215"/>
                </a:lnTo>
                <a:lnTo>
                  <a:pt x="215" y="3205"/>
                </a:lnTo>
                <a:lnTo>
                  <a:pt x="216" y="3154"/>
                </a:lnTo>
                <a:lnTo>
                  <a:pt x="216" y="3154"/>
                </a:lnTo>
                <a:lnTo>
                  <a:pt x="216" y="3155"/>
                </a:lnTo>
                <a:lnTo>
                  <a:pt x="240" y="3145"/>
                </a:lnTo>
                <a:lnTo>
                  <a:pt x="256" y="3093"/>
                </a:lnTo>
                <a:lnTo>
                  <a:pt x="254" y="3041"/>
                </a:lnTo>
                <a:lnTo>
                  <a:pt x="254" y="3041"/>
                </a:lnTo>
                <a:lnTo>
                  <a:pt x="262" y="3036"/>
                </a:lnTo>
                <a:lnTo>
                  <a:pt x="269" y="3032"/>
                </a:lnTo>
                <a:lnTo>
                  <a:pt x="275" y="3027"/>
                </a:lnTo>
                <a:lnTo>
                  <a:pt x="279" y="3020"/>
                </a:lnTo>
                <a:lnTo>
                  <a:pt x="283" y="3014"/>
                </a:lnTo>
                <a:lnTo>
                  <a:pt x="285" y="3008"/>
                </a:lnTo>
                <a:lnTo>
                  <a:pt x="289" y="2996"/>
                </a:lnTo>
                <a:lnTo>
                  <a:pt x="289" y="2985"/>
                </a:lnTo>
                <a:lnTo>
                  <a:pt x="289" y="2975"/>
                </a:lnTo>
                <a:lnTo>
                  <a:pt x="286" y="2967"/>
                </a:lnTo>
                <a:lnTo>
                  <a:pt x="286" y="2967"/>
                </a:lnTo>
                <a:lnTo>
                  <a:pt x="306" y="2923"/>
                </a:lnTo>
                <a:lnTo>
                  <a:pt x="335" y="2855"/>
                </a:lnTo>
                <a:lnTo>
                  <a:pt x="373" y="2764"/>
                </a:lnTo>
                <a:lnTo>
                  <a:pt x="434" y="2578"/>
                </a:lnTo>
                <a:lnTo>
                  <a:pt x="469" y="2347"/>
                </a:lnTo>
                <a:lnTo>
                  <a:pt x="528" y="2040"/>
                </a:lnTo>
                <a:lnTo>
                  <a:pt x="528" y="2040"/>
                </a:lnTo>
                <a:lnTo>
                  <a:pt x="542" y="1992"/>
                </a:lnTo>
                <a:lnTo>
                  <a:pt x="556" y="1947"/>
                </a:lnTo>
                <a:lnTo>
                  <a:pt x="574" y="1902"/>
                </a:lnTo>
                <a:lnTo>
                  <a:pt x="590" y="1862"/>
                </a:lnTo>
                <a:lnTo>
                  <a:pt x="616" y="1800"/>
                </a:lnTo>
                <a:lnTo>
                  <a:pt x="627" y="1777"/>
                </a:lnTo>
                <a:lnTo>
                  <a:pt x="646" y="1795"/>
                </a:lnTo>
                <a:lnTo>
                  <a:pt x="651" y="1820"/>
                </a:lnTo>
                <a:lnTo>
                  <a:pt x="697" y="1915"/>
                </a:lnTo>
                <a:lnTo>
                  <a:pt x="714" y="2033"/>
                </a:lnTo>
                <a:lnTo>
                  <a:pt x="720" y="2055"/>
                </a:lnTo>
                <a:lnTo>
                  <a:pt x="725" y="2087"/>
                </a:lnTo>
                <a:lnTo>
                  <a:pt x="725" y="2087"/>
                </a:lnTo>
                <a:lnTo>
                  <a:pt x="725" y="2110"/>
                </a:lnTo>
                <a:lnTo>
                  <a:pt x="726" y="2138"/>
                </a:lnTo>
                <a:lnTo>
                  <a:pt x="729" y="2169"/>
                </a:lnTo>
                <a:lnTo>
                  <a:pt x="733" y="2201"/>
                </a:lnTo>
                <a:lnTo>
                  <a:pt x="739" y="2253"/>
                </a:lnTo>
                <a:lnTo>
                  <a:pt x="742" y="2275"/>
                </a:lnTo>
                <a:lnTo>
                  <a:pt x="765" y="2409"/>
                </a:lnTo>
                <a:lnTo>
                  <a:pt x="765" y="2409"/>
                </a:lnTo>
                <a:lnTo>
                  <a:pt x="812" y="2637"/>
                </a:lnTo>
                <a:lnTo>
                  <a:pt x="798" y="2869"/>
                </a:lnTo>
                <a:lnTo>
                  <a:pt x="814" y="2930"/>
                </a:lnTo>
                <a:lnTo>
                  <a:pt x="812" y="2987"/>
                </a:lnTo>
                <a:lnTo>
                  <a:pt x="775" y="3016"/>
                </a:lnTo>
                <a:lnTo>
                  <a:pt x="772" y="3059"/>
                </a:lnTo>
                <a:lnTo>
                  <a:pt x="772" y="3059"/>
                </a:lnTo>
                <a:lnTo>
                  <a:pt x="773" y="3081"/>
                </a:lnTo>
                <a:lnTo>
                  <a:pt x="777" y="3098"/>
                </a:lnTo>
                <a:lnTo>
                  <a:pt x="782" y="3112"/>
                </a:lnTo>
                <a:lnTo>
                  <a:pt x="788" y="3120"/>
                </a:lnTo>
                <a:lnTo>
                  <a:pt x="794" y="3128"/>
                </a:lnTo>
                <a:lnTo>
                  <a:pt x="800" y="3131"/>
                </a:lnTo>
                <a:lnTo>
                  <a:pt x="805" y="3134"/>
                </a:lnTo>
                <a:lnTo>
                  <a:pt x="810" y="3135"/>
                </a:lnTo>
                <a:lnTo>
                  <a:pt x="799" y="3208"/>
                </a:lnTo>
                <a:lnTo>
                  <a:pt x="799" y="3208"/>
                </a:lnTo>
                <a:lnTo>
                  <a:pt x="798" y="3212"/>
                </a:lnTo>
                <a:lnTo>
                  <a:pt x="795" y="3220"/>
                </a:lnTo>
                <a:lnTo>
                  <a:pt x="795" y="3232"/>
                </a:lnTo>
                <a:lnTo>
                  <a:pt x="797" y="3241"/>
                </a:lnTo>
                <a:lnTo>
                  <a:pt x="798" y="3250"/>
                </a:lnTo>
                <a:lnTo>
                  <a:pt x="802" y="3260"/>
                </a:lnTo>
                <a:lnTo>
                  <a:pt x="805" y="3269"/>
                </a:lnTo>
                <a:lnTo>
                  <a:pt x="812" y="3279"/>
                </a:lnTo>
                <a:lnTo>
                  <a:pt x="820" y="3290"/>
                </a:lnTo>
                <a:lnTo>
                  <a:pt x="830" y="3300"/>
                </a:lnTo>
                <a:lnTo>
                  <a:pt x="842" y="3311"/>
                </a:lnTo>
                <a:lnTo>
                  <a:pt x="857" y="3322"/>
                </a:lnTo>
                <a:lnTo>
                  <a:pt x="876" y="3332"/>
                </a:lnTo>
                <a:lnTo>
                  <a:pt x="876" y="3332"/>
                </a:lnTo>
                <a:lnTo>
                  <a:pt x="878" y="3334"/>
                </a:lnTo>
                <a:lnTo>
                  <a:pt x="887" y="3334"/>
                </a:lnTo>
                <a:lnTo>
                  <a:pt x="902" y="3332"/>
                </a:lnTo>
                <a:lnTo>
                  <a:pt x="919" y="3329"/>
                </a:lnTo>
                <a:lnTo>
                  <a:pt x="929" y="3325"/>
                </a:lnTo>
                <a:lnTo>
                  <a:pt x="940" y="3321"/>
                </a:lnTo>
                <a:lnTo>
                  <a:pt x="951" y="3315"/>
                </a:lnTo>
                <a:lnTo>
                  <a:pt x="962" y="3309"/>
                </a:lnTo>
                <a:lnTo>
                  <a:pt x="974" y="3300"/>
                </a:lnTo>
                <a:lnTo>
                  <a:pt x="985" y="3289"/>
                </a:lnTo>
                <a:lnTo>
                  <a:pt x="998" y="3278"/>
                </a:lnTo>
                <a:lnTo>
                  <a:pt x="1009" y="3263"/>
                </a:lnTo>
                <a:lnTo>
                  <a:pt x="1011" y="3225"/>
                </a:lnTo>
                <a:lnTo>
                  <a:pt x="1009" y="3214"/>
                </a:lnTo>
                <a:lnTo>
                  <a:pt x="1009" y="3179"/>
                </a:lnTo>
                <a:lnTo>
                  <a:pt x="1006" y="3141"/>
                </a:lnTo>
                <a:lnTo>
                  <a:pt x="1019" y="3146"/>
                </a:lnTo>
                <a:lnTo>
                  <a:pt x="1019" y="3146"/>
                </a:lnTo>
                <a:lnTo>
                  <a:pt x="1024" y="3142"/>
                </a:lnTo>
                <a:lnTo>
                  <a:pt x="1028" y="3138"/>
                </a:lnTo>
                <a:lnTo>
                  <a:pt x="1033" y="3131"/>
                </a:lnTo>
                <a:lnTo>
                  <a:pt x="1037" y="3124"/>
                </a:lnTo>
                <a:lnTo>
                  <a:pt x="1043" y="3108"/>
                </a:lnTo>
                <a:lnTo>
                  <a:pt x="1048" y="3091"/>
                </a:lnTo>
                <a:lnTo>
                  <a:pt x="1052" y="3075"/>
                </a:lnTo>
                <a:lnTo>
                  <a:pt x="1054" y="3060"/>
                </a:lnTo>
                <a:lnTo>
                  <a:pt x="1057" y="3046"/>
                </a:lnTo>
                <a:lnTo>
                  <a:pt x="1058" y="3032"/>
                </a:lnTo>
                <a:lnTo>
                  <a:pt x="1058" y="3032"/>
                </a:lnTo>
                <a:lnTo>
                  <a:pt x="1057" y="3027"/>
                </a:lnTo>
                <a:lnTo>
                  <a:pt x="1054" y="3023"/>
                </a:lnTo>
                <a:lnTo>
                  <a:pt x="1048" y="3014"/>
                </a:lnTo>
                <a:lnTo>
                  <a:pt x="1041" y="3008"/>
                </a:lnTo>
                <a:lnTo>
                  <a:pt x="1033" y="3002"/>
                </a:lnTo>
                <a:lnTo>
                  <a:pt x="1019" y="2995"/>
                </a:lnTo>
                <a:lnTo>
                  <a:pt x="1012" y="2992"/>
                </a:lnTo>
                <a:lnTo>
                  <a:pt x="1021" y="2908"/>
                </a:lnTo>
                <a:lnTo>
                  <a:pt x="1036" y="2718"/>
                </a:lnTo>
                <a:lnTo>
                  <a:pt x="1036" y="2718"/>
                </a:lnTo>
                <a:lnTo>
                  <a:pt x="1036" y="2702"/>
                </a:lnTo>
                <a:lnTo>
                  <a:pt x="1035" y="2680"/>
                </a:lnTo>
                <a:lnTo>
                  <a:pt x="1031" y="2626"/>
                </a:lnTo>
                <a:lnTo>
                  <a:pt x="1026" y="2558"/>
                </a:lnTo>
                <a:lnTo>
                  <a:pt x="1026" y="2531"/>
                </a:lnTo>
                <a:lnTo>
                  <a:pt x="1015" y="2386"/>
                </a:lnTo>
                <a:lnTo>
                  <a:pt x="1005" y="2256"/>
                </a:lnTo>
                <a:lnTo>
                  <a:pt x="995" y="2169"/>
                </a:lnTo>
                <a:lnTo>
                  <a:pt x="993" y="2132"/>
                </a:lnTo>
                <a:lnTo>
                  <a:pt x="990" y="2097"/>
                </a:lnTo>
                <a:lnTo>
                  <a:pt x="988" y="2047"/>
                </a:lnTo>
                <a:lnTo>
                  <a:pt x="984" y="1932"/>
                </a:lnTo>
                <a:lnTo>
                  <a:pt x="984" y="1878"/>
                </a:lnTo>
                <a:lnTo>
                  <a:pt x="982" y="1720"/>
                </a:lnTo>
                <a:lnTo>
                  <a:pt x="974" y="1594"/>
                </a:lnTo>
                <a:lnTo>
                  <a:pt x="977" y="1560"/>
                </a:lnTo>
                <a:lnTo>
                  <a:pt x="977" y="1560"/>
                </a:lnTo>
                <a:lnTo>
                  <a:pt x="974" y="1543"/>
                </a:lnTo>
                <a:lnTo>
                  <a:pt x="971" y="1529"/>
                </a:lnTo>
                <a:lnTo>
                  <a:pt x="967" y="1519"/>
                </a:lnTo>
                <a:lnTo>
                  <a:pt x="963" y="1513"/>
                </a:lnTo>
                <a:lnTo>
                  <a:pt x="941" y="1386"/>
                </a:lnTo>
                <a:lnTo>
                  <a:pt x="909" y="1343"/>
                </a:lnTo>
                <a:lnTo>
                  <a:pt x="909" y="1326"/>
                </a:lnTo>
                <a:lnTo>
                  <a:pt x="915" y="1317"/>
                </a:lnTo>
                <a:lnTo>
                  <a:pt x="915" y="1298"/>
                </a:lnTo>
                <a:lnTo>
                  <a:pt x="922" y="1298"/>
                </a:lnTo>
                <a:lnTo>
                  <a:pt x="925" y="1290"/>
                </a:lnTo>
                <a:lnTo>
                  <a:pt x="920" y="1249"/>
                </a:lnTo>
                <a:lnTo>
                  <a:pt x="925" y="1247"/>
                </a:lnTo>
                <a:lnTo>
                  <a:pt x="1012" y="1229"/>
                </a:lnTo>
                <a:lnTo>
                  <a:pt x="1041" y="1222"/>
                </a:lnTo>
                <a:lnTo>
                  <a:pt x="1093" y="1217"/>
                </a:lnTo>
                <a:lnTo>
                  <a:pt x="1093" y="1217"/>
                </a:lnTo>
                <a:lnTo>
                  <a:pt x="1104" y="1212"/>
                </a:lnTo>
                <a:lnTo>
                  <a:pt x="1115" y="1207"/>
                </a:lnTo>
                <a:lnTo>
                  <a:pt x="1131" y="1197"/>
                </a:lnTo>
                <a:lnTo>
                  <a:pt x="1141" y="1190"/>
                </a:lnTo>
                <a:lnTo>
                  <a:pt x="1144" y="1186"/>
                </a:lnTo>
                <a:lnTo>
                  <a:pt x="1144" y="1186"/>
                </a:lnTo>
                <a:lnTo>
                  <a:pt x="1147" y="1181"/>
                </a:lnTo>
                <a:lnTo>
                  <a:pt x="1148" y="1176"/>
                </a:lnTo>
                <a:lnTo>
                  <a:pt x="1152" y="1163"/>
                </a:lnTo>
                <a:lnTo>
                  <a:pt x="1154" y="1148"/>
                </a:lnTo>
                <a:lnTo>
                  <a:pt x="1155" y="1133"/>
                </a:lnTo>
                <a:lnTo>
                  <a:pt x="1155" y="1107"/>
                </a:lnTo>
                <a:lnTo>
                  <a:pt x="1155" y="1096"/>
                </a:lnTo>
                <a:lnTo>
                  <a:pt x="1155" y="1096"/>
                </a:lnTo>
                <a:close/>
                <a:moveTo>
                  <a:pt x="286" y="1152"/>
                </a:moveTo>
                <a:lnTo>
                  <a:pt x="284" y="1127"/>
                </a:lnTo>
                <a:lnTo>
                  <a:pt x="295" y="1109"/>
                </a:lnTo>
                <a:lnTo>
                  <a:pt x="295" y="1068"/>
                </a:lnTo>
                <a:lnTo>
                  <a:pt x="300" y="1056"/>
                </a:lnTo>
                <a:lnTo>
                  <a:pt x="300" y="1056"/>
                </a:lnTo>
                <a:lnTo>
                  <a:pt x="301" y="1056"/>
                </a:lnTo>
                <a:lnTo>
                  <a:pt x="302" y="1057"/>
                </a:lnTo>
                <a:lnTo>
                  <a:pt x="304" y="1059"/>
                </a:lnTo>
                <a:lnTo>
                  <a:pt x="299" y="1107"/>
                </a:lnTo>
                <a:lnTo>
                  <a:pt x="295" y="1155"/>
                </a:lnTo>
                <a:lnTo>
                  <a:pt x="284" y="1189"/>
                </a:lnTo>
                <a:lnTo>
                  <a:pt x="286" y="1162"/>
                </a:lnTo>
                <a:lnTo>
                  <a:pt x="286" y="1152"/>
                </a:lnTo>
                <a:close/>
                <a:moveTo>
                  <a:pt x="190" y="1636"/>
                </a:moveTo>
                <a:lnTo>
                  <a:pt x="194" y="1631"/>
                </a:lnTo>
                <a:lnTo>
                  <a:pt x="203" y="1637"/>
                </a:lnTo>
                <a:lnTo>
                  <a:pt x="205" y="1657"/>
                </a:lnTo>
                <a:lnTo>
                  <a:pt x="205" y="1657"/>
                </a:lnTo>
                <a:lnTo>
                  <a:pt x="201" y="1655"/>
                </a:lnTo>
                <a:lnTo>
                  <a:pt x="196" y="1653"/>
                </a:lnTo>
                <a:lnTo>
                  <a:pt x="193" y="1655"/>
                </a:lnTo>
                <a:lnTo>
                  <a:pt x="189" y="1657"/>
                </a:lnTo>
                <a:lnTo>
                  <a:pt x="190" y="1636"/>
                </a:lnTo>
                <a:close/>
                <a:moveTo>
                  <a:pt x="210" y="2070"/>
                </a:moveTo>
                <a:lnTo>
                  <a:pt x="219" y="1995"/>
                </a:lnTo>
                <a:lnTo>
                  <a:pt x="224" y="2028"/>
                </a:lnTo>
                <a:lnTo>
                  <a:pt x="210" y="2070"/>
                </a:lnTo>
                <a:close/>
                <a:moveTo>
                  <a:pt x="301" y="1489"/>
                </a:moveTo>
                <a:lnTo>
                  <a:pt x="293" y="1531"/>
                </a:lnTo>
                <a:lnTo>
                  <a:pt x="288" y="1552"/>
                </a:lnTo>
                <a:lnTo>
                  <a:pt x="268" y="1584"/>
                </a:lnTo>
                <a:lnTo>
                  <a:pt x="269" y="1649"/>
                </a:lnTo>
                <a:lnTo>
                  <a:pt x="254" y="1725"/>
                </a:lnTo>
                <a:lnTo>
                  <a:pt x="249" y="1794"/>
                </a:lnTo>
                <a:lnTo>
                  <a:pt x="231" y="1906"/>
                </a:lnTo>
                <a:lnTo>
                  <a:pt x="245" y="1796"/>
                </a:lnTo>
                <a:lnTo>
                  <a:pt x="240" y="1766"/>
                </a:lnTo>
                <a:lnTo>
                  <a:pt x="240" y="1766"/>
                </a:lnTo>
                <a:lnTo>
                  <a:pt x="237" y="1759"/>
                </a:lnTo>
                <a:lnTo>
                  <a:pt x="235" y="1755"/>
                </a:lnTo>
                <a:lnTo>
                  <a:pt x="227" y="1746"/>
                </a:lnTo>
                <a:lnTo>
                  <a:pt x="228" y="1742"/>
                </a:lnTo>
                <a:lnTo>
                  <a:pt x="224" y="1741"/>
                </a:lnTo>
                <a:lnTo>
                  <a:pt x="224" y="1690"/>
                </a:lnTo>
                <a:lnTo>
                  <a:pt x="228" y="1688"/>
                </a:lnTo>
                <a:lnTo>
                  <a:pt x="228" y="1688"/>
                </a:lnTo>
                <a:lnTo>
                  <a:pt x="233" y="1687"/>
                </a:lnTo>
                <a:lnTo>
                  <a:pt x="237" y="1685"/>
                </a:lnTo>
                <a:lnTo>
                  <a:pt x="242" y="1681"/>
                </a:lnTo>
                <a:lnTo>
                  <a:pt x="245" y="1677"/>
                </a:lnTo>
                <a:lnTo>
                  <a:pt x="246" y="1674"/>
                </a:lnTo>
                <a:lnTo>
                  <a:pt x="246" y="1639"/>
                </a:lnTo>
                <a:lnTo>
                  <a:pt x="251" y="1603"/>
                </a:lnTo>
                <a:lnTo>
                  <a:pt x="251" y="1577"/>
                </a:lnTo>
                <a:lnTo>
                  <a:pt x="251" y="1577"/>
                </a:lnTo>
                <a:lnTo>
                  <a:pt x="259" y="1579"/>
                </a:lnTo>
                <a:lnTo>
                  <a:pt x="263" y="1575"/>
                </a:lnTo>
                <a:lnTo>
                  <a:pt x="268" y="1510"/>
                </a:lnTo>
                <a:lnTo>
                  <a:pt x="268" y="1510"/>
                </a:lnTo>
                <a:lnTo>
                  <a:pt x="270" y="1512"/>
                </a:lnTo>
                <a:lnTo>
                  <a:pt x="277" y="1448"/>
                </a:lnTo>
                <a:lnTo>
                  <a:pt x="274" y="1444"/>
                </a:lnTo>
                <a:lnTo>
                  <a:pt x="277" y="1441"/>
                </a:lnTo>
                <a:lnTo>
                  <a:pt x="291" y="1476"/>
                </a:lnTo>
                <a:lnTo>
                  <a:pt x="307" y="1477"/>
                </a:lnTo>
                <a:lnTo>
                  <a:pt x="307" y="1477"/>
                </a:lnTo>
                <a:lnTo>
                  <a:pt x="301" y="1489"/>
                </a:lnTo>
                <a:close/>
                <a:moveTo>
                  <a:pt x="952" y="1067"/>
                </a:moveTo>
                <a:lnTo>
                  <a:pt x="946" y="1068"/>
                </a:lnTo>
                <a:lnTo>
                  <a:pt x="932" y="1063"/>
                </a:lnTo>
                <a:lnTo>
                  <a:pt x="902" y="1059"/>
                </a:lnTo>
                <a:lnTo>
                  <a:pt x="894" y="1063"/>
                </a:lnTo>
                <a:lnTo>
                  <a:pt x="893" y="1032"/>
                </a:lnTo>
                <a:lnTo>
                  <a:pt x="883" y="1010"/>
                </a:lnTo>
                <a:lnTo>
                  <a:pt x="884" y="980"/>
                </a:lnTo>
                <a:lnTo>
                  <a:pt x="889" y="961"/>
                </a:lnTo>
                <a:lnTo>
                  <a:pt x="894" y="918"/>
                </a:lnTo>
                <a:lnTo>
                  <a:pt x="908" y="961"/>
                </a:lnTo>
                <a:lnTo>
                  <a:pt x="940" y="1025"/>
                </a:lnTo>
                <a:lnTo>
                  <a:pt x="953" y="1049"/>
                </a:lnTo>
                <a:lnTo>
                  <a:pt x="952" y="1067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Member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Advertiser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Picture 2" descr="C:\Users\hq189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33600"/>
            <a:ext cx="2924175" cy="2819400"/>
          </a:xfrm>
          <a:prstGeom prst="rect">
            <a:avLst/>
          </a:prstGeom>
          <a:noFill/>
        </p:spPr>
      </p:pic>
      <p:sp>
        <p:nvSpPr>
          <p:cNvPr id="26" name="Freeform 55"/>
          <p:cNvSpPr>
            <a:spLocks/>
          </p:cNvSpPr>
          <p:nvPr/>
        </p:nvSpPr>
        <p:spPr bwMode="gray">
          <a:xfrm>
            <a:off x="1371600" y="3352800"/>
            <a:ext cx="988057" cy="15240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209800" y="3962400"/>
            <a:ext cx="9144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410200" y="3886200"/>
            <a:ext cx="9144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76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3.2 Function user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11" descr="C:\Users\hq189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505200" cy="4114800"/>
          </a:xfrm>
          <a:prstGeom prst="rect">
            <a:avLst/>
          </a:prstGeom>
          <a:noFill/>
        </p:spPr>
      </p:pic>
      <p:pic>
        <p:nvPicPr>
          <p:cNvPr id="7" name="Picture 12" descr="C:\Users\hq189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14400"/>
            <a:ext cx="1905000" cy="16042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2514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Handle Report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13" descr="C:\Users\hq189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990600"/>
            <a:ext cx="1905000" cy="14477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10400" y="2590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Ban/Unban Account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16" descr="C:\Users\hq189\Desktop\Cap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657600"/>
            <a:ext cx="2133600" cy="19216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33800" y="5562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Statistic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7" descr="C:\Users\hq189\Desktop\Cap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733800"/>
            <a:ext cx="2133600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553200" y="5562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Nontification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381000" y="0"/>
            <a:ext cx="5029200" cy="685800"/>
            <a:chOff x="1344" y="2064"/>
            <a:chExt cx="3168" cy="432"/>
          </a:xfrm>
        </p:grpSpPr>
        <p:sp>
          <p:nvSpPr>
            <p:cNvPr id="16" name="AutoShape 58"/>
            <p:cNvSpPr>
              <a:spLocks noChangeArrowheads="1"/>
            </p:cNvSpPr>
            <p:nvPr/>
          </p:nvSpPr>
          <p:spPr bwMode="gray">
            <a:xfrm>
              <a:off x="1584" y="213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59"/>
            <p:cNvSpPr>
              <a:spLocks noChangeArrowheads="1"/>
            </p:cNvSpPr>
            <p:nvPr/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60"/>
            <p:cNvSpPr txBox="1">
              <a:spLocks noChangeArrowheads="1"/>
            </p:cNvSpPr>
            <p:nvPr/>
          </p:nvSpPr>
          <p:spPr bwMode="gray">
            <a:xfrm>
              <a:off x="1632" y="2160"/>
              <a:ext cx="288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Requirements Specifications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61"/>
            <p:cNvSpPr txBox="1">
              <a:spLocks noChangeArrowheads="1"/>
            </p:cNvSpPr>
            <p:nvPr/>
          </p:nvSpPr>
          <p:spPr bwMode="gray">
            <a:xfrm>
              <a:off x="1441" y="212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9600" y="5334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Staff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76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3.2 Function for manager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Shot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Sell Team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Users\hq189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90600"/>
            <a:ext cx="1892064" cy="17275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95600" y="2743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Mr. </a:t>
            </a:r>
            <a:r>
              <a:rPr lang="en-US" sz="2400" b="1" dirty="0" err="1" smtClean="0">
                <a:solidFill>
                  <a:srgbClr val="FF0000"/>
                </a:solidFill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Supervisor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5" descr="C:\Users\hq189\Desktop\h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1440180" cy="1447800"/>
          </a:xfrm>
          <a:prstGeom prst="rect">
            <a:avLst/>
          </a:prstGeom>
          <a:noFill/>
        </p:spPr>
      </p:pic>
      <p:pic>
        <p:nvPicPr>
          <p:cNvPr id="12" name="Picture 6" descr="C:\Users\hq189\Desktop\Vu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733800"/>
            <a:ext cx="1538288" cy="1447800"/>
          </a:xfrm>
          <a:prstGeom prst="rect">
            <a:avLst/>
          </a:prstGeom>
          <a:noFill/>
        </p:spPr>
      </p:pic>
      <p:pic>
        <p:nvPicPr>
          <p:cNvPr id="13" name="Picture 7" descr="C:\Users\hq189\Desktop\huy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733800"/>
            <a:ext cx="1752600" cy="1524000"/>
          </a:xfrm>
          <a:prstGeom prst="rect">
            <a:avLst/>
          </a:prstGeom>
          <a:noFill/>
        </p:spPr>
      </p:pic>
      <p:pic>
        <p:nvPicPr>
          <p:cNvPr id="14" name="Picture 8" descr="C:\Users\hq189\Desktop\qua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733800"/>
            <a:ext cx="1447800" cy="1506722"/>
          </a:xfrm>
          <a:prstGeom prst="rect">
            <a:avLst/>
          </a:prstGeom>
          <a:noFill/>
        </p:spPr>
      </p:pic>
      <p:pic>
        <p:nvPicPr>
          <p:cNvPr id="15" name="Picture 9" descr="C:\Users\hq189\Desktop\v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3810000"/>
            <a:ext cx="1476375" cy="14001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-228600" y="5410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Phạm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Duy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Hưng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410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Phan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Nho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Vương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5410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Bùi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Thanh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Huyền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5449669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Hoàng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Văn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Quang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5480447"/>
            <a:ext cx="182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Nguyễn</a:t>
            </a:r>
            <a:r>
              <a:rPr lang="en-US" sz="1600" b="1" dirty="0" smtClean="0">
                <a:solidFill>
                  <a:srgbClr val="FF0000"/>
                </a:solidFill>
              </a:rPr>
              <a:t> Tam </a:t>
            </a:r>
            <a:r>
              <a:rPr lang="en-US" sz="1600" b="1" dirty="0" err="1" smtClean="0">
                <a:solidFill>
                  <a:srgbClr val="FF0000"/>
                </a:solidFill>
              </a:rPr>
              <a:t>Vũ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3.3 Function for Manager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381000" y="0"/>
            <a:ext cx="5029200" cy="685800"/>
            <a:chOff x="1344" y="2064"/>
            <a:chExt cx="3168" cy="432"/>
          </a:xfrm>
        </p:grpSpPr>
        <p:sp>
          <p:nvSpPr>
            <p:cNvPr id="8" name="AutoShape 58"/>
            <p:cNvSpPr>
              <a:spLocks noChangeArrowheads="1"/>
            </p:cNvSpPr>
            <p:nvPr/>
          </p:nvSpPr>
          <p:spPr bwMode="gray">
            <a:xfrm>
              <a:off x="1584" y="213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59"/>
            <p:cNvSpPr>
              <a:spLocks noChangeArrowheads="1"/>
            </p:cNvSpPr>
            <p:nvPr/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0"/>
            <p:cNvSpPr txBox="1">
              <a:spLocks noChangeArrowheads="1"/>
            </p:cNvSpPr>
            <p:nvPr/>
          </p:nvSpPr>
          <p:spPr bwMode="gray">
            <a:xfrm>
              <a:off x="1632" y="2160"/>
              <a:ext cx="288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Requirements Specifications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61"/>
            <p:cNvSpPr txBox="1">
              <a:spLocks noChangeArrowheads="1"/>
            </p:cNvSpPr>
            <p:nvPr/>
          </p:nvSpPr>
          <p:spPr bwMode="gray">
            <a:xfrm>
              <a:off x="1441" y="212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12" name="Picture 1" descr="C:\Users\hq189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2240280" cy="2286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3733800"/>
            <a:ext cx="175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Manager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hq189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76400"/>
            <a:ext cx="1751933" cy="145994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81400" y="3124200"/>
            <a:ext cx="306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Ads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C:\Users\hq189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91000"/>
            <a:ext cx="2116919" cy="1810356"/>
          </a:xfrm>
          <a:prstGeom prst="rect">
            <a:avLst/>
          </a:prstGeom>
          <a:noFill/>
        </p:spPr>
      </p:pic>
      <p:pic>
        <p:nvPicPr>
          <p:cNvPr id="19" name="Picture 4" descr="C:\Users\hq189\Desktop\Cap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19600"/>
            <a:ext cx="2566147" cy="175193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3000" y="6019800"/>
            <a:ext cx="175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Admin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6248400"/>
            <a:ext cx="3430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Account management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22" name="Picture 3" descr="C:\Users\hq189\Desktop\Cap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676400"/>
            <a:ext cx="2043922" cy="147941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019800" y="3124200"/>
            <a:ext cx="335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Advertiser management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2544"/>
            <a:chExt cx="2976" cy="432"/>
          </a:xfrm>
        </p:grpSpPr>
        <p:sp>
          <p:nvSpPr>
            <p:cNvPr id="7" name="AutoShape 6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gray">
            <a:xfrm>
              <a:off x="1728" y="2654"/>
              <a:ext cx="2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Design Description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6"/>
            <p:cNvSpPr txBox="1">
              <a:spLocks noChangeArrowheads="1"/>
            </p:cNvSpPr>
            <p:nvPr/>
          </p:nvSpPr>
          <p:spPr bwMode="gray">
            <a:xfrm>
              <a:off x="1441" y="260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57200" y="914400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4.1 System architectural design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6600" y="60198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System architectural 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  <p:pic>
        <p:nvPicPr>
          <p:cNvPr id="10242" name="Picture 2" descr="C:\Users\hq189\AppData\Roaming\Skype\My Skype Received Files\System Architecture Design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01000" cy="45343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2544"/>
            <a:chExt cx="2976" cy="432"/>
          </a:xfrm>
        </p:grpSpPr>
        <p:sp>
          <p:nvSpPr>
            <p:cNvPr id="7" name="AutoShape 6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gray">
            <a:xfrm>
              <a:off x="1728" y="2654"/>
              <a:ext cx="2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Design Description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6"/>
            <p:cNvSpPr txBox="1">
              <a:spLocks noChangeArrowheads="1"/>
            </p:cNvSpPr>
            <p:nvPr/>
          </p:nvSpPr>
          <p:spPr bwMode="gray">
            <a:xfrm>
              <a:off x="1441" y="260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600" y="76200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.2  Component diagram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00400" y="6457890"/>
            <a:ext cx="3642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Component </a:t>
            </a:r>
            <a:r>
              <a:rPr lang="en-US" sz="2000" b="1" dirty="0" smtClean="0">
                <a:solidFill>
                  <a:srgbClr val="FF0000"/>
                </a:solidFill>
              </a:rPr>
              <a:t>Web application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hq189\AppData\Roaming\Skype\My Skype Received Files\component weba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8486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q189\AppData\Roaming\Skype\My Skype Received Files\component_mobi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143000"/>
            <a:ext cx="4069117" cy="4714875"/>
          </a:xfrm>
          <a:prstGeom prst="rect">
            <a:avLst/>
          </a:prstGeom>
          <a:noFill/>
        </p:spPr>
      </p:pic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381000" y="0"/>
            <a:ext cx="4724400" cy="685800"/>
            <a:chOff x="1344" y="2544"/>
            <a:chExt cx="2976" cy="432"/>
          </a:xfrm>
        </p:grpSpPr>
        <p:sp>
          <p:nvSpPr>
            <p:cNvPr id="8" name="AutoShape 6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6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5"/>
            <p:cNvSpPr txBox="1">
              <a:spLocks noChangeArrowheads="1"/>
            </p:cNvSpPr>
            <p:nvPr/>
          </p:nvSpPr>
          <p:spPr bwMode="gray">
            <a:xfrm>
              <a:off x="1728" y="2654"/>
              <a:ext cx="2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Design Description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66"/>
            <p:cNvSpPr txBox="1">
              <a:spLocks noChangeArrowheads="1"/>
            </p:cNvSpPr>
            <p:nvPr/>
          </p:nvSpPr>
          <p:spPr bwMode="gray">
            <a:xfrm>
              <a:off x="1441" y="260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3400" y="76200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.2  Component diagram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95600" y="6096000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Component </a:t>
            </a:r>
            <a:r>
              <a:rPr lang="en-US" b="1" dirty="0" smtClean="0">
                <a:solidFill>
                  <a:srgbClr val="FF0000"/>
                </a:solidFill>
              </a:rPr>
              <a:t>Mobile </a:t>
            </a:r>
            <a:r>
              <a:rPr lang="en-US" b="1" dirty="0" smtClean="0">
                <a:solidFill>
                  <a:srgbClr val="FF0000"/>
                </a:solidFill>
              </a:rPr>
              <a:t>application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2544"/>
            <a:chExt cx="2976" cy="432"/>
          </a:xfrm>
        </p:grpSpPr>
        <p:sp>
          <p:nvSpPr>
            <p:cNvPr id="8" name="AutoShape 6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6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5"/>
            <p:cNvSpPr txBox="1">
              <a:spLocks noChangeArrowheads="1"/>
            </p:cNvSpPr>
            <p:nvPr/>
          </p:nvSpPr>
          <p:spPr bwMode="gray">
            <a:xfrm>
              <a:off x="1728" y="2654"/>
              <a:ext cx="2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Design Description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66"/>
            <p:cNvSpPr txBox="1">
              <a:spLocks noChangeArrowheads="1"/>
            </p:cNvSpPr>
            <p:nvPr/>
          </p:nvSpPr>
          <p:spPr bwMode="gray">
            <a:xfrm>
              <a:off x="1441" y="260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pic>
        <p:nvPicPr>
          <p:cNvPr id="13" name="Content Placeholder 12" descr="C:\Users\hq189\AppData\Roaming\Skype\My Skype Received Files\classdiagram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33400" y="8382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4.3  Class diagram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2" descr="C:\Users\hq189\AppData\Roaming\Skype\My Skype Received Files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3657600" cy="403263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83820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5715000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 </a:t>
            </a:r>
            <a:r>
              <a:rPr lang="en-US" b="1" dirty="0" err="1" smtClean="0">
                <a:solidFill>
                  <a:srgbClr val="FF0000"/>
                </a:solidFill>
              </a:rPr>
              <a:t>OfferBo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2544"/>
            <a:chExt cx="2976" cy="432"/>
          </a:xfrm>
        </p:grpSpPr>
        <p:sp>
          <p:nvSpPr>
            <p:cNvPr id="7" name="AutoShape 6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gray">
            <a:xfrm>
              <a:off x="1728" y="2654"/>
              <a:ext cx="2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Design Description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6"/>
            <p:cNvSpPr txBox="1">
              <a:spLocks noChangeArrowheads="1"/>
            </p:cNvSpPr>
            <p:nvPr/>
          </p:nvSpPr>
          <p:spPr bwMode="gray">
            <a:xfrm>
              <a:off x="1441" y="260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3400" y="83820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4.4 Database Design</a:t>
            </a:r>
          </a:p>
        </p:txBody>
      </p:sp>
      <p:pic>
        <p:nvPicPr>
          <p:cNvPr id="12" name="Picture 11" descr="C:\Users\hq189\AppData\Roaming\Skype\My Skype Received Files\S&amp;S_Diagram-page-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83820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112643" name="Picture 3" descr="C:\Users\hq189\AppData\Roaming\Skype\My Skype Received Files\Capture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47800"/>
            <a:ext cx="4495800" cy="373379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657600" y="54102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2544"/>
            <a:chExt cx="2976" cy="432"/>
          </a:xfrm>
        </p:grpSpPr>
        <p:sp>
          <p:nvSpPr>
            <p:cNvPr id="7" name="AutoShape 6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gray">
            <a:xfrm>
              <a:off x="1728" y="2654"/>
              <a:ext cx="2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Design Description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6"/>
            <p:cNvSpPr txBox="1">
              <a:spLocks noChangeArrowheads="1"/>
            </p:cNvSpPr>
            <p:nvPr/>
          </p:nvSpPr>
          <p:spPr bwMode="gray">
            <a:xfrm>
              <a:off x="1441" y="260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3400" y="83820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4.5 Interface Design</a:t>
            </a:r>
          </a:p>
        </p:txBody>
      </p:sp>
      <p:pic>
        <p:nvPicPr>
          <p:cNvPr id="12" name="Picture 11" descr="C:\Users\hq189\AppData\Roaming\Skype\My Skype Received Files\homepag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74726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hq189\AppData\Roaming\Skype\My Skype Received Files\footer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6670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048000" y="6096000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Home page http://shotandsell.com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Content Placeholder 5" descr="C:\Users\hq189\Desktop\Captur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hq189\Desktop\New folder\search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25196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2544"/>
            <a:chExt cx="2976" cy="432"/>
          </a:xfrm>
        </p:grpSpPr>
        <p:sp>
          <p:nvSpPr>
            <p:cNvPr id="9" name="AutoShape 6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6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5"/>
            <p:cNvSpPr txBox="1">
              <a:spLocks noChangeArrowheads="1"/>
            </p:cNvSpPr>
            <p:nvPr/>
          </p:nvSpPr>
          <p:spPr bwMode="gray">
            <a:xfrm>
              <a:off x="1728" y="2654"/>
              <a:ext cx="2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Design Description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66"/>
            <p:cNvSpPr txBox="1">
              <a:spLocks noChangeArrowheads="1"/>
            </p:cNvSpPr>
            <p:nvPr/>
          </p:nvSpPr>
          <p:spPr bwMode="gray">
            <a:xfrm>
              <a:off x="1441" y="260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838200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4.5 Interface Design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0600" y="480060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Icon </a:t>
            </a:r>
            <a:r>
              <a:rPr lang="en-US" b="1" dirty="0" err="1" smtClean="0">
                <a:solidFill>
                  <a:srgbClr val="FF0000"/>
                </a:solidFill>
              </a:rPr>
              <a:t>Ios</a:t>
            </a:r>
            <a:r>
              <a:rPr lang="en-US" b="1" dirty="0" smtClean="0">
                <a:solidFill>
                  <a:srgbClr val="FF0000"/>
                </a:solidFill>
              </a:rPr>
              <a:t> application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0" y="59436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Main Screen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grpSp>
        <p:nvGrpSpPr>
          <p:cNvPr id="87112" name="Group 72"/>
          <p:cNvGrpSpPr>
            <a:grpSpLocks/>
          </p:cNvGrpSpPr>
          <p:nvPr/>
        </p:nvGrpSpPr>
        <p:grpSpPr bwMode="auto">
          <a:xfrm>
            <a:off x="2209800" y="4419600"/>
            <a:ext cx="4724400" cy="685800"/>
            <a:chOff x="1344" y="3024"/>
            <a:chExt cx="2976" cy="432"/>
          </a:xfrm>
        </p:grpSpPr>
        <p:sp>
          <p:nvSpPr>
            <p:cNvPr id="87083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2117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4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solidFill>
              <a:schemeClr val="bg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5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Implementation &amp; Test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86" name="Text Box 46"/>
            <p:cNvSpPr txBox="1">
              <a:spLocks noChangeArrowheads="1"/>
            </p:cNvSpPr>
            <p:nvPr/>
          </p:nvSpPr>
          <p:spPr bwMode="gray">
            <a:xfrm>
              <a:off x="1441" y="30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7107" name="Group 67"/>
          <p:cNvGrpSpPr>
            <a:grpSpLocks/>
          </p:cNvGrpSpPr>
          <p:nvPr/>
        </p:nvGrpSpPr>
        <p:grpSpPr bwMode="auto">
          <a:xfrm>
            <a:off x="2209800" y="1219200"/>
            <a:ext cx="4724400" cy="685800"/>
            <a:chOff x="1344" y="1104"/>
            <a:chExt cx="2976" cy="432"/>
          </a:xfrm>
        </p:grpSpPr>
        <p:sp>
          <p:nvSpPr>
            <p:cNvPr id="87088" name="AutoShape 48"/>
            <p:cNvSpPr>
              <a:spLocks noChangeArrowheads="1"/>
            </p:cNvSpPr>
            <p:nvPr/>
          </p:nvSpPr>
          <p:spPr bwMode="gray">
            <a:xfrm>
              <a:off x="1584" y="11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89" name="AutoShape 49"/>
            <p:cNvSpPr>
              <a:spLocks noChangeArrowheads="1"/>
            </p:cNvSpPr>
            <p:nvPr/>
          </p:nvSpPr>
          <p:spPr bwMode="gray">
            <a:xfrm>
              <a:off x="1344" y="110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0" name="Text Box 50"/>
            <p:cNvSpPr txBox="1">
              <a:spLocks noChangeArrowheads="1"/>
            </p:cNvSpPr>
            <p:nvPr/>
          </p:nvSpPr>
          <p:spPr bwMode="gray">
            <a:xfrm>
              <a:off x="1728" y="121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Introduction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1" name="Text Box 51"/>
            <p:cNvSpPr txBox="1">
              <a:spLocks noChangeArrowheads="1"/>
            </p:cNvSpPr>
            <p:nvPr/>
          </p:nvSpPr>
          <p:spPr bwMode="gray">
            <a:xfrm>
              <a:off x="1441" y="11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7108" name="Group 68"/>
          <p:cNvGrpSpPr>
            <a:grpSpLocks/>
          </p:cNvGrpSpPr>
          <p:nvPr/>
        </p:nvGrpSpPr>
        <p:grpSpPr bwMode="auto">
          <a:xfrm>
            <a:off x="2209800" y="2057400"/>
            <a:ext cx="4724400" cy="685800"/>
            <a:chOff x="1344" y="1584"/>
            <a:chExt cx="2976" cy="432"/>
          </a:xfrm>
        </p:grpSpPr>
        <p:sp>
          <p:nvSpPr>
            <p:cNvPr id="87093" name="AutoShape 53"/>
            <p:cNvSpPr>
              <a:spLocks noChangeArrowheads="1"/>
            </p:cNvSpPr>
            <p:nvPr/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4" name="AutoShape 54"/>
            <p:cNvSpPr>
              <a:spLocks noChangeArrowheads="1"/>
            </p:cNvSpPr>
            <p:nvPr/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5" name="Text Box 55"/>
            <p:cNvSpPr txBox="1">
              <a:spLocks noChangeArrowheads="1"/>
            </p:cNvSpPr>
            <p:nvPr/>
          </p:nvSpPr>
          <p:spPr bwMode="gray">
            <a:xfrm>
              <a:off x="1728" y="1694"/>
              <a:ext cx="259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Project Management Plan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096" name="Text Box 56"/>
            <p:cNvSpPr txBox="1">
              <a:spLocks noChangeArrowheads="1"/>
            </p:cNvSpPr>
            <p:nvPr/>
          </p:nvSpPr>
          <p:spPr bwMode="gray">
            <a:xfrm>
              <a:off x="1441" y="164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7109" name="Group 69"/>
          <p:cNvGrpSpPr>
            <a:grpSpLocks/>
          </p:cNvGrpSpPr>
          <p:nvPr/>
        </p:nvGrpSpPr>
        <p:grpSpPr bwMode="auto">
          <a:xfrm>
            <a:off x="2209800" y="2819400"/>
            <a:ext cx="5029200" cy="685800"/>
            <a:chOff x="1344" y="2064"/>
            <a:chExt cx="3168" cy="432"/>
          </a:xfrm>
        </p:grpSpPr>
        <p:sp>
          <p:nvSpPr>
            <p:cNvPr id="87098" name="AutoShape 58"/>
            <p:cNvSpPr>
              <a:spLocks noChangeArrowheads="1"/>
            </p:cNvSpPr>
            <p:nvPr/>
          </p:nvSpPr>
          <p:spPr bwMode="gray">
            <a:xfrm>
              <a:off x="1584" y="213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99" name="AutoShape 59"/>
            <p:cNvSpPr>
              <a:spLocks noChangeArrowheads="1"/>
            </p:cNvSpPr>
            <p:nvPr/>
          </p:nvSpPr>
          <p:spPr bwMode="gray">
            <a:xfrm>
              <a:off x="1344" y="206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0" name="Text Box 60"/>
            <p:cNvSpPr txBox="1">
              <a:spLocks noChangeArrowheads="1"/>
            </p:cNvSpPr>
            <p:nvPr/>
          </p:nvSpPr>
          <p:spPr bwMode="gray">
            <a:xfrm>
              <a:off x="1632" y="2160"/>
              <a:ext cx="288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Requirements Specifications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1" name="Text Box 61"/>
            <p:cNvSpPr txBox="1">
              <a:spLocks noChangeArrowheads="1"/>
            </p:cNvSpPr>
            <p:nvPr/>
          </p:nvSpPr>
          <p:spPr bwMode="gray">
            <a:xfrm>
              <a:off x="1441" y="212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7110" name="Group 70"/>
          <p:cNvGrpSpPr>
            <a:grpSpLocks/>
          </p:cNvGrpSpPr>
          <p:nvPr/>
        </p:nvGrpSpPr>
        <p:grpSpPr bwMode="auto">
          <a:xfrm>
            <a:off x="2209800" y="3657600"/>
            <a:ext cx="4724400" cy="685800"/>
            <a:chOff x="1344" y="2544"/>
            <a:chExt cx="2976" cy="432"/>
          </a:xfrm>
        </p:grpSpPr>
        <p:sp>
          <p:nvSpPr>
            <p:cNvPr id="87103" name="AutoShape 63"/>
            <p:cNvSpPr>
              <a:spLocks noChangeArrowheads="1"/>
            </p:cNvSpPr>
            <p:nvPr/>
          </p:nvSpPr>
          <p:spPr bwMode="gray">
            <a:xfrm>
              <a:off x="1584" y="26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4" name="AutoShape 64"/>
            <p:cNvSpPr>
              <a:spLocks noChangeArrowheads="1"/>
            </p:cNvSpPr>
            <p:nvPr/>
          </p:nvSpPr>
          <p:spPr bwMode="gray">
            <a:xfrm>
              <a:off x="1344" y="254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05" name="Text Box 65"/>
            <p:cNvSpPr txBox="1">
              <a:spLocks noChangeArrowheads="1"/>
            </p:cNvSpPr>
            <p:nvPr/>
          </p:nvSpPr>
          <p:spPr bwMode="gray">
            <a:xfrm>
              <a:off x="1728" y="2654"/>
              <a:ext cx="2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Design Description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106" name="Text Box 66"/>
            <p:cNvSpPr txBox="1">
              <a:spLocks noChangeArrowheads="1"/>
            </p:cNvSpPr>
            <p:nvPr/>
          </p:nvSpPr>
          <p:spPr bwMode="gray">
            <a:xfrm>
              <a:off x="1441" y="260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0" name="Group 72"/>
          <p:cNvGrpSpPr>
            <a:grpSpLocks/>
          </p:cNvGrpSpPr>
          <p:nvPr/>
        </p:nvGrpSpPr>
        <p:grpSpPr bwMode="auto">
          <a:xfrm>
            <a:off x="2209800" y="5181600"/>
            <a:ext cx="4724400" cy="685800"/>
            <a:chOff x="1344" y="3024"/>
            <a:chExt cx="2976" cy="432"/>
          </a:xfrm>
        </p:grpSpPr>
        <p:sp>
          <p:nvSpPr>
            <p:cNvPr id="31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Demo &amp; QA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46"/>
            <p:cNvSpPr txBox="1">
              <a:spLocks noChangeArrowheads="1"/>
            </p:cNvSpPr>
            <p:nvPr/>
          </p:nvSpPr>
          <p:spPr bwMode="gray">
            <a:xfrm>
              <a:off x="1441" y="30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3024"/>
            <a:chExt cx="2976" cy="432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2117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solidFill>
              <a:schemeClr val="bg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Implementation &amp; Test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gray">
            <a:xfrm>
              <a:off x="1441" y="30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762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5.1  </a:t>
            </a:r>
            <a:r>
              <a:rPr lang="en-US" b="1" dirty="0" err="1" smtClean="0">
                <a:solidFill>
                  <a:srgbClr val="FF0000"/>
                </a:solidFill>
              </a:rPr>
              <a:t>V_model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2" name="Picture 11" descr="C:\Users\hq189\Desktop\V mode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962400" y="5779396"/>
            <a:ext cx="1715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V-model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3024"/>
            <a:chExt cx="2976" cy="432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2117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solidFill>
              <a:schemeClr val="bg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Implementation &amp; Test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gray">
            <a:xfrm>
              <a:off x="1441" y="30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7620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  Test process</a:t>
            </a:r>
          </a:p>
          <a:p>
            <a:endParaRPr lang="en-US" dirty="0"/>
          </a:p>
        </p:txBody>
      </p:sp>
      <p:pic>
        <p:nvPicPr>
          <p:cNvPr id="12" name="Picture 11" descr="C:\Users\Nguyen\Desktop\Test Proces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056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733800" y="5867400"/>
            <a:ext cx="2165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Test process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3024"/>
            <a:chExt cx="2976" cy="432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2117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solidFill>
              <a:schemeClr val="bg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Implementation &amp; Test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gray">
            <a:xfrm>
              <a:off x="1441" y="30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7620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5.3  Test Plan</a:t>
            </a:r>
          </a:p>
          <a:p>
            <a:endParaRPr lang="en-US" dirty="0"/>
          </a:p>
        </p:txBody>
      </p:sp>
      <p:pic>
        <p:nvPicPr>
          <p:cNvPr id="12" name="Picture 2" descr="C:\Users\hq189\Desktop\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5734050" cy="1638300"/>
          </a:xfrm>
          <a:prstGeom prst="rect">
            <a:avLst/>
          </a:prstGeom>
          <a:noFill/>
        </p:spPr>
      </p:pic>
      <p:pic>
        <p:nvPicPr>
          <p:cNvPr id="13" name="Picture 3" descr="C:\Users\hq189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86200"/>
            <a:ext cx="5610225" cy="17811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0800" y="3276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Iteration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5867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Iteration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3024"/>
            <a:chExt cx="2976" cy="432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2117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solidFill>
              <a:schemeClr val="bg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Implementation &amp; Test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gray">
            <a:xfrm>
              <a:off x="1441" y="30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7620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5.4 Test environment</a:t>
            </a:r>
          </a:p>
          <a:p>
            <a:endParaRPr lang="en-US" dirty="0"/>
          </a:p>
        </p:txBody>
      </p:sp>
      <p:pic>
        <p:nvPicPr>
          <p:cNvPr id="12" name="Picture 2" descr="C:\Users\hq189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2362200" cy="2290619"/>
          </a:xfrm>
          <a:prstGeom prst="rect">
            <a:avLst/>
          </a:prstGeom>
          <a:noFill/>
        </p:spPr>
      </p:pic>
      <p:pic>
        <p:nvPicPr>
          <p:cNvPr id="13" name="Picture 3" descr="C:\Users\hq189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2685708" cy="2057400"/>
          </a:xfrm>
          <a:prstGeom prst="rect">
            <a:avLst/>
          </a:prstGeom>
          <a:noFill/>
        </p:spPr>
      </p:pic>
      <p:pic>
        <p:nvPicPr>
          <p:cNvPr id="14" name="Picture 6" descr="C:\Users\hq189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962400"/>
            <a:ext cx="2354652" cy="2321796"/>
          </a:xfrm>
          <a:prstGeom prst="rect">
            <a:avLst/>
          </a:prstGeom>
          <a:noFill/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7170" name="Picture 2" descr="C:\Users\hq189\Desktop\Gui_Quang\back-en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629400" cy="4542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457200" y="0"/>
            <a:ext cx="4724400" cy="685800"/>
            <a:chOff x="1344" y="3024"/>
            <a:chExt cx="2976" cy="432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2">
                    <a:gamma/>
                    <a:tint val="2117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solidFill>
              <a:schemeClr val="bg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System Implementation &amp; Test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gray">
            <a:xfrm>
              <a:off x="1441" y="30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7620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5.4 Test Results</a:t>
            </a:r>
          </a:p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  <p:pic>
        <p:nvPicPr>
          <p:cNvPr id="11266" name="Picture 2" descr="C:\Users\hq189\Desktop\Quang\Cap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2471738"/>
            <a:ext cx="2619375" cy="409575"/>
          </a:xfrm>
          <a:prstGeom prst="rect">
            <a:avLst/>
          </a:prstGeom>
          <a:noFill/>
        </p:spPr>
      </p:pic>
      <p:pic>
        <p:nvPicPr>
          <p:cNvPr id="11267" name="Picture 3" descr="C:\Users\hq189\Desktop\Quang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05000"/>
            <a:ext cx="5343525" cy="1390650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371600" y="41148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converage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successful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converage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97,7%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33400" y="0"/>
            <a:ext cx="4724400" cy="685800"/>
            <a:chOff x="1344" y="3024"/>
            <a:chExt cx="2976" cy="432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Demo &amp; QA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gray">
            <a:xfrm>
              <a:off x="1441" y="30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2" descr="C:\Users\hq189\Desktop\Captur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6610350" cy="47137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838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6.1 Demo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286000" cy="304800"/>
          </a:xfrm>
        </p:spPr>
        <p:txBody>
          <a:bodyPr/>
          <a:lstStyle/>
          <a:p>
            <a:pPr algn="ctr"/>
            <a:r>
              <a:rPr lang="en-US" b="1" dirty="0" smtClean="0">
                <a:latin typeface="Verdana" pitchFamily="34" charset="0"/>
              </a:rPr>
              <a:t>http://shotandsell.com</a:t>
            </a:r>
            <a:r>
              <a:rPr lang="en-US" b="1" dirty="0" smtClean="0">
                <a:solidFill>
                  <a:schemeClr val="tx2"/>
                </a:solidFill>
                <a:latin typeface="Verdana" pitchFamily="34" charset="0"/>
              </a:rPr>
              <a:t>/</a:t>
            </a:r>
            <a:endParaRPr lang="en-US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33400" y="0"/>
            <a:ext cx="4724400" cy="685800"/>
            <a:chOff x="1344" y="3024"/>
            <a:chExt cx="2976" cy="432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584" y="30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gray">
            <a:xfrm>
              <a:off x="1344" y="3024"/>
              <a:ext cx="432" cy="432"/>
            </a:xfrm>
            <a:prstGeom prst="diamond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728" y="3134"/>
              <a:ext cx="254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Demo &amp; QA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gray">
            <a:xfrm>
              <a:off x="1441" y="30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838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6.2 QA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hq189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2484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057400" y="48006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</a:rPr>
              <a:t>http://shotandsell.com/</a:t>
            </a:r>
            <a:endParaRPr lang="en-US" sz="1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905000" y="2819400"/>
            <a:ext cx="5327650" cy="72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pic>
        <p:nvPicPr>
          <p:cNvPr id="86023" name="Picture 7" descr="C:\Users\hq189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264412"/>
            <a:ext cx="1600200" cy="1593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533400" y="0"/>
            <a:ext cx="4724400" cy="685800"/>
            <a:chOff x="1344" y="1104"/>
            <a:chExt cx="2976" cy="432"/>
          </a:xfrm>
        </p:grpSpPr>
        <p:sp>
          <p:nvSpPr>
            <p:cNvPr id="8" name="AutoShape 48"/>
            <p:cNvSpPr>
              <a:spLocks noChangeArrowheads="1"/>
            </p:cNvSpPr>
            <p:nvPr/>
          </p:nvSpPr>
          <p:spPr bwMode="gray">
            <a:xfrm>
              <a:off x="1584" y="11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49"/>
            <p:cNvSpPr>
              <a:spLocks noChangeArrowheads="1"/>
            </p:cNvSpPr>
            <p:nvPr/>
          </p:nvSpPr>
          <p:spPr bwMode="gray">
            <a:xfrm>
              <a:off x="1344" y="110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gray">
            <a:xfrm>
              <a:off x="1728" y="121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Introduction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51"/>
            <p:cNvSpPr txBox="1">
              <a:spLocks noChangeArrowheads="1"/>
            </p:cNvSpPr>
            <p:nvPr/>
          </p:nvSpPr>
          <p:spPr bwMode="gray">
            <a:xfrm>
              <a:off x="1441" y="11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09600" y="838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 Internet and e-commerce in Viet Nam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4600" y="5715000"/>
            <a:ext cx="4553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 and e-commerce in Viet Nam Chart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02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http://socongthuonght.gov.vn/tin-tuc/thuong-mai-111ien-tu-buoc-tien-trong-kinh-doanh-hien-111ai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hq189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1323974"/>
            <a:ext cx="7651178" cy="4391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533400" y="0"/>
            <a:ext cx="4724400" cy="685800"/>
            <a:chOff x="1344" y="1104"/>
            <a:chExt cx="2976" cy="432"/>
          </a:xfrm>
        </p:grpSpPr>
        <p:sp>
          <p:nvSpPr>
            <p:cNvPr id="7" name="AutoShape 48"/>
            <p:cNvSpPr>
              <a:spLocks noChangeArrowheads="1"/>
            </p:cNvSpPr>
            <p:nvPr/>
          </p:nvSpPr>
          <p:spPr bwMode="gray">
            <a:xfrm>
              <a:off x="1584" y="11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49"/>
            <p:cNvSpPr>
              <a:spLocks noChangeArrowheads="1"/>
            </p:cNvSpPr>
            <p:nvPr/>
          </p:nvSpPr>
          <p:spPr bwMode="gray">
            <a:xfrm>
              <a:off x="1344" y="110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gray">
            <a:xfrm>
              <a:off x="1728" y="121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Introduction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51"/>
            <p:cNvSpPr txBox="1">
              <a:spLocks noChangeArrowheads="1"/>
            </p:cNvSpPr>
            <p:nvPr/>
          </p:nvSpPr>
          <p:spPr bwMode="gray">
            <a:xfrm>
              <a:off x="1441" y="11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5800" y="838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.2 Idea and Proposal</a:t>
            </a:r>
          </a:p>
        </p:txBody>
      </p:sp>
      <p:pic>
        <p:nvPicPr>
          <p:cNvPr id="5122" name="Picture 2" descr="C:\Users\hq189\AppData\Roaming\Skype\My Skype Received Files\idia propo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23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533400" y="0"/>
            <a:ext cx="4724400" cy="685800"/>
            <a:chOff x="1344" y="1104"/>
            <a:chExt cx="2976" cy="432"/>
          </a:xfrm>
        </p:grpSpPr>
        <p:sp>
          <p:nvSpPr>
            <p:cNvPr id="13" name="AutoShape 48"/>
            <p:cNvSpPr>
              <a:spLocks noChangeArrowheads="1"/>
            </p:cNvSpPr>
            <p:nvPr/>
          </p:nvSpPr>
          <p:spPr bwMode="gray">
            <a:xfrm>
              <a:off x="1584" y="11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49"/>
            <p:cNvSpPr>
              <a:spLocks noChangeArrowheads="1"/>
            </p:cNvSpPr>
            <p:nvPr/>
          </p:nvSpPr>
          <p:spPr bwMode="gray">
            <a:xfrm>
              <a:off x="1344" y="110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gray">
            <a:xfrm>
              <a:off x="1728" y="121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Introduction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51"/>
            <p:cNvSpPr txBox="1">
              <a:spLocks noChangeArrowheads="1"/>
            </p:cNvSpPr>
            <p:nvPr/>
          </p:nvSpPr>
          <p:spPr bwMode="gray">
            <a:xfrm>
              <a:off x="1441" y="11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9600" y="838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1.3 Reference</a:t>
            </a:r>
          </a:p>
        </p:txBody>
      </p:sp>
      <p:pic>
        <p:nvPicPr>
          <p:cNvPr id="18" name="Picture 2" descr="C:\Users\hq189\Desktop\amaz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727554" cy="969364"/>
          </a:xfrm>
          <a:prstGeom prst="rect">
            <a:avLst/>
          </a:prstGeom>
          <a:noFill/>
        </p:spPr>
      </p:pic>
      <p:pic>
        <p:nvPicPr>
          <p:cNvPr id="19" name="Picture 3" descr="C:\Users\hq189\Desktop\eb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057400"/>
            <a:ext cx="2838138" cy="1249180"/>
          </a:xfrm>
          <a:prstGeom prst="rect">
            <a:avLst/>
          </a:prstGeom>
          <a:noFill/>
        </p:spPr>
      </p:pic>
      <p:pic>
        <p:nvPicPr>
          <p:cNvPr id="20" name="Picture 4" descr="C:\Users\hq189\Desktop\Cap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581400"/>
            <a:ext cx="3352800" cy="1676400"/>
          </a:xfrm>
          <a:prstGeom prst="rect">
            <a:avLst/>
          </a:prstGeom>
          <a:noFill/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914400"/>
            <a:ext cx="170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 My product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533400" y="0"/>
            <a:ext cx="4724400" cy="685800"/>
            <a:chOff x="1344" y="1104"/>
            <a:chExt cx="2976" cy="432"/>
          </a:xfrm>
        </p:grpSpPr>
        <p:sp>
          <p:nvSpPr>
            <p:cNvPr id="8" name="AutoShape 48"/>
            <p:cNvSpPr>
              <a:spLocks noChangeArrowheads="1"/>
            </p:cNvSpPr>
            <p:nvPr/>
          </p:nvSpPr>
          <p:spPr bwMode="gray">
            <a:xfrm>
              <a:off x="1584" y="11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49"/>
            <p:cNvSpPr>
              <a:spLocks noChangeArrowheads="1"/>
            </p:cNvSpPr>
            <p:nvPr/>
          </p:nvSpPr>
          <p:spPr bwMode="gray">
            <a:xfrm>
              <a:off x="1344" y="110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gray">
            <a:xfrm>
              <a:off x="1728" y="121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0000"/>
                  </a:solidFill>
                </a:rPr>
                <a:t>Introduction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51"/>
            <p:cNvSpPr txBox="1">
              <a:spLocks noChangeArrowheads="1"/>
            </p:cNvSpPr>
            <p:nvPr/>
          </p:nvSpPr>
          <p:spPr bwMode="gray">
            <a:xfrm>
              <a:off x="1441" y="11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gray">
          <a:xfrm rot="17973186">
            <a:off x="47775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 rot="3465783">
            <a:off x="4777582" y="4698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 rot="14369022">
            <a:off x="3558381" y="26106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gray">
          <a:xfrm rot="7535209">
            <a:off x="3520281" y="4664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5356225" y="36623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 rot="10800000">
            <a:off x="2946400" y="3656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gray">
          <a:xfrm>
            <a:off x="2692400" y="18938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3348038" y="5151438"/>
            <a:ext cx="360362" cy="360362"/>
            <a:chOff x="2109" y="3612"/>
            <a:chExt cx="227" cy="227"/>
          </a:xfrm>
        </p:grpSpPr>
        <p:sp>
          <p:nvSpPr>
            <p:cNvPr id="28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Oval 28"/>
          <p:cNvSpPr>
            <a:spLocks noChangeArrowheads="1"/>
          </p:cNvSpPr>
          <p:nvPr/>
        </p:nvSpPr>
        <p:spPr bwMode="gray">
          <a:xfrm>
            <a:off x="3624263" y="28463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gray">
          <a:xfrm>
            <a:off x="3617913" y="28305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gray">
          <a:xfrm>
            <a:off x="3751263" y="29733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gray">
          <a:xfrm>
            <a:off x="3733800" y="29464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4" name="Group 60"/>
          <p:cNvGrpSpPr>
            <a:grpSpLocks/>
          </p:cNvGrpSpPr>
          <p:nvPr/>
        </p:nvGrpSpPr>
        <p:grpSpPr bwMode="auto">
          <a:xfrm>
            <a:off x="3886200" y="3048000"/>
            <a:ext cx="1522413" cy="1522413"/>
            <a:chOff x="2416" y="1926"/>
            <a:chExt cx="959" cy="959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gray">
            <a:xfrm>
              <a:off x="2416" y="1926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gray">
            <a:xfrm>
              <a:off x="2430" y="1938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441" y="1944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2451" y="1953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2448" y="1976"/>
              <a:ext cx="864" cy="856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4114800" y="3581400"/>
            <a:ext cx="9220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</a:rPr>
              <a:t>S&amp;S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5715000" y="1879600"/>
            <a:ext cx="23647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FF0000"/>
                </a:solidFill>
              </a:rPr>
              <a:t>Offer Location on Map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1914525" y="1879600"/>
            <a:ext cx="13227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FF0000"/>
                </a:solidFill>
              </a:rPr>
              <a:t>Page speed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6629400" y="3632200"/>
            <a:ext cx="14029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FF0000"/>
                </a:solidFill>
              </a:rPr>
              <a:t>Search Easy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5715000" y="5232400"/>
            <a:ext cx="10406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FF0000"/>
                </a:solidFill>
              </a:rPr>
              <a:t>Usability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1020604" y="3632200"/>
            <a:ext cx="14622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b="1" dirty="0" smtClean="0">
                <a:solidFill>
                  <a:srgbClr val="FF0000"/>
                </a:solidFill>
              </a:rPr>
              <a:t>Shot and sell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1438819" y="5170488"/>
            <a:ext cx="18822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b="1" dirty="0" smtClean="0">
                <a:solidFill>
                  <a:srgbClr val="FF0000"/>
                </a:solidFill>
              </a:rPr>
              <a:t>Ads Management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47" name="Group 44"/>
          <p:cNvGrpSpPr>
            <a:grpSpLocks/>
          </p:cNvGrpSpPr>
          <p:nvPr/>
        </p:nvGrpSpPr>
        <p:grpSpPr bwMode="auto">
          <a:xfrm>
            <a:off x="2514600" y="3657600"/>
            <a:ext cx="360363" cy="360363"/>
            <a:chOff x="2109" y="3612"/>
            <a:chExt cx="227" cy="227"/>
          </a:xfrm>
        </p:grpSpPr>
        <p:sp>
          <p:nvSpPr>
            <p:cNvPr id="48" name="Oval 4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7"/>
          <p:cNvGrpSpPr>
            <a:grpSpLocks/>
          </p:cNvGrpSpPr>
          <p:nvPr/>
        </p:nvGrpSpPr>
        <p:grpSpPr bwMode="auto">
          <a:xfrm>
            <a:off x="3352800" y="1981200"/>
            <a:ext cx="360363" cy="360363"/>
            <a:chOff x="2109" y="3612"/>
            <a:chExt cx="227" cy="227"/>
          </a:xfrm>
        </p:grpSpPr>
        <p:sp>
          <p:nvSpPr>
            <p:cNvPr id="51" name="Oval 4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0"/>
          <p:cNvGrpSpPr>
            <a:grpSpLocks/>
          </p:cNvGrpSpPr>
          <p:nvPr/>
        </p:nvGrpSpPr>
        <p:grpSpPr bwMode="auto">
          <a:xfrm>
            <a:off x="5334000" y="1981200"/>
            <a:ext cx="360363" cy="360363"/>
            <a:chOff x="2109" y="3612"/>
            <a:chExt cx="227" cy="227"/>
          </a:xfrm>
        </p:grpSpPr>
        <p:sp>
          <p:nvSpPr>
            <p:cNvPr id="54" name="Oval 5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" name="Group 53"/>
          <p:cNvGrpSpPr>
            <a:grpSpLocks/>
          </p:cNvGrpSpPr>
          <p:nvPr/>
        </p:nvGrpSpPr>
        <p:grpSpPr bwMode="auto">
          <a:xfrm>
            <a:off x="6248400" y="3581400"/>
            <a:ext cx="360363" cy="360363"/>
            <a:chOff x="2109" y="3612"/>
            <a:chExt cx="227" cy="227"/>
          </a:xfrm>
        </p:grpSpPr>
        <p:sp>
          <p:nvSpPr>
            <p:cNvPr id="57" name="Oval 5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56"/>
          <p:cNvGrpSpPr>
            <a:grpSpLocks/>
          </p:cNvGrpSpPr>
          <p:nvPr/>
        </p:nvGrpSpPr>
        <p:grpSpPr bwMode="auto">
          <a:xfrm>
            <a:off x="5410200" y="5105400"/>
            <a:ext cx="360363" cy="360363"/>
            <a:chOff x="2109" y="3612"/>
            <a:chExt cx="227" cy="227"/>
          </a:xfrm>
        </p:grpSpPr>
        <p:sp>
          <p:nvSpPr>
            <p:cNvPr id="60" name="Oval 5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6471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381000" y="0"/>
            <a:ext cx="4724400" cy="685800"/>
            <a:chOff x="1344" y="1584"/>
            <a:chExt cx="2976" cy="432"/>
          </a:xfrm>
        </p:grpSpPr>
        <p:sp>
          <p:nvSpPr>
            <p:cNvPr id="7" name="AutoShape 53"/>
            <p:cNvSpPr>
              <a:spLocks noChangeArrowheads="1"/>
            </p:cNvSpPr>
            <p:nvPr/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4"/>
            <p:cNvSpPr>
              <a:spLocks noChangeArrowheads="1"/>
            </p:cNvSpPr>
            <p:nvPr/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55"/>
            <p:cNvSpPr txBox="1">
              <a:spLocks noChangeArrowheads="1"/>
            </p:cNvSpPr>
            <p:nvPr/>
          </p:nvSpPr>
          <p:spPr bwMode="gray">
            <a:xfrm>
              <a:off x="1728" y="1694"/>
              <a:ext cx="259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Project Management Plan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56"/>
            <p:cNvSpPr txBox="1">
              <a:spLocks noChangeArrowheads="1"/>
            </p:cNvSpPr>
            <p:nvPr/>
          </p:nvSpPr>
          <p:spPr bwMode="gray">
            <a:xfrm>
              <a:off x="1441" y="164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" y="9144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2.1 Project Organization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4" descr="C:\Users\Hung\Desktop\team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6757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200400" y="5867400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Project Organization 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2286000" cy="334962"/>
          </a:xfrm>
        </p:spPr>
        <p:txBody>
          <a:bodyPr/>
          <a:lstStyle/>
          <a:p>
            <a:r>
              <a:rPr lang="en-US" b="1" dirty="0" smtClean="0">
                <a:latin typeface="Verdana" pitchFamily="34" charset="0"/>
              </a:rPr>
              <a:t>http://shotandsell.com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381000" y="0"/>
            <a:ext cx="4724400" cy="685800"/>
            <a:chOff x="1344" y="1584"/>
            <a:chExt cx="2976" cy="432"/>
          </a:xfrm>
        </p:grpSpPr>
        <p:sp>
          <p:nvSpPr>
            <p:cNvPr id="8" name="AutoShape 53"/>
            <p:cNvSpPr>
              <a:spLocks noChangeArrowheads="1"/>
            </p:cNvSpPr>
            <p:nvPr/>
          </p:nvSpPr>
          <p:spPr bwMode="gray">
            <a:xfrm>
              <a:off x="1584" y="165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54"/>
            <p:cNvSpPr>
              <a:spLocks noChangeArrowheads="1"/>
            </p:cNvSpPr>
            <p:nvPr/>
          </p:nvSpPr>
          <p:spPr bwMode="gray">
            <a:xfrm>
              <a:off x="1344" y="158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gray">
            <a:xfrm>
              <a:off x="1728" y="1694"/>
              <a:ext cx="259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</a:rPr>
                <a:t>Project Management Plan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56"/>
            <p:cNvSpPr txBox="1">
              <a:spLocks noChangeArrowheads="1"/>
            </p:cNvSpPr>
            <p:nvPr/>
          </p:nvSpPr>
          <p:spPr bwMode="gray">
            <a:xfrm>
              <a:off x="1441" y="164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1000" y="9144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2.2 Process Model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5334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Iterative </a:t>
            </a:r>
            <a:r>
              <a:rPr lang="en-US" sz="2000" b="1" dirty="0" smtClean="0">
                <a:solidFill>
                  <a:srgbClr val="FF0000"/>
                </a:solidFill>
              </a:rPr>
              <a:t>Model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291" name="Picture 3" descr="C:\Users\hq189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663272" cy="3024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20l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cdb2004120l</Template>
  <TotalTime>784</TotalTime>
  <Words>525</Words>
  <Application>Microsoft PowerPoint</Application>
  <PresentationFormat>On-screen Show (4:3)</PresentationFormat>
  <Paragraphs>233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cdb2004120l</vt:lpstr>
      <vt:lpstr>Image</vt:lpstr>
      <vt:lpstr>PowerPoint  Template</vt:lpstr>
      <vt:lpstr>Slide 2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hq189</dc:creator>
  <cp:lastModifiedBy>hq189</cp:lastModifiedBy>
  <cp:revision>68</cp:revision>
  <dcterms:created xsi:type="dcterms:W3CDTF">2014-12-17T13:39:03Z</dcterms:created>
  <dcterms:modified xsi:type="dcterms:W3CDTF">2014-12-18T20:29:16Z</dcterms:modified>
</cp:coreProperties>
</file>