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9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7" r:id="rId22"/>
    <p:sldId id="311" r:id="rId23"/>
    <p:sldId id="321" r:id="rId24"/>
    <p:sldId id="327" r:id="rId25"/>
    <p:sldId id="344" r:id="rId26"/>
    <p:sldId id="328" r:id="rId27"/>
    <p:sldId id="329" r:id="rId28"/>
    <p:sldId id="330" r:id="rId29"/>
    <p:sldId id="333" r:id="rId30"/>
    <p:sldId id="343" r:id="rId31"/>
    <p:sldId id="334" r:id="rId32"/>
    <p:sldId id="335" r:id="rId33"/>
    <p:sldId id="336" r:id="rId34"/>
    <p:sldId id="337" r:id="rId35"/>
    <p:sldId id="338" r:id="rId36"/>
    <p:sldId id="340" r:id="rId37"/>
    <p:sldId id="34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42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8B0F7-884B-4DF3-98DD-93A8B572498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DD6DEE-A311-4091-9DC6-F1CCAF25E2BD}">
      <dgm:prSet phldrT="[Text]"/>
      <dgm:spPr/>
      <dgm:t>
        <a:bodyPr/>
        <a:lstStyle/>
        <a:p>
          <a:r>
            <a:rPr lang="en-US" dirty="0" err="1" smtClean="0"/>
            <a:t>Vinamilk</a:t>
          </a:r>
          <a:endParaRPr lang="en-US" dirty="0"/>
        </a:p>
      </dgm:t>
    </dgm:pt>
    <dgm:pt modelId="{28B57141-5E84-4C5F-80B6-959AF646954E}" type="parTrans" cxnId="{F57ECC3B-28B9-400F-9298-52833687BC0B}">
      <dgm:prSet/>
      <dgm:spPr/>
      <dgm:t>
        <a:bodyPr/>
        <a:lstStyle/>
        <a:p>
          <a:endParaRPr lang="en-US"/>
        </a:p>
      </dgm:t>
    </dgm:pt>
    <dgm:pt modelId="{6A2872ED-3B69-4982-B0D9-CFEA451C0A1A}" type="sibTrans" cxnId="{F57ECC3B-28B9-400F-9298-52833687BC0B}">
      <dgm:prSet/>
      <dgm:spPr/>
      <dgm:t>
        <a:bodyPr/>
        <a:lstStyle/>
        <a:p>
          <a:endParaRPr lang="en-US"/>
        </a:p>
      </dgm:t>
    </dgm:pt>
    <dgm:pt modelId="{F0D5500E-4443-4C5B-B8C5-3828EDB54D8C}">
      <dgm:prSet phldrT="[Text]"/>
      <dgm:spPr/>
      <dgm:t>
        <a:bodyPr/>
        <a:lstStyle/>
        <a:p>
          <a:r>
            <a:rPr lang="en-US" dirty="0" smtClean="0"/>
            <a:t>Agent</a:t>
          </a:r>
          <a:endParaRPr lang="en-US" dirty="0"/>
        </a:p>
      </dgm:t>
    </dgm:pt>
    <dgm:pt modelId="{0C3BC089-7D8F-4F31-8B82-96BE7E4594BC}" type="parTrans" cxnId="{0E6298F4-6F0E-42C7-B7A4-5A4690518D31}">
      <dgm:prSet/>
      <dgm:spPr/>
      <dgm:t>
        <a:bodyPr/>
        <a:lstStyle/>
        <a:p>
          <a:endParaRPr lang="en-US"/>
        </a:p>
      </dgm:t>
    </dgm:pt>
    <dgm:pt modelId="{579FCB3C-C5F1-40EB-A899-8C5772290DF1}" type="sibTrans" cxnId="{0E6298F4-6F0E-42C7-B7A4-5A4690518D31}">
      <dgm:prSet/>
      <dgm:spPr/>
      <dgm:t>
        <a:bodyPr/>
        <a:lstStyle/>
        <a:p>
          <a:endParaRPr lang="en-US"/>
        </a:p>
      </dgm:t>
    </dgm:pt>
    <dgm:pt modelId="{EC370DEA-5B51-4E5C-AAFD-5BED32A54FF0}">
      <dgm:prSet phldrT="[Text]"/>
      <dgm:spPr/>
      <dgm:t>
        <a:bodyPr/>
        <a:lstStyle/>
        <a:p>
          <a:r>
            <a:rPr lang="en-US" dirty="0" smtClean="0"/>
            <a:t>Seller</a:t>
          </a:r>
          <a:endParaRPr lang="en-US" dirty="0"/>
        </a:p>
      </dgm:t>
    </dgm:pt>
    <dgm:pt modelId="{8CCDFF2A-38AD-4DB8-B323-01EF61E51DB1}" type="parTrans" cxnId="{2617615D-4ABB-4DED-A29B-D3B69DD48F3E}">
      <dgm:prSet/>
      <dgm:spPr/>
      <dgm:t>
        <a:bodyPr/>
        <a:lstStyle/>
        <a:p>
          <a:endParaRPr lang="en-US"/>
        </a:p>
      </dgm:t>
    </dgm:pt>
    <dgm:pt modelId="{00BFC3A1-D120-4918-BB56-92EBAF94149A}" type="sibTrans" cxnId="{2617615D-4ABB-4DED-A29B-D3B69DD48F3E}">
      <dgm:prSet/>
      <dgm:spPr/>
      <dgm:t>
        <a:bodyPr/>
        <a:lstStyle/>
        <a:p>
          <a:endParaRPr lang="en-US"/>
        </a:p>
      </dgm:t>
    </dgm:pt>
    <dgm:pt modelId="{B922869B-6634-4E9D-B88A-78D80AF00A18}">
      <dgm:prSet phldrT="[Text]"/>
      <dgm:spPr/>
      <dgm:t>
        <a:bodyPr/>
        <a:lstStyle/>
        <a:p>
          <a:r>
            <a:rPr lang="en-US" dirty="0" smtClean="0"/>
            <a:t>Seller</a:t>
          </a:r>
          <a:endParaRPr lang="en-US" dirty="0"/>
        </a:p>
      </dgm:t>
    </dgm:pt>
    <dgm:pt modelId="{D8F797B2-55F9-4016-AC7A-2A87B107A34A}" type="parTrans" cxnId="{B043F320-BA3C-4C6F-83BE-985DCEFDF70A}">
      <dgm:prSet/>
      <dgm:spPr/>
      <dgm:t>
        <a:bodyPr/>
        <a:lstStyle/>
        <a:p>
          <a:endParaRPr lang="en-US"/>
        </a:p>
      </dgm:t>
    </dgm:pt>
    <dgm:pt modelId="{51AE7638-A1A1-45E3-9547-572E0E2EF5B0}" type="sibTrans" cxnId="{B043F320-BA3C-4C6F-83BE-985DCEFDF70A}">
      <dgm:prSet/>
      <dgm:spPr/>
      <dgm:t>
        <a:bodyPr/>
        <a:lstStyle/>
        <a:p>
          <a:endParaRPr lang="en-US"/>
        </a:p>
      </dgm:t>
    </dgm:pt>
    <dgm:pt modelId="{7668527B-A1E1-4218-B545-880DB5DF9436}">
      <dgm:prSet phldrT="[Text]"/>
      <dgm:spPr/>
      <dgm:t>
        <a:bodyPr/>
        <a:lstStyle/>
        <a:p>
          <a:r>
            <a:rPr lang="en-US" dirty="0" smtClean="0"/>
            <a:t>Agent</a:t>
          </a:r>
          <a:endParaRPr lang="en-US" dirty="0"/>
        </a:p>
      </dgm:t>
    </dgm:pt>
    <dgm:pt modelId="{FE88C912-5A1C-4198-8371-42EC775B1778}" type="parTrans" cxnId="{2B98D9F5-60B5-4D4D-B30C-9D396DB62C67}">
      <dgm:prSet/>
      <dgm:spPr/>
      <dgm:t>
        <a:bodyPr/>
        <a:lstStyle/>
        <a:p>
          <a:endParaRPr lang="en-US"/>
        </a:p>
      </dgm:t>
    </dgm:pt>
    <dgm:pt modelId="{47F63EFC-B80E-4E01-ADFB-F2C3549075B5}" type="sibTrans" cxnId="{2B98D9F5-60B5-4D4D-B30C-9D396DB62C67}">
      <dgm:prSet/>
      <dgm:spPr/>
      <dgm:t>
        <a:bodyPr/>
        <a:lstStyle/>
        <a:p>
          <a:endParaRPr lang="en-US"/>
        </a:p>
      </dgm:t>
    </dgm:pt>
    <dgm:pt modelId="{BF9225B2-E534-416A-8475-FE7875B2EA24}">
      <dgm:prSet phldrT="[Text]"/>
      <dgm:spPr/>
      <dgm:t>
        <a:bodyPr/>
        <a:lstStyle/>
        <a:p>
          <a:r>
            <a:rPr lang="en-US" dirty="0" smtClean="0"/>
            <a:t>Seller</a:t>
          </a:r>
          <a:endParaRPr lang="en-US" dirty="0"/>
        </a:p>
      </dgm:t>
    </dgm:pt>
    <dgm:pt modelId="{DA2A898F-1001-4C45-AA45-693874B00AC3}" type="parTrans" cxnId="{6085B287-93F9-4F0C-A83F-15EA47340DB0}">
      <dgm:prSet/>
      <dgm:spPr/>
      <dgm:t>
        <a:bodyPr/>
        <a:lstStyle/>
        <a:p>
          <a:endParaRPr lang="en-US"/>
        </a:p>
      </dgm:t>
    </dgm:pt>
    <dgm:pt modelId="{C77A273F-5362-4389-9027-18AA329A899A}" type="sibTrans" cxnId="{6085B287-93F9-4F0C-A83F-15EA47340DB0}">
      <dgm:prSet/>
      <dgm:spPr/>
      <dgm:t>
        <a:bodyPr/>
        <a:lstStyle/>
        <a:p>
          <a:endParaRPr lang="en-US"/>
        </a:p>
      </dgm:t>
    </dgm:pt>
    <dgm:pt modelId="{317DEC15-FF10-4919-913A-5CB812C88C36}" type="pres">
      <dgm:prSet presAssocID="{FFB8B0F7-884B-4DF3-98DD-93A8B572498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A7208F-3532-4540-8766-FAF07C7D7461}" type="pres">
      <dgm:prSet presAssocID="{FFB8B0F7-884B-4DF3-98DD-93A8B5724988}" presName="hierFlow" presStyleCnt="0"/>
      <dgm:spPr/>
    </dgm:pt>
    <dgm:pt modelId="{7E6419F1-2084-45BE-88E2-932AAA6B2053}" type="pres">
      <dgm:prSet presAssocID="{FFB8B0F7-884B-4DF3-98DD-93A8B572498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F9834F9-F63B-4F82-BAF9-1B1424E52BAA}" type="pres">
      <dgm:prSet presAssocID="{76DD6DEE-A311-4091-9DC6-F1CCAF25E2BD}" presName="Name14" presStyleCnt="0"/>
      <dgm:spPr/>
    </dgm:pt>
    <dgm:pt modelId="{FCDE82FF-7F1A-4F50-A4A5-14BDBE8336A7}" type="pres">
      <dgm:prSet presAssocID="{76DD6DEE-A311-4091-9DC6-F1CCAF25E2B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D4CE7-9485-4D79-93BC-616C9834E745}" type="pres">
      <dgm:prSet presAssocID="{76DD6DEE-A311-4091-9DC6-F1CCAF25E2BD}" presName="hierChild2" presStyleCnt="0"/>
      <dgm:spPr/>
    </dgm:pt>
    <dgm:pt modelId="{F283A066-10E8-4E3C-BD9C-619EC7561222}" type="pres">
      <dgm:prSet presAssocID="{0C3BC089-7D8F-4F31-8B82-96BE7E4594BC}" presName="Name19" presStyleLbl="parChTrans1D2" presStyleIdx="0" presStyleCnt="2"/>
      <dgm:spPr/>
      <dgm:t>
        <a:bodyPr/>
        <a:lstStyle/>
        <a:p>
          <a:endParaRPr lang="en-US"/>
        </a:p>
      </dgm:t>
    </dgm:pt>
    <dgm:pt modelId="{F707AEE1-8254-4696-AB4A-1B82A0D32422}" type="pres">
      <dgm:prSet presAssocID="{F0D5500E-4443-4C5B-B8C5-3828EDB54D8C}" presName="Name21" presStyleCnt="0"/>
      <dgm:spPr/>
    </dgm:pt>
    <dgm:pt modelId="{F298F833-C45D-4850-B6CD-D6BF82DFF0DA}" type="pres">
      <dgm:prSet presAssocID="{F0D5500E-4443-4C5B-B8C5-3828EDB54D8C}" presName="level2Shape" presStyleLbl="node2" presStyleIdx="0" presStyleCnt="2"/>
      <dgm:spPr/>
      <dgm:t>
        <a:bodyPr/>
        <a:lstStyle/>
        <a:p>
          <a:endParaRPr lang="en-US"/>
        </a:p>
      </dgm:t>
    </dgm:pt>
    <dgm:pt modelId="{EE6A1DAB-7C2C-4D59-A5E7-6E1795BECC8A}" type="pres">
      <dgm:prSet presAssocID="{F0D5500E-4443-4C5B-B8C5-3828EDB54D8C}" presName="hierChild3" presStyleCnt="0"/>
      <dgm:spPr/>
    </dgm:pt>
    <dgm:pt modelId="{386D4B47-BFD5-4F11-87F2-588181F86603}" type="pres">
      <dgm:prSet presAssocID="{8CCDFF2A-38AD-4DB8-B323-01EF61E51DB1}" presName="Name19" presStyleLbl="parChTrans1D3" presStyleIdx="0" presStyleCnt="3"/>
      <dgm:spPr/>
      <dgm:t>
        <a:bodyPr/>
        <a:lstStyle/>
        <a:p>
          <a:endParaRPr lang="en-US"/>
        </a:p>
      </dgm:t>
    </dgm:pt>
    <dgm:pt modelId="{B6336894-6C8D-431F-AE6C-E1A879E5594A}" type="pres">
      <dgm:prSet presAssocID="{EC370DEA-5B51-4E5C-AAFD-5BED32A54FF0}" presName="Name21" presStyleCnt="0"/>
      <dgm:spPr/>
    </dgm:pt>
    <dgm:pt modelId="{36912A34-EFDF-4935-AD64-45DDF9E5016A}" type="pres">
      <dgm:prSet presAssocID="{EC370DEA-5B51-4E5C-AAFD-5BED32A54FF0}" presName="level2Shape" presStyleLbl="node3" presStyleIdx="0" presStyleCnt="3"/>
      <dgm:spPr/>
      <dgm:t>
        <a:bodyPr/>
        <a:lstStyle/>
        <a:p>
          <a:endParaRPr lang="en-US"/>
        </a:p>
      </dgm:t>
    </dgm:pt>
    <dgm:pt modelId="{7F975E17-54EE-4403-AF1E-EB27E3863D41}" type="pres">
      <dgm:prSet presAssocID="{EC370DEA-5B51-4E5C-AAFD-5BED32A54FF0}" presName="hierChild3" presStyleCnt="0"/>
      <dgm:spPr/>
    </dgm:pt>
    <dgm:pt modelId="{913ED084-10BD-4271-A1AC-45805ED1EEF3}" type="pres">
      <dgm:prSet presAssocID="{D8F797B2-55F9-4016-AC7A-2A87B107A34A}" presName="Name19" presStyleLbl="parChTrans1D3" presStyleIdx="1" presStyleCnt="3"/>
      <dgm:spPr/>
      <dgm:t>
        <a:bodyPr/>
        <a:lstStyle/>
        <a:p>
          <a:endParaRPr lang="en-US"/>
        </a:p>
      </dgm:t>
    </dgm:pt>
    <dgm:pt modelId="{6902B0B4-356A-4C33-949E-0184EE68EE19}" type="pres">
      <dgm:prSet presAssocID="{B922869B-6634-4E9D-B88A-78D80AF00A18}" presName="Name21" presStyleCnt="0"/>
      <dgm:spPr/>
    </dgm:pt>
    <dgm:pt modelId="{5F16ED0E-CD9B-4573-B491-246EB68554F8}" type="pres">
      <dgm:prSet presAssocID="{B922869B-6634-4E9D-B88A-78D80AF00A18}" presName="level2Shape" presStyleLbl="node3" presStyleIdx="1" presStyleCnt="3"/>
      <dgm:spPr/>
      <dgm:t>
        <a:bodyPr/>
        <a:lstStyle/>
        <a:p>
          <a:endParaRPr lang="en-US"/>
        </a:p>
      </dgm:t>
    </dgm:pt>
    <dgm:pt modelId="{98DC6F56-FFFB-4D4F-93BC-A0566E9772BB}" type="pres">
      <dgm:prSet presAssocID="{B922869B-6634-4E9D-B88A-78D80AF00A18}" presName="hierChild3" presStyleCnt="0"/>
      <dgm:spPr/>
    </dgm:pt>
    <dgm:pt modelId="{2B4915E5-41F7-491B-8E16-643190833470}" type="pres">
      <dgm:prSet presAssocID="{FE88C912-5A1C-4198-8371-42EC775B1778}" presName="Name19" presStyleLbl="parChTrans1D2" presStyleIdx="1" presStyleCnt="2"/>
      <dgm:spPr/>
      <dgm:t>
        <a:bodyPr/>
        <a:lstStyle/>
        <a:p>
          <a:endParaRPr lang="en-US"/>
        </a:p>
      </dgm:t>
    </dgm:pt>
    <dgm:pt modelId="{9E8E428C-45C6-4366-8E18-E643AD070A70}" type="pres">
      <dgm:prSet presAssocID="{7668527B-A1E1-4218-B545-880DB5DF9436}" presName="Name21" presStyleCnt="0"/>
      <dgm:spPr/>
    </dgm:pt>
    <dgm:pt modelId="{E70158D2-1BAC-4253-BB61-439F7A479E94}" type="pres">
      <dgm:prSet presAssocID="{7668527B-A1E1-4218-B545-880DB5DF9436}" presName="level2Shape" presStyleLbl="node2" presStyleIdx="1" presStyleCnt="2"/>
      <dgm:spPr/>
      <dgm:t>
        <a:bodyPr/>
        <a:lstStyle/>
        <a:p>
          <a:endParaRPr lang="en-US"/>
        </a:p>
      </dgm:t>
    </dgm:pt>
    <dgm:pt modelId="{62D020FC-3697-4410-85F7-1E073CF0D709}" type="pres">
      <dgm:prSet presAssocID="{7668527B-A1E1-4218-B545-880DB5DF9436}" presName="hierChild3" presStyleCnt="0"/>
      <dgm:spPr/>
    </dgm:pt>
    <dgm:pt modelId="{BA6FFE1F-9E44-46EB-9B2B-16772A4DA3FA}" type="pres">
      <dgm:prSet presAssocID="{DA2A898F-1001-4C45-AA45-693874B00AC3}" presName="Name19" presStyleLbl="parChTrans1D3" presStyleIdx="2" presStyleCnt="3"/>
      <dgm:spPr/>
      <dgm:t>
        <a:bodyPr/>
        <a:lstStyle/>
        <a:p>
          <a:endParaRPr lang="en-US"/>
        </a:p>
      </dgm:t>
    </dgm:pt>
    <dgm:pt modelId="{7EB6C006-25EB-48BE-AB2D-3482D3D4E701}" type="pres">
      <dgm:prSet presAssocID="{BF9225B2-E534-416A-8475-FE7875B2EA24}" presName="Name21" presStyleCnt="0"/>
      <dgm:spPr/>
    </dgm:pt>
    <dgm:pt modelId="{FCD3DC27-99D0-43D1-986A-7A72B0E51F5E}" type="pres">
      <dgm:prSet presAssocID="{BF9225B2-E534-416A-8475-FE7875B2EA24}" presName="level2Shape" presStyleLbl="node3" presStyleIdx="2" presStyleCnt="3"/>
      <dgm:spPr/>
      <dgm:t>
        <a:bodyPr/>
        <a:lstStyle/>
        <a:p>
          <a:endParaRPr lang="en-US"/>
        </a:p>
      </dgm:t>
    </dgm:pt>
    <dgm:pt modelId="{B7AC4832-CBDF-464B-AE78-680025A4A31F}" type="pres">
      <dgm:prSet presAssocID="{BF9225B2-E534-416A-8475-FE7875B2EA24}" presName="hierChild3" presStyleCnt="0"/>
      <dgm:spPr/>
    </dgm:pt>
    <dgm:pt modelId="{2BA20E35-21AF-4176-9280-F2EC98366AE8}" type="pres">
      <dgm:prSet presAssocID="{FFB8B0F7-884B-4DF3-98DD-93A8B5724988}" presName="bgShapesFlow" presStyleCnt="0"/>
      <dgm:spPr/>
    </dgm:pt>
  </dgm:ptLst>
  <dgm:cxnLst>
    <dgm:cxn modelId="{CB097AFF-F0EC-43FF-B641-62B9094CEB91}" type="presOf" srcId="{0C3BC089-7D8F-4F31-8B82-96BE7E4594BC}" destId="{F283A066-10E8-4E3C-BD9C-619EC7561222}" srcOrd="0" destOrd="0" presId="urn:microsoft.com/office/officeart/2005/8/layout/hierarchy6"/>
    <dgm:cxn modelId="{015457D4-4068-4F21-90D9-A53D60A5E357}" type="presOf" srcId="{76DD6DEE-A311-4091-9DC6-F1CCAF25E2BD}" destId="{FCDE82FF-7F1A-4F50-A4A5-14BDBE8336A7}" srcOrd="0" destOrd="0" presId="urn:microsoft.com/office/officeart/2005/8/layout/hierarchy6"/>
    <dgm:cxn modelId="{6085B287-93F9-4F0C-A83F-15EA47340DB0}" srcId="{7668527B-A1E1-4218-B545-880DB5DF9436}" destId="{BF9225B2-E534-416A-8475-FE7875B2EA24}" srcOrd="0" destOrd="0" parTransId="{DA2A898F-1001-4C45-AA45-693874B00AC3}" sibTransId="{C77A273F-5362-4389-9027-18AA329A899A}"/>
    <dgm:cxn modelId="{0E6298F4-6F0E-42C7-B7A4-5A4690518D31}" srcId="{76DD6DEE-A311-4091-9DC6-F1CCAF25E2BD}" destId="{F0D5500E-4443-4C5B-B8C5-3828EDB54D8C}" srcOrd="0" destOrd="0" parTransId="{0C3BC089-7D8F-4F31-8B82-96BE7E4594BC}" sibTransId="{579FCB3C-C5F1-40EB-A899-8C5772290DF1}"/>
    <dgm:cxn modelId="{06DC28DF-D320-4156-8F05-31E07CAE9713}" type="presOf" srcId="{BF9225B2-E534-416A-8475-FE7875B2EA24}" destId="{FCD3DC27-99D0-43D1-986A-7A72B0E51F5E}" srcOrd="0" destOrd="0" presId="urn:microsoft.com/office/officeart/2005/8/layout/hierarchy6"/>
    <dgm:cxn modelId="{B043F320-BA3C-4C6F-83BE-985DCEFDF70A}" srcId="{F0D5500E-4443-4C5B-B8C5-3828EDB54D8C}" destId="{B922869B-6634-4E9D-B88A-78D80AF00A18}" srcOrd="1" destOrd="0" parTransId="{D8F797B2-55F9-4016-AC7A-2A87B107A34A}" sibTransId="{51AE7638-A1A1-45E3-9547-572E0E2EF5B0}"/>
    <dgm:cxn modelId="{2E05A3F3-7467-42C7-83E4-0163C415A385}" type="presOf" srcId="{7668527B-A1E1-4218-B545-880DB5DF9436}" destId="{E70158D2-1BAC-4253-BB61-439F7A479E94}" srcOrd="0" destOrd="0" presId="urn:microsoft.com/office/officeart/2005/8/layout/hierarchy6"/>
    <dgm:cxn modelId="{894186F8-99A5-49E3-8C01-049543581E29}" type="presOf" srcId="{D8F797B2-55F9-4016-AC7A-2A87B107A34A}" destId="{913ED084-10BD-4271-A1AC-45805ED1EEF3}" srcOrd="0" destOrd="0" presId="urn:microsoft.com/office/officeart/2005/8/layout/hierarchy6"/>
    <dgm:cxn modelId="{933EEADF-648A-43FE-B8E5-6386BE826AC7}" type="presOf" srcId="{B922869B-6634-4E9D-B88A-78D80AF00A18}" destId="{5F16ED0E-CD9B-4573-B491-246EB68554F8}" srcOrd="0" destOrd="0" presId="urn:microsoft.com/office/officeart/2005/8/layout/hierarchy6"/>
    <dgm:cxn modelId="{4AB4F1A1-326D-42A2-9E27-7D9FEC570488}" type="presOf" srcId="{FE88C912-5A1C-4198-8371-42EC775B1778}" destId="{2B4915E5-41F7-491B-8E16-643190833470}" srcOrd="0" destOrd="0" presId="urn:microsoft.com/office/officeart/2005/8/layout/hierarchy6"/>
    <dgm:cxn modelId="{F57ECC3B-28B9-400F-9298-52833687BC0B}" srcId="{FFB8B0F7-884B-4DF3-98DD-93A8B5724988}" destId="{76DD6DEE-A311-4091-9DC6-F1CCAF25E2BD}" srcOrd="0" destOrd="0" parTransId="{28B57141-5E84-4C5F-80B6-959AF646954E}" sibTransId="{6A2872ED-3B69-4982-B0D9-CFEA451C0A1A}"/>
    <dgm:cxn modelId="{2B98D9F5-60B5-4D4D-B30C-9D396DB62C67}" srcId="{76DD6DEE-A311-4091-9DC6-F1CCAF25E2BD}" destId="{7668527B-A1E1-4218-B545-880DB5DF9436}" srcOrd="1" destOrd="0" parTransId="{FE88C912-5A1C-4198-8371-42EC775B1778}" sibTransId="{47F63EFC-B80E-4E01-ADFB-F2C3549075B5}"/>
    <dgm:cxn modelId="{5868543D-5FB9-4215-B2EB-7F4FF71436B3}" type="presOf" srcId="{F0D5500E-4443-4C5B-B8C5-3828EDB54D8C}" destId="{F298F833-C45D-4850-B6CD-D6BF82DFF0DA}" srcOrd="0" destOrd="0" presId="urn:microsoft.com/office/officeart/2005/8/layout/hierarchy6"/>
    <dgm:cxn modelId="{8A51A40D-1B69-4258-8F10-8BBF1B8FC518}" type="presOf" srcId="{FFB8B0F7-884B-4DF3-98DD-93A8B5724988}" destId="{317DEC15-FF10-4919-913A-5CB812C88C36}" srcOrd="0" destOrd="0" presId="urn:microsoft.com/office/officeart/2005/8/layout/hierarchy6"/>
    <dgm:cxn modelId="{B287FFD2-D9D9-44F9-8BE7-2446CCB13352}" type="presOf" srcId="{EC370DEA-5B51-4E5C-AAFD-5BED32A54FF0}" destId="{36912A34-EFDF-4935-AD64-45DDF9E5016A}" srcOrd="0" destOrd="0" presId="urn:microsoft.com/office/officeart/2005/8/layout/hierarchy6"/>
    <dgm:cxn modelId="{AF7C7C50-3FBD-40AD-823B-D93597D3A41A}" type="presOf" srcId="{DA2A898F-1001-4C45-AA45-693874B00AC3}" destId="{BA6FFE1F-9E44-46EB-9B2B-16772A4DA3FA}" srcOrd="0" destOrd="0" presId="urn:microsoft.com/office/officeart/2005/8/layout/hierarchy6"/>
    <dgm:cxn modelId="{02AB7C51-1A23-484D-94BE-883DBE4530F8}" type="presOf" srcId="{8CCDFF2A-38AD-4DB8-B323-01EF61E51DB1}" destId="{386D4B47-BFD5-4F11-87F2-588181F86603}" srcOrd="0" destOrd="0" presId="urn:microsoft.com/office/officeart/2005/8/layout/hierarchy6"/>
    <dgm:cxn modelId="{2617615D-4ABB-4DED-A29B-D3B69DD48F3E}" srcId="{F0D5500E-4443-4C5B-B8C5-3828EDB54D8C}" destId="{EC370DEA-5B51-4E5C-AAFD-5BED32A54FF0}" srcOrd="0" destOrd="0" parTransId="{8CCDFF2A-38AD-4DB8-B323-01EF61E51DB1}" sibTransId="{00BFC3A1-D120-4918-BB56-92EBAF94149A}"/>
    <dgm:cxn modelId="{FF2D2865-145E-4522-BCA7-D6CEB93518DB}" type="presParOf" srcId="{317DEC15-FF10-4919-913A-5CB812C88C36}" destId="{A3A7208F-3532-4540-8766-FAF07C7D7461}" srcOrd="0" destOrd="0" presId="urn:microsoft.com/office/officeart/2005/8/layout/hierarchy6"/>
    <dgm:cxn modelId="{602661F6-4E85-44BE-8673-3FD1C131E8A3}" type="presParOf" srcId="{A3A7208F-3532-4540-8766-FAF07C7D7461}" destId="{7E6419F1-2084-45BE-88E2-932AAA6B2053}" srcOrd="0" destOrd="0" presId="urn:microsoft.com/office/officeart/2005/8/layout/hierarchy6"/>
    <dgm:cxn modelId="{02CE026D-5EBC-46A8-B344-2BC4842C6871}" type="presParOf" srcId="{7E6419F1-2084-45BE-88E2-932AAA6B2053}" destId="{4F9834F9-F63B-4F82-BAF9-1B1424E52BAA}" srcOrd="0" destOrd="0" presId="urn:microsoft.com/office/officeart/2005/8/layout/hierarchy6"/>
    <dgm:cxn modelId="{3894EEA2-1673-4341-A18F-B374DD33E6B3}" type="presParOf" srcId="{4F9834F9-F63B-4F82-BAF9-1B1424E52BAA}" destId="{FCDE82FF-7F1A-4F50-A4A5-14BDBE8336A7}" srcOrd="0" destOrd="0" presId="urn:microsoft.com/office/officeart/2005/8/layout/hierarchy6"/>
    <dgm:cxn modelId="{626120C1-0B0E-4410-9FBF-BE13850AAB49}" type="presParOf" srcId="{4F9834F9-F63B-4F82-BAF9-1B1424E52BAA}" destId="{4FED4CE7-9485-4D79-93BC-616C9834E745}" srcOrd="1" destOrd="0" presId="urn:microsoft.com/office/officeart/2005/8/layout/hierarchy6"/>
    <dgm:cxn modelId="{D835FAC8-592D-4684-9EE1-2E538779522D}" type="presParOf" srcId="{4FED4CE7-9485-4D79-93BC-616C9834E745}" destId="{F283A066-10E8-4E3C-BD9C-619EC7561222}" srcOrd="0" destOrd="0" presId="urn:microsoft.com/office/officeart/2005/8/layout/hierarchy6"/>
    <dgm:cxn modelId="{69FB0BC1-CD39-44F9-929F-2F6F20F36C7E}" type="presParOf" srcId="{4FED4CE7-9485-4D79-93BC-616C9834E745}" destId="{F707AEE1-8254-4696-AB4A-1B82A0D32422}" srcOrd="1" destOrd="0" presId="urn:microsoft.com/office/officeart/2005/8/layout/hierarchy6"/>
    <dgm:cxn modelId="{4C72B9C8-7162-46AE-A7DF-4B2CAC132C9F}" type="presParOf" srcId="{F707AEE1-8254-4696-AB4A-1B82A0D32422}" destId="{F298F833-C45D-4850-B6CD-D6BF82DFF0DA}" srcOrd="0" destOrd="0" presId="urn:microsoft.com/office/officeart/2005/8/layout/hierarchy6"/>
    <dgm:cxn modelId="{BB7EF03F-4025-47ED-BBE3-8301207CBA21}" type="presParOf" srcId="{F707AEE1-8254-4696-AB4A-1B82A0D32422}" destId="{EE6A1DAB-7C2C-4D59-A5E7-6E1795BECC8A}" srcOrd="1" destOrd="0" presId="urn:microsoft.com/office/officeart/2005/8/layout/hierarchy6"/>
    <dgm:cxn modelId="{D4B1CA26-0034-4D23-8793-450E56F61411}" type="presParOf" srcId="{EE6A1DAB-7C2C-4D59-A5E7-6E1795BECC8A}" destId="{386D4B47-BFD5-4F11-87F2-588181F86603}" srcOrd="0" destOrd="0" presId="urn:microsoft.com/office/officeart/2005/8/layout/hierarchy6"/>
    <dgm:cxn modelId="{DB024839-A944-4F64-8DD2-9E10977BDB7C}" type="presParOf" srcId="{EE6A1DAB-7C2C-4D59-A5E7-6E1795BECC8A}" destId="{B6336894-6C8D-431F-AE6C-E1A879E5594A}" srcOrd="1" destOrd="0" presId="urn:microsoft.com/office/officeart/2005/8/layout/hierarchy6"/>
    <dgm:cxn modelId="{B404BB09-EA51-4EE8-B480-A1D2B494C36D}" type="presParOf" srcId="{B6336894-6C8D-431F-AE6C-E1A879E5594A}" destId="{36912A34-EFDF-4935-AD64-45DDF9E5016A}" srcOrd="0" destOrd="0" presId="urn:microsoft.com/office/officeart/2005/8/layout/hierarchy6"/>
    <dgm:cxn modelId="{3CFAC8C1-3E28-4AC4-9AC3-1292B8094AE8}" type="presParOf" srcId="{B6336894-6C8D-431F-AE6C-E1A879E5594A}" destId="{7F975E17-54EE-4403-AF1E-EB27E3863D41}" srcOrd="1" destOrd="0" presId="urn:microsoft.com/office/officeart/2005/8/layout/hierarchy6"/>
    <dgm:cxn modelId="{1FA6FD95-FC36-4CC2-9D74-CDAAD052431C}" type="presParOf" srcId="{EE6A1DAB-7C2C-4D59-A5E7-6E1795BECC8A}" destId="{913ED084-10BD-4271-A1AC-45805ED1EEF3}" srcOrd="2" destOrd="0" presId="urn:microsoft.com/office/officeart/2005/8/layout/hierarchy6"/>
    <dgm:cxn modelId="{9C0F5DF2-962C-4981-B94E-1C78D5EFBDFD}" type="presParOf" srcId="{EE6A1DAB-7C2C-4D59-A5E7-6E1795BECC8A}" destId="{6902B0B4-356A-4C33-949E-0184EE68EE19}" srcOrd="3" destOrd="0" presId="urn:microsoft.com/office/officeart/2005/8/layout/hierarchy6"/>
    <dgm:cxn modelId="{9BFD9FE1-91BC-497E-8E6C-FBF8E6F876C2}" type="presParOf" srcId="{6902B0B4-356A-4C33-949E-0184EE68EE19}" destId="{5F16ED0E-CD9B-4573-B491-246EB68554F8}" srcOrd="0" destOrd="0" presId="urn:microsoft.com/office/officeart/2005/8/layout/hierarchy6"/>
    <dgm:cxn modelId="{EF90751A-86E3-4BD1-B8D3-14863361F367}" type="presParOf" srcId="{6902B0B4-356A-4C33-949E-0184EE68EE19}" destId="{98DC6F56-FFFB-4D4F-93BC-A0566E9772BB}" srcOrd="1" destOrd="0" presId="urn:microsoft.com/office/officeart/2005/8/layout/hierarchy6"/>
    <dgm:cxn modelId="{52210A8B-9BDC-45BB-90B9-1A6096D90FFE}" type="presParOf" srcId="{4FED4CE7-9485-4D79-93BC-616C9834E745}" destId="{2B4915E5-41F7-491B-8E16-643190833470}" srcOrd="2" destOrd="0" presId="urn:microsoft.com/office/officeart/2005/8/layout/hierarchy6"/>
    <dgm:cxn modelId="{2F7FDFD4-E5E7-4A46-9A9E-8FDF990C0799}" type="presParOf" srcId="{4FED4CE7-9485-4D79-93BC-616C9834E745}" destId="{9E8E428C-45C6-4366-8E18-E643AD070A70}" srcOrd="3" destOrd="0" presId="urn:microsoft.com/office/officeart/2005/8/layout/hierarchy6"/>
    <dgm:cxn modelId="{9E71718E-A8E6-4228-9100-7A506FFCC760}" type="presParOf" srcId="{9E8E428C-45C6-4366-8E18-E643AD070A70}" destId="{E70158D2-1BAC-4253-BB61-439F7A479E94}" srcOrd="0" destOrd="0" presId="urn:microsoft.com/office/officeart/2005/8/layout/hierarchy6"/>
    <dgm:cxn modelId="{02C7AA5B-A7AF-4322-8828-6269822029A0}" type="presParOf" srcId="{9E8E428C-45C6-4366-8E18-E643AD070A70}" destId="{62D020FC-3697-4410-85F7-1E073CF0D709}" srcOrd="1" destOrd="0" presId="urn:microsoft.com/office/officeart/2005/8/layout/hierarchy6"/>
    <dgm:cxn modelId="{ABF39683-3917-4ACA-A24C-B54F1CFFB21E}" type="presParOf" srcId="{62D020FC-3697-4410-85F7-1E073CF0D709}" destId="{BA6FFE1F-9E44-46EB-9B2B-16772A4DA3FA}" srcOrd="0" destOrd="0" presId="urn:microsoft.com/office/officeart/2005/8/layout/hierarchy6"/>
    <dgm:cxn modelId="{C3738632-319B-49A3-86CA-8F969A883E03}" type="presParOf" srcId="{62D020FC-3697-4410-85F7-1E073CF0D709}" destId="{7EB6C006-25EB-48BE-AB2D-3482D3D4E701}" srcOrd="1" destOrd="0" presId="urn:microsoft.com/office/officeart/2005/8/layout/hierarchy6"/>
    <dgm:cxn modelId="{9492A01C-0D85-4008-BB71-FFD744CE5F55}" type="presParOf" srcId="{7EB6C006-25EB-48BE-AB2D-3482D3D4E701}" destId="{FCD3DC27-99D0-43D1-986A-7A72B0E51F5E}" srcOrd="0" destOrd="0" presId="urn:microsoft.com/office/officeart/2005/8/layout/hierarchy6"/>
    <dgm:cxn modelId="{94F80036-74D9-4013-A250-8F8A45FDF3B9}" type="presParOf" srcId="{7EB6C006-25EB-48BE-AB2D-3482D3D4E701}" destId="{B7AC4832-CBDF-464B-AE78-680025A4A31F}" srcOrd="1" destOrd="0" presId="urn:microsoft.com/office/officeart/2005/8/layout/hierarchy6"/>
    <dgm:cxn modelId="{A87C99BD-C491-4FED-AB58-14DC7D46A07C}" type="presParOf" srcId="{317DEC15-FF10-4919-913A-5CB812C88C36}" destId="{2BA20E35-21AF-4176-9280-F2EC98366AE8}" srcOrd="1" destOrd="0" presId="urn:microsoft.com/office/officeart/2005/8/layout/hierarchy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CC717-B792-4E29-B0D1-2543C4DEDEE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BE6863-F751-46E1-80BC-5C4F84E3E147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 week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9552AC8-3D50-4587-BA2B-B015B6443D9F}" type="parTrans" cxnId="{955A656A-54F7-4007-958E-BD71FCD4BEDB}">
      <dgm:prSet/>
      <dgm:spPr/>
      <dgm:t>
        <a:bodyPr/>
        <a:lstStyle/>
        <a:p>
          <a:endParaRPr lang="en-US"/>
        </a:p>
      </dgm:t>
    </dgm:pt>
    <dgm:pt modelId="{B4A7D808-71EE-46A9-9F2B-3C4AB664788B}" type="sibTrans" cxnId="{955A656A-54F7-4007-958E-BD71FCD4BEDB}">
      <dgm:prSet/>
      <dgm:spPr/>
      <dgm:t>
        <a:bodyPr/>
        <a:lstStyle/>
        <a:p>
          <a:endParaRPr lang="en-US"/>
        </a:p>
      </dgm:t>
    </dgm:pt>
    <dgm:pt modelId="{CFD03A4C-2ED4-4C6C-880E-48F3CAE883C3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Study and define problem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FAA1255-552D-471A-908C-5FD2D18265FD}" type="parTrans" cxnId="{E5A9CD70-A7CB-4A68-A94F-7553CB2AD3FC}">
      <dgm:prSet/>
      <dgm:spPr/>
      <dgm:t>
        <a:bodyPr/>
        <a:lstStyle/>
        <a:p>
          <a:endParaRPr lang="en-US"/>
        </a:p>
      </dgm:t>
    </dgm:pt>
    <dgm:pt modelId="{FD88FE9C-81D8-490B-931C-41E5CE8ED49B}" type="sibTrans" cxnId="{E5A9CD70-A7CB-4A68-A94F-7553CB2AD3FC}">
      <dgm:prSet/>
      <dgm:spPr/>
      <dgm:t>
        <a:bodyPr/>
        <a:lstStyle/>
        <a:p>
          <a:endParaRPr lang="en-US"/>
        </a:p>
      </dgm:t>
    </dgm:pt>
    <dgm:pt modelId="{7C802060-1C36-4936-9807-72A7827A5B54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 weeks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9742D79-6C51-497D-ABB3-6380367D8907}" type="parTrans" cxnId="{AF33EB98-C2AF-4497-9099-807D9DAE1219}">
      <dgm:prSet/>
      <dgm:spPr/>
      <dgm:t>
        <a:bodyPr/>
        <a:lstStyle/>
        <a:p>
          <a:endParaRPr lang="en-US"/>
        </a:p>
      </dgm:t>
    </dgm:pt>
    <dgm:pt modelId="{F957829B-D1D5-4B4A-98DC-14F31889E805}" type="sibTrans" cxnId="{AF33EB98-C2AF-4497-9099-807D9DAE1219}">
      <dgm:prSet/>
      <dgm:spPr/>
      <dgm:t>
        <a:bodyPr/>
        <a:lstStyle/>
        <a:p>
          <a:endParaRPr lang="en-US"/>
        </a:p>
      </dgm:t>
    </dgm:pt>
    <dgm:pt modelId="{9210456D-4128-469B-8637-0333C47A5ED9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Collect requirement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B1AFC92-79B5-434C-8C34-44560C46308A}" type="parTrans" cxnId="{334C70CA-8BB0-4411-9DC4-C6B118F0391B}">
      <dgm:prSet/>
      <dgm:spPr/>
      <dgm:t>
        <a:bodyPr/>
        <a:lstStyle/>
        <a:p>
          <a:endParaRPr lang="en-US"/>
        </a:p>
      </dgm:t>
    </dgm:pt>
    <dgm:pt modelId="{B2C1678E-779A-4534-96CD-9BFE5C1BB65B}" type="sibTrans" cxnId="{334C70CA-8BB0-4411-9DC4-C6B118F0391B}">
      <dgm:prSet/>
      <dgm:spPr/>
      <dgm:t>
        <a:bodyPr/>
        <a:lstStyle/>
        <a:p>
          <a:endParaRPr lang="en-US"/>
        </a:p>
      </dgm:t>
    </dgm:pt>
    <dgm:pt modelId="{802D4B36-8855-4DA7-AB44-7E8092B7D76C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 weeks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FBD5A75-4330-41E9-AFA9-F70531FDD7DF}" type="parTrans" cxnId="{B66A7A6C-BFD7-4527-9933-098DFDBBA500}">
      <dgm:prSet/>
      <dgm:spPr/>
      <dgm:t>
        <a:bodyPr/>
        <a:lstStyle/>
        <a:p>
          <a:endParaRPr lang="en-US"/>
        </a:p>
      </dgm:t>
    </dgm:pt>
    <dgm:pt modelId="{2DC19E32-7807-423B-99DE-3A504309E094}" type="sibTrans" cxnId="{B66A7A6C-BFD7-4527-9933-098DFDBBA500}">
      <dgm:prSet/>
      <dgm:spPr/>
      <dgm:t>
        <a:bodyPr/>
        <a:lstStyle/>
        <a:p>
          <a:endParaRPr lang="en-US"/>
        </a:p>
      </dgm:t>
    </dgm:pt>
    <dgm:pt modelId="{AA9ABA57-EB93-428A-A20E-E9EFB74C8E90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Design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3F06626F-D9D8-4CC1-B9A3-D8D953FAC8AF}" type="parTrans" cxnId="{226FA8AE-2B9E-4CC1-849F-55075486128E}">
      <dgm:prSet/>
      <dgm:spPr/>
      <dgm:t>
        <a:bodyPr/>
        <a:lstStyle/>
        <a:p>
          <a:endParaRPr lang="en-US"/>
        </a:p>
      </dgm:t>
    </dgm:pt>
    <dgm:pt modelId="{D2F4628D-09BB-4AF8-BF15-B081728EA075}" type="sibTrans" cxnId="{226FA8AE-2B9E-4CC1-849F-55075486128E}">
      <dgm:prSet/>
      <dgm:spPr/>
      <dgm:t>
        <a:bodyPr/>
        <a:lstStyle/>
        <a:p>
          <a:endParaRPr lang="en-US"/>
        </a:p>
      </dgm:t>
    </dgm:pt>
    <dgm:pt modelId="{57E8ED80-B98D-4945-9B83-2A016239D553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4 weeks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A022F56-05BE-41D5-A4E0-1F8E6F1BA240}" type="parTrans" cxnId="{8BC5DDFB-DB3C-40C3-9FA1-FC18E1BE9F04}">
      <dgm:prSet/>
      <dgm:spPr/>
      <dgm:t>
        <a:bodyPr/>
        <a:lstStyle/>
        <a:p>
          <a:endParaRPr lang="en-US"/>
        </a:p>
      </dgm:t>
    </dgm:pt>
    <dgm:pt modelId="{C5A4A3F9-5398-405C-9A9E-FD135FF14A87}" type="sibTrans" cxnId="{8BC5DDFB-DB3C-40C3-9FA1-FC18E1BE9F04}">
      <dgm:prSet/>
      <dgm:spPr/>
      <dgm:t>
        <a:bodyPr/>
        <a:lstStyle/>
        <a:p>
          <a:endParaRPr lang="en-US"/>
        </a:p>
      </dgm:t>
    </dgm:pt>
    <dgm:pt modelId="{D7E75EB9-BBD5-48FD-BB48-1BA37E0BBF50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Coding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EBE1F7D-3D73-4720-8D57-0EFDE7CC2527}" type="parTrans" cxnId="{8C9C406F-9B58-4DA2-B697-BF076C49CF51}">
      <dgm:prSet/>
      <dgm:spPr/>
      <dgm:t>
        <a:bodyPr/>
        <a:lstStyle/>
        <a:p>
          <a:endParaRPr lang="en-US"/>
        </a:p>
      </dgm:t>
    </dgm:pt>
    <dgm:pt modelId="{CAB6BF42-050B-4A40-B183-0EBE40BDD58E}" type="sibTrans" cxnId="{8C9C406F-9B58-4DA2-B697-BF076C49CF51}">
      <dgm:prSet/>
      <dgm:spPr/>
      <dgm:t>
        <a:bodyPr/>
        <a:lstStyle/>
        <a:p>
          <a:endParaRPr lang="en-US"/>
        </a:p>
      </dgm:t>
    </dgm:pt>
    <dgm:pt modelId="{C68661BD-53EB-432F-96D9-496264208A37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 weeks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ADA9955-B513-41EB-9CFB-ECB1A308C5D8}" type="parTrans" cxnId="{4A484902-EA7F-4C91-A155-505B0DA09FA6}">
      <dgm:prSet/>
      <dgm:spPr/>
      <dgm:t>
        <a:bodyPr/>
        <a:lstStyle/>
        <a:p>
          <a:endParaRPr lang="en-US"/>
        </a:p>
      </dgm:t>
    </dgm:pt>
    <dgm:pt modelId="{B932687C-B4CE-4E5D-9D1B-9FB1884A4F40}" type="sibTrans" cxnId="{4A484902-EA7F-4C91-A155-505B0DA09FA6}">
      <dgm:prSet/>
      <dgm:spPr/>
      <dgm:t>
        <a:bodyPr/>
        <a:lstStyle/>
        <a:p>
          <a:endParaRPr lang="en-US"/>
        </a:p>
      </dgm:t>
    </dgm:pt>
    <dgm:pt modelId="{28C81F10-9D99-426E-BFA2-CDD72D497E71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Testing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44D38697-D8F4-4F82-B4DA-0FD4B6DD9F4C}" type="parTrans" cxnId="{83409779-F62B-449A-9927-93F63FFCD87F}">
      <dgm:prSet/>
      <dgm:spPr/>
      <dgm:t>
        <a:bodyPr/>
        <a:lstStyle/>
        <a:p>
          <a:endParaRPr lang="en-US"/>
        </a:p>
      </dgm:t>
    </dgm:pt>
    <dgm:pt modelId="{446C5551-7349-4381-845C-7341D4E8F66A}" type="sibTrans" cxnId="{83409779-F62B-449A-9927-93F63FFCD87F}">
      <dgm:prSet/>
      <dgm:spPr/>
      <dgm:t>
        <a:bodyPr/>
        <a:lstStyle/>
        <a:p>
          <a:endParaRPr lang="en-US"/>
        </a:p>
      </dgm:t>
    </dgm:pt>
    <dgm:pt modelId="{7ADC31E5-FFAF-41DB-8264-BE876E5EC3DA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 weeks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4B438366-2546-47CE-831F-3F9F49F27484}" type="parTrans" cxnId="{27213EB6-1776-4011-8524-6166ABF1B78B}">
      <dgm:prSet/>
      <dgm:spPr/>
      <dgm:t>
        <a:bodyPr/>
        <a:lstStyle/>
        <a:p>
          <a:endParaRPr lang="en-US"/>
        </a:p>
      </dgm:t>
    </dgm:pt>
    <dgm:pt modelId="{584815A6-4EDA-4040-A7D8-0017BF76E578}" type="sibTrans" cxnId="{27213EB6-1776-4011-8524-6166ABF1B78B}">
      <dgm:prSet/>
      <dgm:spPr/>
      <dgm:t>
        <a:bodyPr/>
        <a:lstStyle/>
        <a:p>
          <a:endParaRPr lang="en-US"/>
        </a:p>
      </dgm:t>
    </dgm:pt>
    <dgm:pt modelId="{33CE5107-56A3-4D22-91F1-6EAE9F081303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Summary and finish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1711EBB-E791-4489-9CAA-9705A10E736F}" type="parTrans" cxnId="{BFBCCE88-46E8-4B23-AB00-761602E4E14C}">
      <dgm:prSet/>
      <dgm:spPr/>
      <dgm:t>
        <a:bodyPr/>
        <a:lstStyle/>
        <a:p>
          <a:endParaRPr lang="en-US"/>
        </a:p>
      </dgm:t>
    </dgm:pt>
    <dgm:pt modelId="{1C5BF646-01AA-4D91-A640-47F4B21D5B5B}" type="sibTrans" cxnId="{BFBCCE88-46E8-4B23-AB00-761602E4E14C}">
      <dgm:prSet/>
      <dgm:spPr/>
      <dgm:t>
        <a:bodyPr/>
        <a:lstStyle/>
        <a:p>
          <a:endParaRPr lang="en-US"/>
        </a:p>
      </dgm:t>
    </dgm:pt>
    <dgm:pt modelId="{D94642EB-B169-451B-85F6-4735A5B9FB89}" type="pres">
      <dgm:prSet presAssocID="{D33CC717-B792-4E29-B0D1-2543C4DEDE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BBEA52-A672-4D66-90A9-2B27B2E9BA3C}" type="pres">
      <dgm:prSet presAssocID="{85BE6863-F751-46E1-80BC-5C4F84E3E147}" presName="linNode" presStyleCnt="0"/>
      <dgm:spPr/>
    </dgm:pt>
    <dgm:pt modelId="{1F7CEF96-C435-4DA8-970F-CD33D5A03FE5}" type="pres">
      <dgm:prSet presAssocID="{85BE6863-F751-46E1-80BC-5C4F84E3E147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F6677-8DCB-47A4-A7D1-BDADCAD02D0F}" type="pres">
      <dgm:prSet presAssocID="{85BE6863-F751-46E1-80BC-5C4F84E3E147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38CF2-BFC4-4F8F-B863-E10639E57A8A}" type="pres">
      <dgm:prSet presAssocID="{B4A7D808-71EE-46A9-9F2B-3C4AB664788B}" presName="spacing" presStyleCnt="0"/>
      <dgm:spPr/>
    </dgm:pt>
    <dgm:pt modelId="{01DC0E40-9DAA-473A-9E16-6B11C640AD95}" type="pres">
      <dgm:prSet presAssocID="{7C802060-1C36-4936-9807-72A7827A5B54}" presName="linNode" presStyleCnt="0"/>
      <dgm:spPr/>
    </dgm:pt>
    <dgm:pt modelId="{847F04A6-6083-445B-AC10-172F5A39BD9D}" type="pres">
      <dgm:prSet presAssocID="{7C802060-1C36-4936-9807-72A7827A5B54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9078E-618A-404C-B8F0-35A83318F077}" type="pres">
      <dgm:prSet presAssocID="{7C802060-1C36-4936-9807-72A7827A5B54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B096E-AC48-41C6-BF5B-CD37AC731013}" type="pres">
      <dgm:prSet presAssocID="{F957829B-D1D5-4B4A-98DC-14F31889E805}" presName="spacing" presStyleCnt="0"/>
      <dgm:spPr/>
    </dgm:pt>
    <dgm:pt modelId="{20A42262-DDC4-46E7-A8EA-BA8C4A3795CD}" type="pres">
      <dgm:prSet presAssocID="{802D4B36-8855-4DA7-AB44-7E8092B7D76C}" presName="linNode" presStyleCnt="0"/>
      <dgm:spPr/>
    </dgm:pt>
    <dgm:pt modelId="{B7793945-8F53-4AC7-88FC-F3B90C9169B5}" type="pres">
      <dgm:prSet presAssocID="{802D4B36-8855-4DA7-AB44-7E8092B7D76C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5CC46-F5B5-4BD3-B107-4E01A16FE524}" type="pres">
      <dgm:prSet presAssocID="{802D4B36-8855-4DA7-AB44-7E8092B7D76C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B25D-24E0-4462-91E6-1AF3F4429D68}" type="pres">
      <dgm:prSet presAssocID="{2DC19E32-7807-423B-99DE-3A504309E094}" presName="spacing" presStyleCnt="0"/>
      <dgm:spPr/>
    </dgm:pt>
    <dgm:pt modelId="{0B390827-6D75-4793-A4AB-FBDF309E08A8}" type="pres">
      <dgm:prSet presAssocID="{57E8ED80-B98D-4945-9B83-2A016239D553}" presName="linNode" presStyleCnt="0"/>
      <dgm:spPr/>
    </dgm:pt>
    <dgm:pt modelId="{DEB6D481-3ED3-4788-9F93-AAB4F6949370}" type="pres">
      <dgm:prSet presAssocID="{57E8ED80-B98D-4945-9B83-2A016239D553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0EDBF-57C1-4957-BACA-30C1A169C318}" type="pres">
      <dgm:prSet presAssocID="{57E8ED80-B98D-4945-9B83-2A016239D553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E3FB6-CA23-4C21-8A75-18A80DA356C4}" type="pres">
      <dgm:prSet presAssocID="{C5A4A3F9-5398-405C-9A9E-FD135FF14A87}" presName="spacing" presStyleCnt="0"/>
      <dgm:spPr/>
    </dgm:pt>
    <dgm:pt modelId="{B3DC3B4F-2DA6-4A65-BF72-977525F458AE}" type="pres">
      <dgm:prSet presAssocID="{C68661BD-53EB-432F-96D9-496264208A37}" presName="linNode" presStyleCnt="0"/>
      <dgm:spPr/>
    </dgm:pt>
    <dgm:pt modelId="{1E164F80-6B7E-4F18-916E-7CBCA9D1EAEB}" type="pres">
      <dgm:prSet presAssocID="{C68661BD-53EB-432F-96D9-496264208A37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86D2C-0AC1-4639-9354-1F6BDF758538}" type="pres">
      <dgm:prSet presAssocID="{C68661BD-53EB-432F-96D9-496264208A37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9522C-402C-497A-B48E-66F36C3A255B}" type="pres">
      <dgm:prSet presAssocID="{B932687C-B4CE-4E5D-9D1B-9FB1884A4F40}" presName="spacing" presStyleCnt="0"/>
      <dgm:spPr/>
    </dgm:pt>
    <dgm:pt modelId="{ACE7D263-5FD3-4ADE-821F-6373EF97106F}" type="pres">
      <dgm:prSet presAssocID="{7ADC31E5-FFAF-41DB-8264-BE876E5EC3DA}" presName="linNode" presStyleCnt="0"/>
      <dgm:spPr/>
    </dgm:pt>
    <dgm:pt modelId="{BE041B9F-350A-49F9-9914-6165BF417C1A}" type="pres">
      <dgm:prSet presAssocID="{7ADC31E5-FFAF-41DB-8264-BE876E5EC3DA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1D43-F582-40BC-8170-D33049B17D6B}" type="pres">
      <dgm:prSet presAssocID="{7ADC31E5-FFAF-41DB-8264-BE876E5EC3DA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A9CD70-A7CB-4A68-A94F-7553CB2AD3FC}" srcId="{85BE6863-F751-46E1-80BC-5C4F84E3E147}" destId="{CFD03A4C-2ED4-4C6C-880E-48F3CAE883C3}" srcOrd="0" destOrd="0" parTransId="{EFAA1255-552D-471A-908C-5FD2D18265FD}" sibTransId="{FD88FE9C-81D8-490B-931C-41E5CE8ED49B}"/>
    <dgm:cxn modelId="{BFBCCE88-46E8-4B23-AB00-761602E4E14C}" srcId="{7ADC31E5-FFAF-41DB-8264-BE876E5EC3DA}" destId="{33CE5107-56A3-4D22-91F1-6EAE9F081303}" srcOrd="0" destOrd="0" parTransId="{01711EBB-E791-4489-9CAA-9705A10E736F}" sibTransId="{1C5BF646-01AA-4D91-A640-47F4B21D5B5B}"/>
    <dgm:cxn modelId="{3609E0EF-D8CB-46D0-B0BE-8AD9565DC9CF}" type="presOf" srcId="{33CE5107-56A3-4D22-91F1-6EAE9F081303}" destId="{F72C1D43-F582-40BC-8170-D33049B17D6B}" srcOrd="0" destOrd="0" presId="urn:microsoft.com/office/officeart/2005/8/layout/vList6"/>
    <dgm:cxn modelId="{B0C1E85C-00C4-4795-9381-E2AE4AF2F5D4}" type="presOf" srcId="{7ADC31E5-FFAF-41DB-8264-BE876E5EC3DA}" destId="{BE041B9F-350A-49F9-9914-6165BF417C1A}" srcOrd="0" destOrd="0" presId="urn:microsoft.com/office/officeart/2005/8/layout/vList6"/>
    <dgm:cxn modelId="{6B5E6F68-2EA4-4B2E-AD4E-1CB0F3E510FB}" type="presOf" srcId="{85BE6863-F751-46E1-80BC-5C4F84E3E147}" destId="{1F7CEF96-C435-4DA8-970F-CD33D5A03FE5}" srcOrd="0" destOrd="0" presId="urn:microsoft.com/office/officeart/2005/8/layout/vList6"/>
    <dgm:cxn modelId="{8BC5DDFB-DB3C-40C3-9FA1-FC18E1BE9F04}" srcId="{D33CC717-B792-4E29-B0D1-2543C4DEDEE7}" destId="{57E8ED80-B98D-4945-9B83-2A016239D553}" srcOrd="3" destOrd="0" parTransId="{0A022F56-05BE-41D5-A4E0-1F8E6F1BA240}" sibTransId="{C5A4A3F9-5398-405C-9A9E-FD135FF14A87}"/>
    <dgm:cxn modelId="{8C9C406F-9B58-4DA2-B697-BF076C49CF51}" srcId="{57E8ED80-B98D-4945-9B83-2A016239D553}" destId="{D7E75EB9-BBD5-48FD-BB48-1BA37E0BBF50}" srcOrd="0" destOrd="0" parTransId="{2EBE1F7D-3D73-4720-8D57-0EFDE7CC2527}" sibTransId="{CAB6BF42-050B-4A40-B183-0EBE40BDD58E}"/>
    <dgm:cxn modelId="{36B70E6B-D421-422B-ABCE-30CEFCBEB19E}" type="presOf" srcId="{D7E75EB9-BBD5-48FD-BB48-1BA37E0BBF50}" destId="{68E0EDBF-57C1-4957-BACA-30C1A169C318}" srcOrd="0" destOrd="0" presId="urn:microsoft.com/office/officeart/2005/8/layout/vList6"/>
    <dgm:cxn modelId="{78BE5969-0E38-41F8-B9B2-3F65D883FFD6}" type="presOf" srcId="{7C802060-1C36-4936-9807-72A7827A5B54}" destId="{847F04A6-6083-445B-AC10-172F5A39BD9D}" srcOrd="0" destOrd="0" presId="urn:microsoft.com/office/officeart/2005/8/layout/vList6"/>
    <dgm:cxn modelId="{B11731E2-24CA-4789-91E6-32E536473C95}" type="presOf" srcId="{9210456D-4128-469B-8637-0333C47A5ED9}" destId="{FC19078E-618A-404C-B8F0-35A83318F077}" srcOrd="0" destOrd="0" presId="urn:microsoft.com/office/officeart/2005/8/layout/vList6"/>
    <dgm:cxn modelId="{E8C15D2D-3833-4482-9911-10B65E2688D4}" type="presOf" srcId="{CFD03A4C-2ED4-4C6C-880E-48F3CAE883C3}" destId="{085F6677-8DCB-47A4-A7D1-BDADCAD02D0F}" srcOrd="0" destOrd="0" presId="urn:microsoft.com/office/officeart/2005/8/layout/vList6"/>
    <dgm:cxn modelId="{64C6A5DF-D92C-4A36-923D-14A20F24E382}" type="presOf" srcId="{28C81F10-9D99-426E-BFA2-CDD72D497E71}" destId="{31E86D2C-0AC1-4639-9354-1F6BDF758538}" srcOrd="0" destOrd="0" presId="urn:microsoft.com/office/officeart/2005/8/layout/vList6"/>
    <dgm:cxn modelId="{955A656A-54F7-4007-958E-BD71FCD4BEDB}" srcId="{D33CC717-B792-4E29-B0D1-2543C4DEDEE7}" destId="{85BE6863-F751-46E1-80BC-5C4F84E3E147}" srcOrd="0" destOrd="0" parTransId="{F9552AC8-3D50-4587-BA2B-B015B6443D9F}" sibTransId="{B4A7D808-71EE-46A9-9F2B-3C4AB664788B}"/>
    <dgm:cxn modelId="{226FA8AE-2B9E-4CC1-849F-55075486128E}" srcId="{802D4B36-8855-4DA7-AB44-7E8092B7D76C}" destId="{AA9ABA57-EB93-428A-A20E-E9EFB74C8E90}" srcOrd="0" destOrd="0" parTransId="{3F06626F-D9D8-4CC1-B9A3-D8D953FAC8AF}" sibTransId="{D2F4628D-09BB-4AF8-BF15-B081728EA075}"/>
    <dgm:cxn modelId="{F27AB687-789C-46C1-BC0C-62561910D43D}" type="presOf" srcId="{802D4B36-8855-4DA7-AB44-7E8092B7D76C}" destId="{B7793945-8F53-4AC7-88FC-F3B90C9169B5}" srcOrd="0" destOrd="0" presId="urn:microsoft.com/office/officeart/2005/8/layout/vList6"/>
    <dgm:cxn modelId="{2F92EB4F-7FBC-48C9-96FA-10BAE7333243}" type="presOf" srcId="{57E8ED80-B98D-4945-9B83-2A016239D553}" destId="{DEB6D481-3ED3-4788-9F93-AAB4F6949370}" srcOrd="0" destOrd="0" presId="urn:microsoft.com/office/officeart/2005/8/layout/vList6"/>
    <dgm:cxn modelId="{932D74F3-736B-45A2-BF9F-489C59CB29DC}" type="presOf" srcId="{D33CC717-B792-4E29-B0D1-2543C4DEDEE7}" destId="{D94642EB-B169-451B-85F6-4735A5B9FB89}" srcOrd="0" destOrd="0" presId="urn:microsoft.com/office/officeart/2005/8/layout/vList6"/>
    <dgm:cxn modelId="{3FA3B238-2170-45E1-AE84-1E0EB41B2CB0}" type="presOf" srcId="{AA9ABA57-EB93-428A-A20E-E9EFB74C8E90}" destId="{06A5CC46-F5B5-4BD3-B107-4E01A16FE524}" srcOrd="0" destOrd="0" presId="urn:microsoft.com/office/officeart/2005/8/layout/vList6"/>
    <dgm:cxn modelId="{B66A7A6C-BFD7-4527-9933-098DFDBBA500}" srcId="{D33CC717-B792-4E29-B0D1-2543C4DEDEE7}" destId="{802D4B36-8855-4DA7-AB44-7E8092B7D76C}" srcOrd="2" destOrd="0" parTransId="{CFBD5A75-4330-41E9-AFA9-F70531FDD7DF}" sibTransId="{2DC19E32-7807-423B-99DE-3A504309E094}"/>
    <dgm:cxn modelId="{4A484902-EA7F-4C91-A155-505B0DA09FA6}" srcId="{D33CC717-B792-4E29-B0D1-2543C4DEDEE7}" destId="{C68661BD-53EB-432F-96D9-496264208A37}" srcOrd="4" destOrd="0" parTransId="{7ADA9955-B513-41EB-9CFB-ECB1A308C5D8}" sibTransId="{B932687C-B4CE-4E5D-9D1B-9FB1884A4F40}"/>
    <dgm:cxn modelId="{AF33EB98-C2AF-4497-9099-807D9DAE1219}" srcId="{D33CC717-B792-4E29-B0D1-2543C4DEDEE7}" destId="{7C802060-1C36-4936-9807-72A7827A5B54}" srcOrd="1" destOrd="0" parTransId="{E9742D79-6C51-497D-ABB3-6380367D8907}" sibTransId="{F957829B-D1D5-4B4A-98DC-14F31889E805}"/>
    <dgm:cxn modelId="{83409779-F62B-449A-9927-93F63FFCD87F}" srcId="{C68661BD-53EB-432F-96D9-496264208A37}" destId="{28C81F10-9D99-426E-BFA2-CDD72D497E71}" srcOrd="0" destOrd="0" parTransId="{44D38697-D8F4-4F82-B4DA-0FD4B6DD9F4C}" sibTransId="{446C5551-7349-4381-845C-7341D4E8F66A}"/>
    <dgm:cxn modelId="{334C70CA-8BB0-4411-9DC4-C6B118F0391B}" srcId="{7C802060-1C36-4936-9807-72A7827A5B54}" destId="{9210456D-4128-469B-8637-0333C47A5ED9}" srcOrd="0" destOrd="0" parTransId="{AB1AFC92-79B5-434C-8C34-44560C46308A}" sibTransId="{B2C1678E-779A-4534-96CD-9BFE5C1BB65B}"/>
    <dgm:cxn modelId="{BB97141C-DCA0-477C-9D70-20C1560FD159}" type="presOf" srcId="{C68661BD-53EB-432F-96D9-496264208A37}" destId="{1E164F80-6B7E-4F18-916E-7CBCA9D1EAEB}" srcOrd="0" destOrd="0" presId="urn:microsoft.com/office/officeart/2005/8/layout/vList6"/>
    <dgm:cxn modelId="{27213EB6-1776-4011-8524-6166ABF1B78B}" srcId="{D33CC717-B792-4E29-B0D1-2543C4DEDEE7}" destId="{7ADC31E5-FFAF-41DB-8264-BE876E5EC3DA}" srcOrd="5" destOrd="0" parTransId="{4B438366-2546-47CE-831F-3F9F49F27484}" sibTransId="{584815A6-4EDA-4040-A7D8-0017BF76E578}"/>
    <dgm:cxn modelId="{9C737BA7-3EDF-4F43-B53A-51D24E48BE34}" type="presParOf" srcId="{D94642EB-B169-451B-85F6-4735A5B9FB89}" destId="{2BBBEA52-A672-4D66-90A9-2B27B2E9BA3C}" srcOrd="0" destOrd="0" presId="urn:microsoft.com/office/officeart/2005/8/layout/vList6"/>
    <dgm:cxn modelId="{1379024D-3D67-4C95-AFB8-89BEDE5A4882}" type="presParOf" srcId="{2BBBEA52-A672-4D66-90A9-2B27B2E9BA3C}" destId="{1F7CEF96-C435-4DA8-970F-CD33D5A03FE5}" srcOrd="0" destOrd="0" presId="urn:microsoft.com/office/officeart/2005/8/layout/vList6"/>
    <dgm:cxn modelId="{581B5AA3-C7C5-41A6-B5D6-5DECB6F0EA5D}" type="presParOf" srcId="{2BBBEA52-A672-4D66-90A9-2B27B2E9BA3C}" destId="{085F6677-8DCB-47A4-A7D1-BDADCAD02D0F}" srcOrd="1" destOrd="0" presId="urn:microsoft.com/office/officeart/2005/8/layout/vList6"/>
    <dgm:cxn modelId="{DB501CDA-2FF2-43AA-BA54-0DFC84EB0704}" type="presParOf" srcId="{D94642EB-B169-451B-85F6-4735A5B9FB89}" destId="{66F38CF2-BFC4-4F8F-B863-E10639E57A8A}" srcOrd="1" destOrd="0" presId="urn:microsoft.com/office/officeart/2005/8/layout/vList6"/>
    <dgm:cxn modelId="{68E9724D-0188-404D-BCE4-628A6FE42A53}" type="presParOf" srcId="{D94642EB-B169-451B-85F6-4735A5B9FB89}" destId="{01DC0E40-9DAA-473A-9E16-6B11C640AD95}" srcOrd="2" destOrd="0" presId="urn:microsoft.com/office/officeart/2005/8/layout/vList6"/>
    <dgm:cxn modelId="{9242F7F5-AAF9-489A-A363-C4BA7B6B9416}" type="presParOf" srcId="{01DC0E40-9DAA-473A-9E16-6B11C640AD95}" destId="{847F04A6-6083-445B-AC10-172F5A39BD9D}" srcOrd="0" destOrd="0" presId="urn:microsoft.com/office/officeart/2005/8/layout/vList6"/>
    <dgm:cxn modelId="{239C8BC8-1539-462C-ABC7-FE40C23C98A6}" type="presParOf" srcId="{01DC0E40-9DAA-473A-9E16-6B11C640AD95}" destId="{FC19078E-618A-404C-B8F0-35A83318F077}" srcOrd="1" destOrd="0" presId="urn:microsoft.com/office/officeart/2005/8/layout/vList6"/>
    <dgm:cxn modelId="{169FEEC2-04BC-4470-B97E-DF3CF18600CC}" type="presParOf" srcId="{D94642EB-B169-451B-85F6-4735A5B9FB89}" destId="{B01B096E-AC48-41C6-BF5B-CD37AC731013}" srcOrd="3" destOrd="0" presId="urn:microsoft.com/office/officeart/2005/8/layout/vList6"/>
    <dgm:cxn modelId="{E56BF309-0689-4047-919D-E156E6CA3BE0}" type="presParOf" srcId="{D94642EB-B169-451B-85F6-4735A5B9FB89}" destId="{20A42262-DDC4-46E7-A8EA-BA8C4A3795CD}" srcOrd="4" destOrd="0" presId="urn:microsoft.com/office/officeart/2005/8/layout/vList6"/>
    <dgm:cxn modelId="{5ED7759C-7E9C-4EA3-895B-F8CE664B56DB}" type="presParOf" srcId="{20A42262-DDC4-46E7-A8EA-BA8C4A3795CD}" destId="{B7793945-8F53-4AC7-88FC-F3B90C9169B5}" srcOrd="0" destOrd="0" presId="urn:microsoft.com/office/officeart/2005/8/layout/vList6"/>
    <dgm:cxn modelId="{70A14FC4-082D-4584-BF4C-786ACEF8D764}" type="presParOf" srcId="{20A42262-DDC4-46E7-A8EA-BA8C4A3795CD}" destId="{06A5CC46-F5B5-4BD3-B107-4E01A16FE524}" srcOrd="1" destOrd="0" presId="urn:microsoft.com/office/officeart/2005/8/layout/vList6"/>
    <dgm:cxn modelId="{54EB34CB-417E-499D-BBA1-8AE0C9A6A37B}" type="presParOf" srcId="{D94642EB-B169-451B-85F6-4735A5B9FB89}" destId="{4B69B25D-24E0-4462-91E6-1AF3F4429D68}" srcOrd="5" destOrd="0" presId="urn:microsoft.com/office/officeart/2005/8/layout/vList6"/>
    <dgm:cxn modelId="{D67627AB-4CB1-4354-A525-3179E0D8A98C}" type="presParOf" srcId="{D94642EB-B169-451B-85F6-4735A5B9FB89}" destId="{0B390827-6D75-4793-A4AB-FBDF309E08A8}" srcOrd="6" destOrd="0" presId="urn:microsoft.com/office/officeart/2005/8/layout/vList6"/>
    <dgm:cxn modelId="{9A8AFCE9-F19D-430E-B68C-FAEA76FAF24E}" type="presParOf" srcId="{0B390827-6D75-4793-A4AB-FBDF309E08A8}" destId="{DEB6D481-3ED3-4788-9F93-AAB4F6949370}" srcOrd="0" destOrd="0" presId="urn:microsoft.com/office/officeart/2005/8/layout/vList6"/>
    <dgm:cxn modelId="{4D1032B8-F79E-4DB7-9212-F6DB8C2C79E3}" type="presParOf" srcId="{0B390827-6D75-4793-A4AB-FBDF309E08A8}" destId="{68E0EDBF-57C1-4957-BACA-30C1A169C318}" srcOrd="1" destOrd="0" presId="urn:microsoft.com/office/officeart/2005/8/layout/vList6"/>
    <dgm:cxn modelId="{D1A2E8A2-EB3A-4851-8E51-0EC58146A82D}" type="presParOf" srcId="{D94642EB-B169-451B-85F6-4735A5B9FB89}" destId="{AFBE3FB6-CA23-4C21-8A75-18A80DA356C4}" srcOrd="7" destOrd="0" presId="urn:microsoft.com/office/officeart/2005/8/layout/vList6"/>
    <dgm:cxn modelId="{1E708F3D-3296-46D6-B630-8BBB75AA7DC7}" type="presParOf" srcId="{D94642EB-B169-451B-85F6-4735A5B9FB89}" destId="{B3DC3B4F-2DA6-4A65-BF72-977525F458AE}" srcOrd="8" destOrd="0" presId="urn:microsoft.com/office/officeart/2005/8/layout/vList6"/>
    <dgm:cxn modelId="{77B2EEC7-7CC6-4F81-B618-A62D426A36DB}" type="presParOf" srcId="{B3DC3B4F-2DA6-4A65-BF72-977525F458AE}" destId="{1E164F80-6B7E-4F18-916E-7CBCA9D1EAEB}" srcOrd="0" destOrd="0" presId="urn:microsoft.com/office/officeart/2005/8/layout/vList6"/>
    <dgm:cxn modelId="{47659592-D6DE-47CC-B159-5DA382DB0ED2}" type="presParOf" srcId="{B3DC3B4F-2DA6-4A65-BF72-977525F458AE}" destId="{31E86D2C-0AC1-4639-9354-1F6BDF758538}" srcOrd="1" destOrd="0" presId="urn:microsoft.com/office/officeart/2005/8/layout/vList6"/>
    <dgm:cxn modelId="{0D2A849B-24D7-4893-937B-E4A24A326AE4}" type="presParOf" srcId="{D94642EB-B169-451B-85F6-4735A5B9FB89}" destId="{5C09522C-402C-497A-B48E-66F36C3A255B}" srcOrd="9" destOrd="0" presId="urn:microsoft.com/office/officeart/2005/8/layout/vList6"/>
    <dgm:cxn modelId="{7B60E163-2B6C-421F-99E4-07363BC91DB0}" type="presParOf" srcId="{D94642EB-B169-451B-85F6-4735A5B9FB89}" destId="{ACE7D263-5FD3-4ADE-821F-6373EF97106F}" srcOrd="10" destOrd="0" presId="urn:microsoft.com/office/officeart/2005/8/layout/vList6"/>
    <dgm:cxn modelId="{65B4EDCB-F284-4239-A8B6-34DC134FCC19}" type="presParOf" srcId="{ACE7D263-5FD3-4ADE-821F-6373EF97106F}" destId="{BE041B9F-350A-49F9-9914-6165BF417C1A}" srcOrd="0" destOrd="0" presId="urn:microsoft.com/office/officeart/2005/8/layout/vList6"/>
    <dgm:cxn modelId="{509D196A-F09E-469F-9923-51A2A3B96069}" type="presParOf" srcId="{ACE7D263-5FD3-4ADE-821F-6373EF97106F}" destId="{F72C1D43-F582-40BC-8170-D33049B17D6B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0E322-AC20-4A04-AA44-9D71DEA76A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03CA73-5AA9-4048-9D04-54976844B1C8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Unit test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1BD68B6C-D3ED-4D15-B947-B0FB7594D7C4}" type="parTrans" cxnId="{AB4F8441-80E3-4E09-9C2C-A40ED162528E}">
      <dgm:prSet/>
      <dgm:spPr/>
      <dgm:t>
        <a:bodyPr/>
        <a:lstStyle/>
        <a:p>
          <a:endParaRPr lang="en-US"/>
        </a:p>
      </dgm:t>
    </dgm:pt>
    <dgm:pt modelId="{B587827F-660A-4ED6-B323-D868C035D2F1}" type="sibTrans" cxnId="{AB4F8441-80E3-4E09-9C2C-A40ED162528E}">
      <dgm:prSet/>
      <dgm:spPr/>
      <dgm:t>
        <a:bodyPr/>
        <a:lstStyle/>
        <a:p>
          <a:endParaRPr lang="en-US"/>
        </a:p>
      </dgm:t>
    </dgm:pt>
    <dgm:pt modelId="{A3F91B9C-D010-4CF2-8DE8-93395ED43A27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Developer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C7C8869-CA96-4C1F-A562-47BDADF47619}" type="parTrans" cxnId="{9CE20DAC-885C-4E6A-B234-FA8A25AC9923}">
      <dgm:prSet/>
      <dgm:spPr/>
      <dgm:t>
        <a:bodyPr/>
        <a:lstStyle/>
        <a:p>
          <a:endParaRPr lang="en-US"/>
        </a:p>
      </dgm:t>
    </dgm:pt>
    <dgm:pt modelId="{32FF0699-151E-4531-BA75-74E526B11DFE}" type="sibTrans" cxnId="{9CE20DAC-885C-4E6A-B234-FA8A25AC9923}">
      <dgm:prSet/>
      <dgm:spPr/>
      <dgm:t>
        <a:bodyPr/>
        <a:lstStyle/>
        <a:p>
          <a:endParaRPr lang="en-US"/>
        </a:p>
      </dgm:t>
    </dgm:pt>
    <dgm:pt modelId="{77AEA996-0863-4096-9435-472B4865A715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System test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C039194B-3624-49A7-B9EF-B77AE08E957C}" type="parTrans" cxnId="{C7D8E308-C329-4E4F-8401-F9EE2B73E002}">
      <dgm:prSet/>
      <dgm:spPr/>
      <dgm:t>
        <a:bodyPr/>
        <a:lstStyle/>
        <a:p>
          <a:endParaRPr lang="en-US"/>
        </a:p>
      </dgm:t>
    </dgm:pt>
    <dgm:pt modelId="{6EC5A468-589F-4A05-87CC-389FF4CF2EDB}" type="sibTrans" cxnId="{C7D8E308-C329-4E4F-8401-F9EE2B73E002}">
      <dgm:prSet/>
      <dgm:spPr/>
      <dgm:t>
        <a:bodyPr/>
        <a:lstStyle/>
        <a:p>
          <a:endParaRPr lang="en-US"/>
        </a:p>
      </dgm:t>
    </dgm:pt>
    <dgm:pt modelId="{42E1859F-E2DE-4928-A8D6-9CBED7E80942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Tester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2A684F7-64ED-4B41-82EA-1530E24FB495}" type="parTrans" cxnId="{A3E256FD-9FB2-4988-8562-A39910221953}">
      <dgm:prSet/>
      <dgm:spPr/>
      <dgm:t>
        <a:bodyPr/>
        <a:lstStyle/>
        <a:p>
          <a:endParaRPr lang="en-US"/>
        </a:p>
      </dgm:t>
    </dgm:pt>
    <dgm:pt modelId="{164DA2FD-30CF-481B-92CF-46FDA905EABF}" type="sibTrans" cxnId="{A3E256FD-9FB2-4988-8562-A39910221953}">
      <dgm:prSet/>
      <dgm:spPr/>
      <dgm:t>
        <a:bodyPr/>
        <a:lstStyle/>
        <a:p>
          <a:endParaRPr lang="en-US"/>
        </a:p>
      </dgm:t>
    </dgm:pt>
    <dgm:pt modelId="{878BD19B-8AF2-4D95-A389-63C4DF955FB9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Acceptance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FCEDC81-09F1-49AA-82A8-64CB86003896}" type="parTrans" cxnId="{DF9A54C7-5936-4D70-86A6-E3AC6D7285B0}">
      <dgm:prSet/>
      <dgm:spPr/>
      <dgm:t>
        <a:bodyPr/>
        <a:lstStyle/>
        <a:p>
          <a:endParaRPr lang="en-US"/>
        </a:p>
      </dgm:t>
    </dgm:pt>
    <dgm:pt modelId="{7C6AF7CA-EB18-45EF-995C-A16723627995}" type="sibTrans" cxnId="{DF9A54C7-5936-4D70-86A6-E3AC6D7285B0}">
      <dgm:prSet/>
      <dgm:spPr/>
      <dgm:t>
        <a:bodyPr/>
        <a:lstStyle/>
        <a:p>
          <a:endParaRPr lang="en-US"/>
        </a:p>
      </dgm:t>
    </dgm:pt>
    <dgm:pt modelId="{2781F587-D82A-4AB3-8463-D0EAF00E0D7F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Our friends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C2928EE-B132-4EC5-B5FC-4632D5AD334D}" type="parTrans" cxnId="{EC686A40-9DE7-4AD3-9A32-E4E2950ECCC7}">
      <dgm:prSet/>
      <dgm:spPr/>
      <dgm:t>
        <a:bodyPr/>
        <a:lstStyle/>
        <a:p>
          <a:endParaRPr lang="en-US"/>
        </a:p>
      </dgm:t>
    </dgm:pt>
    <dgm:pt modelId="{24435EDD-D354-4C02-969C-AE29501B4E9C}" type="sibTrans" cxnId="{EC686A40-9DE7-4AD3-9A32-E4E2950ECCC7}">
      <dgm:prSet/>
      <dgm:spPr/>
      <dgm:t>
        <a:bodyPr/>
        <a:lstStyle/>
        <a:p>
          <a:endParaRPr lang="en-US"/>
        </a:p>
      </dgm:t>
    </dgm:pt>
    <dgm:pt modelId="{990CDF25-1C48-419E-9684-D6912B54EADE}" type="pres">
      <dgm:prSet presAssocID="{8F90E322-AC20-4A04-AA44-9D71DEA76A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A4D3C4-D47B-48C0-8E08-9B14CFD536BE}" type="pres">
      <dgm:prSet presAssocID="{5B03CA73-5AA9-4048-9D04-54976844B1C8}" presName="linNode" presStyleCnt="0"/>
      <dgm:spPr/>
    </dgm:pt>
    <dgm:pt modelId="{F0AF9357-CEFB-4A10-8350-E5024FF21D5C}" type="pres">
      <dgm:prSet presAssocID="{5B03CA73-5AA9-4048-9D04-54976844B1C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0BAEB-43C3-417D-9B21-5EBCEF815045}" type="pres">
      <dgm:prSet presAssocID="{5B03CA73-5AA9-4048-9D04-54976844B1C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FF65-5E41-4B60-8544-80895FF4B041}" type="pres">
      <dgm:prSet presAssocID="{B587827F-660A-4ED6-B323-D868C035D2F1}" presName="sp" presStyleCnt="0"/>
      <dgm:spPr/>
    </dgm:pt>
    <dgm:pt modelId="{4173A691-D692-47B2-A05C-3FE34BE998B1}" type="pres">
      <dgm:prSet presAssocID="{77AEA996-0863-4096-9435-472B4865A715}" presName="linNode" presStyleCnt="0"/>
      <dgm:spPr/>
    </dgm:pt>
    <dgm:pt modelId="{186AB6D8-E582-4FD1-9E68-28F45E494158}" type="pres">
      <dgm:prSet presAssocID="{77AEA996-0863-4096-9435-472B4865A71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A637A-BB1E-408D-AB5C-C9A63179222E}" type="pres">
      <dgm:prSet presAssocID="{77AEA996-0863-4096-9435-472B4865A71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9F418-00A6-481A-925B-C021FB4E7706}" type="pres">
      <dgm:prSet presAssocID="{6EC5A468-589F-4A05-87CC-389FF4CF2EDB}" presName="sp" presStyleCnt="0"/>
      <dgm:spPr/>
    </dgm:pt>
    <dgm:pt modelId="{AFC286B6-9292-48E3-BF71-C6F2B9C9BA22}" type="pres">
      <dgm:prSet presAssocID="{878BD19B-8AF2-4D95-A389-63C4DF955FB9}" presName="linNode" presStyleCnt="0"/>
      <dgm:spPr/>
    </dgm:pt>
    <dgm:pt modelId="{1228B03A-0B9C-40F5-B269-6A130114E7FE}" type="pres">
      <dgm:prSet presAssocID="{878BD19B-8AF2-4D95-A389-63C4DF955FB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7AEC6-E0E7-43A3-B893-4CAFC16445B4}" type="pres">
      <dgm:prSet presAssocID="{878BD19B-8AF2-4D95-A389-63C4DF955FB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256FD-9FB2-4988-8562-A39910221953}" srcId="{77AEA996-0863-4096-9435-472B4865A715}" destId="{42E1859F-E2DE-4928-A8D6-9CBED7E80942}" srcOrd="0" destOrd="0" parTransId="{B2A684F7-64ED-4B41-82EA-1530E24FB495}" sibTransId="{164DA2FD-30CF-481B-92CF-46FDA905EABF}"/>
    <dgm:cxn modelId="{7E4EE1BD-D40F-4894-AA4B-1093C0C5F46A}" type="presOf" srcId="{5B03CA73-5AA9-4048-9D04-54976844B1C8}" destId="{F0AF9357-CEFB-4A10-8350-E5024FF21D5C}" srcOrd="0" destOrd="0" presId="urn:microsoft.com/office/officeart/2005/8/layout/vList5"/>
    <dgm:cxn modelId="{6B94AD88-B12E-4765-A7D3-4385176B7B5D}" type="presOf" srcId="{A3F91B9C-D010-4CF2-8DE8-93395ED43A27}" destId="{5A30BAEB-43C3-417D-9B21-5EBCEF815045}" srcOrd="0" destOrd="0" presId="urn:microsoft.com/office/officeart/2005/8/layout/vList5"/>
    <dgm:cxn modelId="{4F4A9A05-B3D4-4EC5-BA6F-B589F9C3A234}" type="presOf" srcId="{2781F587-D82A-4AB3-8463-D0EAF00E0D7F}" destId="{3BB7AEC6-E0E7-43A3-B893-4CAFC16445B4}" srcOrd="0" destOrd="0" presId="urn:microsoft.com/office/officeart/2005/8/layout/vList5"/>
    <dgm:cxn modelId="{90170A3E-31B9-4F9C-86C3-FEC685D15DA8}" type="presOf" srcId="{878BD19B-8AF2-4D95-A389-63C4DF955FB9}" destId="{1228B03A-0B9C-40F5-B269-6A130114E7FE}" srcOrd="0" destOrd="0" presId="urn:microsoft.com/office/officeart/2005/8/layout/vList5"/>
    <dgm:cxn modelId="{C7D8E308-C329-4E4F-8401-F9EE2B73E002}" srcId="{8F90E322-AC20-4A04-AA44-9D71DEA76A53}" destId="{77AEA996-0863-4096-9435-472B4865A715}" srcOrd="1" destOrd="0" parTransId="{C039194B-3624-49A7-B9EF-B77AE08E957C}" sibTransId="{6EC5A468-589F-4A05-87CC-389FF4CF2EDB}"/>
    <dgm:cxn modelId="{EC686A40-9DE7-4AD3-9A32-E4E2950ECCC7}" srcId="{878BD19B-8AF2-4D95-A389-63C4DF955FB9}" destId="{2781F587-D82A-4AB3-8463-D0EAF00E0D7F}" srcOrd="0" destOrd="0" parTransId="{FC2928EE-B132-4EC5-B5FC-4632D5AD334D}" sibTransId="{24435EDD-D354-4C02-969C-AE29501B4E9C}"/>
    <dgm:cxn modelId="{A3505B16-1348-4E4F-8AEC-74E322866242}" type="presOf" srcId="{77AEA996-0863-4096-9435-472B4865A715}" destId="{186AB6D8-E582-4FD1-9E68-28F45E494158}" srcOrd="0" destOrd="0" presId="urn:microsoft.com/office/officeart/2005/8/layout/vList5"/>
    <dgm:cxn modelId="{DC8A7785-7F3B-4EB7-81BF-8007600944EA}" type="presOf" srcId="{42E1859F-E2DE-4928-A8D6-9CBED7E80942}" destId="{A8BA637A-BB1E-408D-AB5C-C9A63179222E}" srcOrd="0" destOrd="0" presId="urn:microsoft.com/office/officeart/2005/8/layout/vList5"/>
    <dgm:cxn modelId="{DF9A54C7-5936-4D70-86A6-E3AC6D7285B0}" srcId="{8F90E322-AC20-4A04-AA44-9D71DEA76A53}" destId="{878BD19B-8AF2-4D95-A389-63C4DF955FB9}" srcOrd="2" destOrd="0" parTransId="{7FCEDC81-09F1-49AA-82A8-64CB86003896}" sibTransId="{7C6AF7CA-EB18-45EF-995C-A16723627995}"/>
    <dgm:cxn modelId="{6F6FE855-95A7-4903-ACA9-9723D057FE9C}" type="presOf" srcId="{8F90E322-AC20-4A04-AA44-9D71DEA76A53}" destId="{990CDF25-1C48-419E-9684-D6912B54EADE}" srcOrd="0" destOrd="0" presId="urn:microsoft.com/office/officeart/2005/8/layout/vList5"/>
    <dgm:cxn modelId="{AB4F8441-80E3-4E09-9C2C-A40ED162528E}" srcId="{8F90E322-AC20-4A04-AA44-9D71DEA76A53}" destId="{5B03CA73-5AA9-4048-9D04-54976844B1C8}" srcOrd="0" destOrd="0" parTransId="{1BD68B6C-D3ED-4D15-B947-B0FB7594D7C4}" sibTransId="{B587827F-660A-4ED6-B323-D868C035D2F1}"/>
    <dgm:cxn modelId="{9CE20DAC-885C-4E6A-B234-FA8A25AC9923}" srcId="{5B03CA73-5AA9-4048-9D04-54976844B1C8}" destId="{A3F91B9C-D010-4CF2-8DE8-93395ED43A27}" srcOrd="0" destOrd="0" parTransId="{8C7C8869-CA96-4C1F-A562-47BDADF47619}" sibTransId="{32FF0699-151E-4531-BA75-74E526B11DFE}"/>
    <dgm:cxn modelId="{7B488B1D-4256-4F66-A71D-2F5B4B1FC7FC}" type="presParOf" srcId="{990CDF25-1C48-419E-9684-D6912B54EADE}" destId="{D0A4D3C4-D47B-48C0-8E08-9B14CFD536BE}" srcOrd="0" destOrd="0" presId="urn:microsoft.com/office/officeart/2005/8/layout/vList5"/>
    <dgm:cxn modelId="{9DDBFC5D-D9CB-40B9-9472-22BB5E43399B}" type="presParOf" srcId="{D0A4D3C4-D47B-48C0-8E08-9B14CFD536BE}" destId="{F0AF9357-CEFB-4A10-8350-E5024FF21D5C}" srcOrd="0" destOrd="0" presId="urn:microsoft.com/office/officeart/2005/8/layout/vList5"/>
    <dgm:cxn modelId="{EF45FD0B-C01F-4936-AC45-6B9A9EFE9D94}" type="presParOf" srcId="{D0A4D3C4-D47B-48C0-8E08-9B14CFD536BE}" destId="{5A30BAEB-43C3-417D-9B21-5EBCEF815045}" srcOrd="1" destOrd="0" presId="urn:microsoft.com/office/officeart/2005/8/layout/vList5"/>
    <dgm:cxn modelId="{F315FE5E-0675-4305-9AD2-551EDED18515}" type="presParOf" srcId="{990CDF25-1C48-419E-9684-D6912B54EADE}" destId="{C9D6FF65-5E41-4B60-8544-80895FF4B041}" srcOrd="1" destOrd="0" presId="urn:microsoft.com/office/officeart/2005/8/layout/vList5"/>
    <dgm:cxn modelId="{2F954A0F-85C3-4B22-BEAC-14964816C4E8}" type="presParOf" srcId="{990CDF25-1C48-419E-9684-D6912B54EADE}" destId="{4173A691-D692-47B2-A05C-3FE34BE998B1}" srcOrd="2" destOrd="0" presId="urn:microsoft.com/office/officeart/2005/8/layout/vList5"/>
    <dgm:cxn modelId="{78EF6276-1F12-47D4-A63C-57DD4F9DD2E4}" type="presParOf" srcId="{4173A691-D692-47B2-A05C-3FE34BE998B1}" destId="{186AB6D8-E582-4FD1-9E68-28F45E494158}" srcOrd="0" destOrd="0" presId="urn:microsoft.com/office/officeart/2005/8/layout/vList5"/>
    <dgm:cxn modelId="{0BB75588-D2C4-4AD2-A600-7078D8893BE0}" type="presParOf" srcId="{4173A691-D692-47B2-A05C-3FE34BE998B1}" destId="{A8BA637A-BB1E-408D-AB5C-C9A63179222E}" srcOrd="1" destOrd="0" presId="urn:microsoft.com/office/officeart/2005/8/layout/vList5"/>
    <dgm:cxn modelId="{6D8B6BF5-FA9C-46F9-8F9D-E68173F43CA2}" type="presParOf" srcId="{990CDF25-1C48-419E-9684-D6912B54EADE}" destId="{5659F418-00A6-481A-925B-C021FB4E7706}" srcOrd="3" destOrd="0" presId="urn:microsoft.com/office/officeart/2005/8/layout/vList5"/>
    <dgm:cxn modelId="{6BFDD031-B747-42BE-8984-DE83BD6406FB}" type="presParOf" srcId="{990CDF25-1C48-419E-9684-D6912B54EADE}" destId="{AFC286B6-9292-48E3-BF71-C6F2B9C9BA22}" srcOrd="4" destOrd="0" presId="urn:microsoft.com/office/officeart/2005/8/layout/vList5"/>
    <dgm:cxn modelId="{FC80FC24-8032-4B93-80A6-75E7FD1CA759}" type="presParOf" srcId="{AFC286B6-9292-48E3-BF71-C6F2B9C9BA22}" destId="{1228B03A-0B9C-40F5-B269-6A130114E7FE}" srcOrd="0" destOrd="0" presId="urn:microsoft.com/office/officeart/2005/8/layout/vList5"/>
    <dgm:cxn modelId="{E298AF32-DD49-455F-8CF9-3C776D4DBCE6}" type="presParOf" srcId="{AFC286B6-9292-48E3-BF71-C6F2B9C9BA22}" destId="{3BB7AEC6-E0E7-43A3-B893-4CAFC16445B4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5D6E5-B382-43E0-95B2-5F4E705C4F0E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88D39-F777-4DEA-A157-D177C2D9DC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88D39-F777-4DEA-A157-D177C2D9DC0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12E-D7BA-4F64-BF39-3CC1D330AF25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51F2-5471-4BAD-ACE6-634CD9AF2149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8A29-1939-4872-B0DB-D4567B4FD53C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E7DA-DDFA-477B-A749-78490EA20DB9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B622-EF5E-4695-9D6F-0E53608540A7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478-0648-4C16-88F7-6D7444A07950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90B0-7FB2-4038-A23E-E0983FB37D23}" type="datetime1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ADB-8634-4322-BDD9-B9004689F484}" type="datetime1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600-A442-4AEA-BD29-785B143D66A5}" type="datetime1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ABC8-7C2F-4F1F-A855-A7928A2B1962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4C95-8BAF-4F20-AE2E-3A23D7939DBD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3E51-92B6-4CFD-A6BB-6CBCB9A9BD96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ff926074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2286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2286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MINISTRY OF EDUCATION AND TRAINING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158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DELIVERY MANAGEMENT SYSTEM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743200"/>
          <a:ext cx="7772398" cy="3581400"/>
        </p:xfrm>
        <a:graphic>
          <a:graphicData uri="http://schemas.openxmlformats.org/drawingml/2006/table">
            <a:tbl>
              <a:tblPr/>
              <a:tblGrid>
                <a:gridCol w="1752599"/>
                <a:gridCol w="2594997"/>
                <a:gridCol w="1712401"/>
                <a:gridCol w="1712401"/>
              </a:tblGrid>
              <a:tr h="442861">
                <a:tc row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Group Members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Vũ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Đình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Đồng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01680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DongVD01680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Lê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Khánh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Toàn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01887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ToanLK01887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Nguyễn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Minh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Tú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01392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TuNM01392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Nguyễn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Đức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Hiếu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01414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HieuND01414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Lê Mạnh Quân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SE02250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QuanLM02250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6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Supervisor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LamPT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57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Capstone Project code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DMS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909A-78DF-48AF-81E8-08A222008F1A}" type="datetime1">
              <a:rPr lang="en-US" smtClean="0"/>
              <a:t>8/21/2014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	Boundaries of the system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Supporting only languages: Vietnamese.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Supported only in Windows phone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Host on windows azure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Warehouse management, product’s information, sellers management, store management, order management and report</a:t>
            </a:r>
          </a:p>
          <a:p>
            <a:pPr marL="971550" lvl="1" indent="-57150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FE4B-3D37-480D-8C09-9143B7593101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	Business outline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7F29-F60D-4612-B9B8-3AB8B05CB59E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	Timeline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62000" y="16002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D3FF-15FA-4D0F-9B0F-94299F277F55}" type="datetime1">
              <a:rPr lang="en-US" smtClean="0"/>
              <a:t>8/21/2014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Project Plan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Development Environment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Hardware development requirement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Personal computers for developing/testing with the minimum configuration: 2GB of RAM, 100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hard disk, Core 2 Duo 2.0 GHz.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server computer with the minimum configuration: 4GB of RAM, 100GB of hard disk, Core 2 Duo 2.0 GHz.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Windows Phone and Wi-Fi powered for testing and deploying purposes.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Internet connection and stability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Software requirement for development environment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Database server: Azure Cloud SQL Server 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 Server: IIS 7.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Framework: .NET Framework 4.0, ASP .NET Web Services.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Programming tool: Visual Studio 2012.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Others: MS Office, MS Project, MS Visio,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Community.</a:t>
            </a:r>
          </a:p>
          <a:p>
            <a:pPr lvl="2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57150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8F77-F99A-43E0-BDC8-8AF742784822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Project Plan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 startAt="2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organization</a:t>
            </a:r>
          </a:p>
          <a:p>
            <a:pPr lvl="1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choose Waterfall model for our software process because of some features: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Requirements are clearly </a:t>
            </a:r>
          </a:p>
          <a:p>
            <a:pPr lvl="2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unambiguously.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Complete project execution </a:t>
            </a:r>
          </a:p>
          <a:p>
            <a:pPr lvl="2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divided in to well defined </a:t>
            </a:r>
          </a:p>
          <a:p>
            <a:pPr lvl="2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stages of initial, plan, </a:t>
            </a:r>
          </a:p>
          <a:p>
            <a:pPr lvl="2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software requirement specification,</a:t>
            </a:r>
          </a:p>
          <a:p>
            <a:pPr lvl="2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design description, implement, </a:t>
            </a:r>
          </a:p>
          <a:p>
            <a:pPr lvl="2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testing and user acceptance </a:t>
            </a:r>
          </a:p>
          <a:p>
            <a:pPr lvl="2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followed by maintenance support.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schedule is typically set with deadline for each stage of development at the start of the project.</a:t>
            </a:r>
          </a:p>
          <a:p>
            <a:pPr marL="1371600" lvl="2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waterfall-model-diagram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1879948"/>
            <a:ext cx="4114800" cy="322545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5F4-8AA4-46F0-B9FA-1A7FC92A489D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Project Plan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	Role and Responsibilities</a:t>
            </a:r>
          </a:p>
          <a:p>
            <a:pPr marL="1371600" lvl="2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Rol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05800" cy="4648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0A39-B613-43E5-A669-1CC2BAB8B475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Project Plan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 startAt="4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Tools and Techniques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Tool for coding: 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Visual studio 2012.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Database system: 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Windows Azure SQL Database.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Programming language: 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C#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Other: 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Microsoft Office 2007,2010,2013</a:t>
            </a:r>
          </a:p>
          <a:p>
            <a:pPr lvl="2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Community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Microsoft Visio 2013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Microsoft Project 2013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Adobe Photoshop CS5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Techniques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HTML, CSS, JavaScript, Visualization (Google Charts)</a:t>
            </a:r>
          </a:p>
          <a:p>
            <a:pPr marL="1371600" lvl="2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lvl="3" indent="-571500">
              <a:buNone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60D1-6E1A-4272-8FE8-AEAB2B5D27EE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Project Plan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 startAt="5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management plan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 attached master schedule document: DMS_WBS.mpp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lvl="3" indent="-571500">
              <a:buNone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DEADLO~1\AppData\Local\Temp\msohtmlclip1\01\clip_image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AD0A-1255-4D9A-B36A-D44B876BF79A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Project Plan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 startAt="6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Coding convention</a:t>
            </a:r>
          </a:p>
          <a:p>
            <a:pPr marL="971550" lvl="1" indent="-5715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project team uses the following coding convention: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http://msdn.microsoft.com/en-us/library/ff926074.aspx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8AEB-DA9D-460B-AB6F-1C95987F30C6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Agent functions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Log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562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661-3F10-4396-9B36-CF2B27D6893F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Table of content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Plan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Development Environment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organization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Roles and Responsibilities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Tools and Techniques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management plan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Coding convention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Software Requirement Specification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Agent functions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Seller functions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Administrator functions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ERD and database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 design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result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Demo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Q&amp;A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Font typeface="+mj-lt"/>
              <a:buAutoNum type="romanUcPeriod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1D39-996A-433A-AE22-43AB84C78514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Agent functions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Home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4579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5601-E709-435E-8F21-A1C91B872383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	Seller functions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4114800" cy="54864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4114800" cy="5562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D5FC-29AC-4821-A795-94FD877A1227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	Seller functions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4114800" cy="5562600"/>
          </a:xfrm>
          <a:prstGeom prst="rect">
            <a:avLst/>
          </a:prstGeom>
        </p:spPr>
      </p:pic>
      <p:pic>
        <p:nvPicPr>
          <p:cNvPr id="5" name="Picture 4" descr="Đồng bộ sc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4114800" cy="5562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0A43-7209-4F4D-8832-80D8B4BB16E0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 startAt="3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Administrator  functions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shot (68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610"/>
            <a:ext cx="9144000" cy="514099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BBA-1D49-4AE6-A470-E8058E4BD4E9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ERD and Database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ERD</a:t>
            </a:r>
          </a:p>
          <a:p>
            <a:pPr marL="971550" lvl="1" indent="-571500"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DMS-Phone</a:t>
            </a:r>
            <a:endParaRPr lang="en-US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BB8E-586A-4995-8E28-FC7838537DDB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PHONE-Entity-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49" y="1981200"/>
            <a:ext cx="6341301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ERD and Database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ERD</a:t>
            </a:r>
          </a:p>
          <a:p>
            <a:pPr marL="971550" lvl="1" indent="-571500"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DMS-Server Service</a:t>
            </a:r>
            <a:endParaRPr lang="en-US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BB8E-586A-4995-8E28-FC7838537DDB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WEB-Entity-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467600" cy="493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	ERD and Database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4.2. DMS-Server Service database diagram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atabase diagram_W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599"/>
            <a:ext cx="8153400" cy="487680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BD80-8F01-40BF-84C3-1CD9BDE42B8A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	ERD and Database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4.2. DMS-Phone database diagram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atabase diagram_Ph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34" y="1752600"/>
            <a:ext cx="8034131" cy="4876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D3E9-9BE2-40A9-8976-BE1EC88482AF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Software Requirement Specification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 startAt="5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Architecture design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database from mobile application and database from cloud must be independence.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DMS system have a connection among agent in two different devices (mobile and computer).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was multi talking and multi viewing.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WCF protocol to connect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3-tier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0" y="3352800"/>
            <a:ext cx="5562600" cy="3505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F28F-C218-44F2-95C9-BEE5D3A76E80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Testing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 Model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772400" cy="533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A493-06AE-4FB5-8B0B-232DCE2B9B4F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rmAutofit/>
          </a:bodyPr>
          <a:lstStyle/>
          <a:p>
            <a:pPr marL="971550" lvl="1" indent="-571500"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Information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1.1. Problem abstract</a:t>
            </a:r>
          </a:p>
          <a:p>
            <a:pPr marL="971550" lvl="1" indent="-571500"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2057400"/>
          <a:ext cx="6248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6921" y="6031468"/>
            <a:ext cx="317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Figure 1.1: Organizational chart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DAF1-A6E1-4D08-8666-6676FE500C02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Testing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	Test process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91599" cy="409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39A-5F3D-4DEE-B967-E5B7A6BA0D4F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Testing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	Test type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19812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472-388C-4FDF-9EA1-C213653D2240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Testing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	Test case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 to TestCase.xsl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76500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0B6-AB20-4EE6-AC32-C5D1C417E1E3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Testing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	Defect log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 to DefectLog.xsl</a:t>
            </a: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efectl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00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683F-A539-4F1B-8B90-4307C2F4BDE7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Testing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	Test tools and environment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6.1. Hardware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Seller: Handhelds running Windows Phone 8 OS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Agent: A configured PC workstation listed in the project’s Requirement specification.</a:t>
            </a:r>
          </a:p>
          <a:p>
            <a:pPr lvl="1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product will NOT be tested in other devices.</a:t>
            </a:r>
          </a:p>
          <a:p>
            <a:pPr lvl="1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6.2. Software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Microsoft Office Excel 2007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 Framework 4.0</a:t>
            </a:r>
          </a:p>
          <a:p>
            <a:pPr lvl="1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6.3. Operation System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Windows Phone 8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Windows 7 (32bit, 64 bit)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Windows 8 (32bit, 64bit)</a:t>
            </a:r>
          </a:p>
          <a:p>
            <a:pPr lvl="2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0C0-355A-45CB-8F0A-792F644900E8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Testing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	Test report</a:t>
            </a:r>
          </a:p>
          <a:p>
            <a:pPr marL="971550" lvl="1" indent="-57150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73" y="1695450"/>
            <a:ext cx="915887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199-2312-4838-997F-D1D82993804E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36220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</a:p>
          <a:p>
            <a:pPr algn="ctr"/>
            <a: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Q&amp;A</a:t>
            </a:r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F089-122D-494A-96D2-083496D6D1E1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685800"/>
          </a:xfrm>
        </p:spPr>
        <p:txBody>
          <a:bodyPr>
            <a:normAutofit/>
          </a:bodyPr>
          <a:lstStyle/>
          <a:p>
            <a:pPr algn="l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743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Thanks for listening</a:t>
            </a:r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7515-29BB-4988-AEEA-B68EFF9C50D4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rmAutofit/>
          </a:bodyPr>
          <a:lstStyle/>
          <a:p>
            <a:pPr marL="971550" lvl="1" indent="-571500"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Information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1.2. Our proposal </a:t>
            </a:r>
          </a:p>
          <a:p>
            <a:pPr marL="971550" lvl="1" indent="-57150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Delivery Management System includes two separated applications.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first application runs on Windows phone smart devices (DMS-Phone). It supports the sale staff in managing orders, stores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second one is a website (DMS-Server). that helps agents controlling almost daily business activities such as manage store, sale </a:t>
            </a:r>
            <a:r>
              <a:rPr lang="en-US" sz="2000" dirty="0" smtClean="0"/>
              <a:t>staff, and product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>
              <a:buNone/>
            </a:pPr>
            <a:endParaRPr lang="en-US" sz="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76600"/>
            <a:ext cx="6553200" cy="320001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3C8-68C3-45E5-9684-6E3035F21106}" type="datetime1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 startAt="2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Existing systems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2.1. Overview existing application</a:t>
            </a:r>
          </a:p>
          <a:p>
            <a:pPr marL="971550" lvl="1" indent="-571500">
              <a:buFont typeface="Wingdings" pitchFamily="2" charset="2"/>
              <a:buChar char="v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Ipharm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delivery: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product of “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CÔNG TY CỔ PHẦN GIẢI PHÁP CÔNG NGHỆ IPHARM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Main functions of this product: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system’s functions: 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User management: create new account, decentralization.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 management: enables customer to change information of enterprises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Backup and restore database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User management: Staff management, customer management.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Order management: create order, update order information, delivery information, and debt.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Report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D748-A517-44E5-985C-EE711E17EC86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 startAt="2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Existing systems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2.1. Overview existing application</a:t>
            </a:r>
          </a:p>
          <a:p>
            <a:pPr marL="971550" lvl="1" indent="-571500"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DMS-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Emobiz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product of FPT Software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Main functions of this product: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total solution for managing sales on handheld devices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Order online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Order management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 management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Staff management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Sales revenues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GPS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Warehouse management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Report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57150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BA2-5992-43CF-93DC-D7069A8BDA52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AutoNum type="arabicPeriod" startAt="2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Existing systems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2.2. Limitation of existing system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suitable with small enterprises.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IPharm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Delivery: just only setup on PC, laptop, not support phone.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DMS-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Emobiz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best solution for delivery business activities but it gets high cost.</a:t>
            </a:r>
          </a:p>
          <a:p>
            <a:pPr marL="971550" lvl="1" indent="-57150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57150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FBE9-AD38-4DCE-8B90-18910191C0E3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	The Current System</a:t>
            </a:r>
          </a:p>
          <a:p>
            <a:pPr marL="971550" lvl="1" indent="-57150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Vinamilk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has using Shop One – a system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Viettel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71550" lvl="1" indent="-57150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Main features: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Sale management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Storage management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Revenue and expenditure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Report</a:t>
            </a:r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Customer management</a:t>
            </a:r>
          </a:p>
        </p:txBody>
      </p:sp>
      <p:pic>
        <p:nvPicPr>
          <p:cNvPr id="4" name="Picture 3" descr="img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2133600"/>
            <a:ext cx="5334000" cy="3276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27FE-4FB9-42A9-BEDB-9BDD11070CAC}" type="datetime1">
              <a:rPr lang="en-US" smtClean="0"/>
              <a:t>8/21/2014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5814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Introduction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	Proposed system</a:t>
            </a:r>
          </a:p>
          <a:p>
            <a:pPr marL="971550" lvl="1" indent="-57150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DMS includes two components: a website for agent users and a smart device application for sale staff.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functionss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agent users: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Products management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Categories management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Store management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Request management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Report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Orders management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Sale staff  management</a:t>
            </a:r>
          </a:p>
          <a:p>
            <a:pPr lvl="2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functionss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sale staff: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Store management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Order management</a:t>
            </a:r>
          </a:p>
          <a:p>
            <a:pPr lvl="2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functionss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Administrator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istrators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Account management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D0-75FB-454E-8A2F-5C851C751464}" type="datetime1">
              <a:rPr lang="en-US" smtClean="0"/>
              <a:t>8/21/2014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947</Words>
  <Application>Microsoft Office PowerPoint</Application>
  <PresentationFormat>On-screen Show (4:3)</PresentationFormat>
  <Paragraphs>358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Table of content</vt:lpstr>
      <vt:lpstr>I. Introduction</vt:lpstr>
      <vt:lpstr>I. Introduction</vt:lpstr>
      <vt:lpstr>I. Introduction</vt:lpstr>
      <vt:lpstr>I. Introduction</vt:lpstr>
      <vt:lpstr>I. Introduction</vt:lpstr>
      <vt:lpstr>I. Introduction</vt:lpstr>
      <vt:lpstr>I. Introduction</vt:lpstr>
      <vt:lpstr>I. Introduction</vt:lpstr>
      <vt:lpstr>I. Introduction</vt:lpstr>
      <vt:lpstr>I. Introduction</vt:lpstr>
      <vt:lpstr>II. Project Plan</vt:lpstr>
      <vt:lpstr>II. Project Plan</vt:lpstr>
      <vt:lpstr>II. Project Plan</vt:lpstr>
      <vt:lpstr>II. Project Plan</vt:lpstr>
      <vt:lpstr>II. Project Plan</vt:lpstr>
      <vt:lpstr>III. Project Plan</vt:lpstr>
      <vt:lpstr>IIII. Software Requirement Specification</vt:lpstr>
      <vt:lpstr>III. Software Requirement Specification</vt:lpstr>
      <vt:lpstr>III. Software Requirement Specification</vt:lpstr>
      <vt:lpstr>III. Software Requirement Specification</vt:lpstr>
      <vt:lpstr>III. Software Requirement Specification</vt:lpstr>
      <vt:lpstr>III. Software Requirement Specification</vt:lpstr>
      <vt:lpstr>III. Software Requirement Specification</vt:lpstr>
      <vt:lpstr>III. Software Requirement Specification</vt:lpstr>
      <vt:lpstr>III. Software Requirement Specification</vt:lpstr>
      <vt:lpstr>III. Software Requirement Specification</vt:lpstr>
      <vt:lpstr>IV. Testing </vt:lpstr>
      <vt:lpstr>IV. Testing </vt:lpstr>
      <vt:lpstr>IV. Testing </vt:lpstr>
      <vt:lpstr>IV. Testing </vt:lpstr>
      <vt:lpstr>IV. Testing </vt:lpstr>
      <vt:lpstr>IV. Testing </vt:lpstr>
      <vt:lpstr>IV. Testing 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Dead Lord</cp:lastModifiedBy>
  <cp:revision>55</cp:revision>
  <dcterms:created xsi:type="dcterms:W3CDTF">2006-08-16T00:00:00Z</dcterms:created>
  <dcterms:modified xsi:type="dcterms:W3CDTF">2014-08-21T04:21:14Z</dcterms:modified>
</cp:coreProperties>
</file>