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6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96" r:id="rId18"/>
    <p:sldId id="274" r:id="rId19"/>
    <p:sldId id="275" r:id="rId20"/>
    <p:sldId id="276" r:id="rId21"/>
    <p:sldId id="277" r:id="rId22"/>
    <p:sldId id="304" r:id="rId23"/>
    <p:sldId id="293" r:id="rId24"/>
    <p:sldId id="280" r:id="rId25"/>
    <p:sldId id="281" r:id="rId26"/>
    <p:sldId id="282" r:id="rId27"/>
    <p:sldId id="283" r:id="rId28"/>
    <p:sldId id="284" r:id="rId29"/>
    <p:sldId id="294" r:id="rId30"/>
    <p:sldId id="286" r:id="rId31"/>
    <p:sldId id="305" r:id="rId32"/>
    <p:sldId id="306" r:id="rId33"/>
    <p:sldId id="307" r:id="rId34"/>
    <p:sldId id="285" r:id="rId35"/>
    <p:sldId id="295" r:id="rId36"/>
    <p:sldId id="287" r:id="rId37"/>
    <p:sldId id="288" r:id="rId38"/>
    <p:sldId id="289" r:id="rId39"/>
    <p:sldId id="297" r:id="rId40"/>
    <p:sldId id="290" r:id="rId41"/>
    <p:sldId id="291" r:id="rId42"/>
    <p:sldId id="292" r:id="rId43"/>
    <p:sldId id="298" r:id="rId44"/>
    <p:sldId id="258" r:id="rId4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AE092-9324-4E27-B1EE-19B2720C517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C915B-FED9-4264-ABBD-BB8EFE20E90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1100">
              <a:latin typeface="Times New Roman" pitchFamily="18" charset="0"/>
              <a:cs typeface="Times New Roman" pitchFamily="18" charset="0"/>
            </a:rPr>
            <a:t>Superviser</a:t>
          </a:r>
        </a:p>
        <a:p>
          <a:pPr algn="ctr"/>
          <a:r>
            <a:rPr lang="en-US" sz="1100">
              <a:latin typeface="Times New Roman" pitchFamily="18" charset="0"/>
              <a:cs typeface="Times New Roman" pitchFamily="18" charset="0"/>
            </a:rPr>
            <a:t>TriTD</a:t>
          </a:r>
        </a:p>
      </dgm:t>
    </dgm:pt>
    <dgm:pt modelId="{7E0C1DEB-8FD0-45FA-9FE9-64C9D8421BC7}" type="parTrans" cxnId="{61D8AD8E-9C30-4ED1-BB03-0D37E9B1C929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80417D71-AD21-41F3-B5F6-AEB56400729F}" type="sibTrans" cxnId="{61D8AD8E-9C30-4ED1-BB03-0D37E9B1C929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3AC5DADD-CB75-4D95-8172-60229C3FD0A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110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1100">
              <a:latin typeface="Times New Roman" pitchFamily="18" charset="0"/>
              <a:cs typeface="Times New Roman" pitchFamily="18" charset="0"/>
            </a:rPr>
            <a:t>Documenter</a:t>
          </a:r>
        </a:p>
        <a:p>
          <a:pPr algn="l"/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AF9905DD-8072-4747-A1C2-B8A07E29BFFA}" type="parTrans" cxnId="{CB2D235E-5860-42CA-8C5F-938D47DAC4FC}">
      <dgm:prSet/>
      <dgm:spPr/>
      <dgm:t>
        <a:bodyPr/>
        <a:lstStyle/>
        <a:p>
          <a:pPr algn="l"/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A0E70EEC-F740-44B8-B5C3-B6E7F0D7A8B1}" type="sibTrans" cxnId="{CB2D235E-5860-42CA-8C5F-938D47DAC4FC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B63737D6-4B05-43F3-9F65-D9F01149C9A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100">
              <a:latin typeface="Times New Roman" pitchFamily="18" charset="0"/>
              <a:cs typeface="Times New Roman" pitchFamily="18" charset="0"/>
            </a:rPr>
            <a:t>Analyst</a:t>
          </a:r>
        </a:p>
      </dgm:t>
    </dgm:pt>
    <dgm:pt modelId="{923A83E9-D2E4-4517-9FBB-4B43B5BA47C6}" type="parTrans" cxnId="{FB7B87AF-7851-46D2-B6F5-A1E948BB1386}">
      <dgm:prSet/>
      <dgm:spPr/>
      <dgm:t>
        <a:bodyPr/>
        <a:lstStyle/>
        <a:p>
          <a:pPr algn="l"/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23867A1D-2AB2-4873-9CC9-DE6C464FA44F}" type="sibTrans" cxnId="{FB7B87AF-7851-46D2-B6F5-A1E948BB1386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63845BF7-3878-49CF-AF90-6B806202A9BB}">
      <dgm:prSet phldrT="[Text]" custT="1"/>
      <dgm:spPr/>
      <dgm:t>
        <a:bodyPr/>
        <a:lstStyle/>
        <a:p>
          <a:pPr algn="ctr"/>
          <a:r>
            <a:rPr lang="en-US" sz="1100">
              <a:latin typeface="Times New Roman" pitchFamily="18" charset="0"/>
              <a:cs typeface="Times New Roman" pitchFamily="18" charset="0"/>
            </a:rPr>
            <a:t>Project</a:t>
          </a:r>
          <a:r>
            <a:rPr lang="en-US" sz="1100" baseline="0">
              <a:latin typeface="Times New Roman" pitchFamily="18" charset="0"/>
              <a:cs typeface="Times New Roman" pitchFamily="18" charset="0"/>
            </a:rPr>
            <a:t> Manager HuyTH</a:t>
          </a:r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A738826A-B181-4918-B4BC-1D88BBB34C7D}" type="parTrans" cxnId="{24ABE959-8717-4728-A5F3-04781BBC86FE}">
      <dgm:prSet/>
      <dgm:spPr/>
      <dgm:t>
        <a:bodyPr/>
        <a:lstStyle/>
        <a:p>
          <a:pPr algn="l"/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11936207-4160-49E0-AFD2-D10E1C40C7CC}" type="sibTrans" cxnId="{24ABE959-8717-4728-A5F3-04781BBC86FE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6A466622-FEE0-4706-B6E9-1B1C33E0AFC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100">
              <a:latin typeface="Times New Roman" pitchFamily="18" charset="0"/>
              <a:cs typeface="Times New Roman" pitchFamily="18" charset="0"/>
            </a:rPr>
            <a:t>Designer</a:t>
          </a:r>
        </a:p>
      </dgm:t>
    </dgm:pt>
    <dgm:pt modelId="{4A2EE1A8-BAB5-409E-8B1E-42203646A122}" type="parTrans" cxnId="{09872EB0-4417-43DA-9C7A-59AC5F5DBFF5}">
      <dgm:prSet/>
      <dgm:spPr/>
      <dgm:t>
        <a:bodyPr/>
        <a:lstStyle/>
        <a:p>
          <a:pPr algn="l"/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5FCC00E3-F524-4B2B-9CBD-3419E7B9DD79}" type="sibTrans" cxnId="{09872EB0-4417-43DA-9C7A-59AC5F5DBFF5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90E3E04C-5A28-4D60-9203-1C700A3FD3C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100" dirty="0">
              <a:latin typeface="Times New Roman" pitchFamily="18" charset="0"/>
              <a:cs typeface="Times New Roman" pitchFamily="18" charset="0"/>
            </a:rPr>
            <a:t>Developer</a:t>
          </a:r>
        </a:p>
      </dgm:t>
    </dgm:pt>
    <dgm:pt modelId="{E65AEE97-CE99-45EA-B6E3-6EC2ECB8665D}" type="parTrans" cxnId="{BFB1D43B-EE9C-486E-A5B7-36E4EEDBC546}">
      <dgm:prSet/>
      <dgm:spPr/>
      <dgm:t>
        <a:bodyPr/>
        <a:lstStyle/>
        <a:p>
          <a:pPr algn="l"/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50A46D84-8CCF-4608-8F7F-60FB9D86BAB7}" type="sibTrans" cxnId="{BFB1D43B-EE9C-486E-A5B7-36E4EEDBC546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AE467343-0C30-4799-89F4-2EA6E67F545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100">
              <a:latin typeface="Times New Roman" pitchFamily="18" charset="0"/>
              <a:cs typeface="Times New Roman" pitchFamily="18" charset="0"/>
            </a:rPr>
            <a:t>Tester</a:t>
          </a:r>
        </a:p>
      </dgm:t>
    </dgm:pt>
    <dgm:pt modelId="{02C8F53C-D7A1-46DB-9A6F-4BDA557105F7}" type="parTrans" cxnId="{50C0F7F0-0657-4260-A13A-48DECD602C4F}">
      <dgm:prSet/>
      <dgm:spPr/>
      <dgm:t>
        <a:bodyPr/>
        <a:lstStyle/>
        <a:p>
          <a:pPr algn="l"/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E3269F95-099D-4902-B57A-AB7AB430D79E}" type="sibTrans" cxnId="{50C0F7F0-0657-4260-A13A-48DECD602C4F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B33C9DC2-3A9D-4970-82D3-06C3D1AF18D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100">
              <a:latin typeface="Times New Roman" pitchFamily="18" charset="0"/>
              <a:cs typeface="Times New Roman" pitchFamily="18" charset="0"/>
            </a:rPr>
            <a:t>Quality Assurance</a:t>
          </a:r>
        </a:p>
      </dgm:t>
    </dgm:pt>
    <dgm:pt modelId="{F4D8E553-22A5-4D1A-8B49-9BBAF74300AF}" type="parTrans" cxnId="{B1A5F162-1B49-410E-9D68-BA9439A3E07A}">
      <dgm:prSet/>
      <dgm:spPr/>
      <dgm:t>
        <a:bodyPr/>
        <a:lstStyle/>
        <a:p>
          <a:pPr algn="l"/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17F52C19-DA7B-4163-AD9B-EBF1E686FA95}" type="sibTrans" cxnId="{B1A5F162-1B49-410E-9D68-BA9439A3E07A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EE44BA1B-57B4-4122-BC3E-3233C8240286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TungTQ</a:t>
          </a:r>
        </a:p>
      </dgm:t>
    </dgm:pt>
    <dgm:pt modelId="{7CCA85B1-1CEE-400E-99CA-6869671C82C5}" type="parTrans" cxnId="{84637968-4031-447E-BCA0-13C34BAFD03B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617724C6-FF5D-4736-805E-60F27543303A}" type="sibTrans" cxnId="{84637968-4031-447E-BCA0-13C34BAFD03B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CD4EB0F8-FB95-430B-8C06-577B6CACEFF8}">
      <dgm:prSet custT="1"/>
      <dgm:spPr/>
      <dgm:t>
        <a:bodyPr/>
        <a:lstStyle/>
        <a:p>
          <a:r>
            <a:rPr lang="en-US" sz="1100" dirty="0" err="1" smtClean="0">
              <a:latin typeface="Times New Roman" pitchFamily="18" charset="0"/>
              <a:cs typeface="Times New Roman" pitchFamily="18" charset="0"/>
            </a:rPr>
            <a:t>AnhBQ</a:t>
          </a:r>
          <a:endParaRPr lang="en-US" sz="1100" dirty="0">
            <a:latin typeface="Times New Roman" pitchFamily="18" charset="0"/>
            <a:cs typeface="Times New Roman" pitchFamily="18" charset="0"/>
          </a:endParaRPr>
        </a:p>
      </dgm:t>
    </dgm:pt>
    <dgm:pt modelId="{8D3BDCE3-7E38-4539-A092-E07F848D9F68}" type="parTrans" cxnId="{32CEEF21-EEAC-4AAC-A4AC-7F8B15B4F8D2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A152B0FB-47E4-4128-A374-7AD6E1599D7C}" type="sibTrans" cxnId="{32CEEF21-EEAC-4AAC-A4AC-7F8B15B4F8D2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DA25346A-6668-413D-8135-F1A52540D5E8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MinhHA</a:t>
          </a:r>
        </a:p>
      </dgm:t>
    </dgm:pt>
    <dgm:pt modelId="{7AE262DD-C03B-4658-9E24-7C7C68324508}" type="parTrans" cxnId="{C8247EAC-C08C-4C4E-9360-84E2B660165B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CF301868-73E3-4569-95D0-110DB9D0EDE1}" type="sibTrans" cxnId="{C8247EAC-C08C-4C4E-9360-84E2B660165B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CBF159CA-E0DB-4B9E-B926-58099C27CF87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TungTQ	</a:t>
          </a:r>
        </a:p>
      </dgm:t>
    </dgm:pt>
    <dgm:pt modelId="{0809863B-8BDA-4DFA-93E1-04F6151A14C6}" type="parTrans" cxnId="{CA7685D2-39A0-422E-9571-13C3719A8155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7CA813D3-E4EA-499C-9FAB-26E5D0A784C8}" type="sibTrans" cxnId="{CA7685D2-39A0-422E-9571-13C3719A8155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20375FA8-E18C-43BA-A9F6-F1E654C4E0E1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HuyTH</a:t>
          </a:r>
        </a:p>
      </dgm:t>
    </dgm:pt>
    <dgm:pt modelId="{40DCD909-C209-4595-99D2-3036FCF6F031}" type="parTrans" cxnId="{0A4F1BDD-09B8-47F1-84FD-F1E66C3A3D84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FF539568-6BDA-4F8D-BAB7-992DC50D4F7D}" type="sibTrans" cxnId="{0A4F1BDD-09B8-47F1-84FD-F1E66C3A3D84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6D3E8314-1D7C-458D-BB7F-D7663B73B742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LocNP</a:t>
          </a:r>
        </a:p>
      </dgm:t>
    </dgm:pt>
    <dgm:pt modelId="{79FCDCA5-417D-4F5E-8758-66C2195171EB}" type="parTrans" cxnId="{60423875-668B-4580-8B80-815EB150EC67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DC757204-BBA7-4106-A2AD-8B43743CBAE2}" type="sibTrans" cxnId="{60423875-668B-4580-8B80-815EB150EC67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674E1FE8-C39C-4B8C-BD09-EC9D51DD5FAA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AnhBQ</a:t>
          </a:r>
        </a:p>
      </dgm:t>
    </dgm:pt>
    <dgm:pt modelId="{0E40D5A5-326A-481E-B9D1-1254F7849475}" type="parTrans" cxnId="{D650E09D-B1BA-4D41-9C6C-775384B3754B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AF66F4C8-6AE7-4091-9D5C-DD58816F02F3}" type="sibTrans" cxnId="{D650E09D-B1BA-4D41-9C6C-775384B3754B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E325E42D-6006-4E66-A1EA-ABB5A97F7972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HuyTH</a:t>
          </a:r>
        </a:p>
      </dgm:t>
    </dgm:pt>
    <dgm:pt modelId="{DA196761-3CAF-4B65-A4E7-530A4D47E78E}" type="parTrans" cxnId="{E9E91483-F4F0-44F4-A7CF-B9F250C5828D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02BB9D0E-9371-4FE1-AFE5-2DB007ACDB98}" type="sibTrans" cxnId="{E9E91483-F4F0-44F4-A7CF-B9F250C5828D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C60C08DA-4740-4FF2-BF3E-58EBDCE66245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LocNP</a:t>
          </a:r>
        </a:p>
      </dgm:t>
    </dgm:pt>
    <dgm:pt modelId="{36500C15-10AE-484B-9BDD-8D752508F1F1}" type="parTrans" cxnId="{4CFEBD05-18B6-413D-B3D4-D7F6F91F8D6C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97B21203-86C8-4B7F-95E5-D268728314FA}" type="sibTrans" cxnId="{4CFEBD05-18B6-413D-B3D4-D7F6F91F8D6C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2E844DDC-FB09-42E2-A019-43F92B1D84F9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TungTQ</a:t>
          </a:r>
        </a:p>
      </dgm:t>
    </dgm:pt>
    <dgm:pt modelId="{43E4401E-E0E1-48C7-BCE2-57102B513BC6}" type="parTrans" cxnId="{FE4D3915-10BA-4790-A545-2621F403B5A8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4391398A-0E5C-4ED9-9F98-A6157D622E3C}" type="sibTrans" cxnId="{FE4D3915-10BA-4790-A545-2621F403B5A8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14162559-8E34-4B97-9E5A-86E1F265AA11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HuyTH</a:t>
          </a:r>
        </a:p>
      </dgm:t>
    </dgm:pt>
    <dgm:pt modelId="{6F82AA8A-4411-4055-A8E1-9A6AA17C2755}" type="parTrans" cxnId="{1D14EC8D-DE65-49B2-857E-8883884EA883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323BFCDD-871A-47A1-8DD6-88CEFAC56D13}" type="sibTrans" cxnId="{1D14EC8D-DE65-49B2-857E-8883884EA883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641397C4-795C-4BFE-B0C2-86AF44B91E19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LocNP</a:t>
          </a:r>
        </a:p>
      </dgm:t>
    </dgm:pt>
    <dgm:pt modelId="{4B2FEAA1-6F9B-472B-A496-5EDD1A9651A6}" type="parTrans" cxnId="{C493110E-AA74-4AB1-88EB-C6472E8302CA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23874A38-1EE2-4E37-94D7-BF23598484BD}" type="sibTrans" cxnId="{C493110E-AA74-4AB1-88EB-C6472E8302CA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F48D2CB3-0EEB-495D-9095-8FB34CB30EFE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TungTQ</a:t>
          </a:r>
        </a:p>
      </dgm:t>
    </dgm:pt>
    <dgm:pt modelId="{FEF99EC7-CF5E-4776-9598-CA57043CCA94}" type="parTrans" cxnId="{A6A175B6-D8DD-49FA-A3AF-D10DC9054204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F922BDA9-86D9-449E-95B2-C90A21F4F7B8}" type="sibTrans" cxnId="{A6A175B6-D8DD-49FA-A3AF-D10DC9054204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2336A288-D590-439C-A980-3ADF5F475E87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AnhBQ</a:t>
          </a:r>
        </a:p>
      </dgm:t>
    </dgm:pt>
    <dgm:pt modelId="{E96FD898-7A74-400E-AE2B-3F0F56CE4FDA}" type="parTrans" cxnId="{4D74216D-3C0E-495A-9168-2FC6AD5DE277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5CA76698-A3AF-49E1-AC5D-81460244470D}" type="sibTrans" cxnId="{4D74216D-3C0E-495A-9168-2FC6AD5DE277}">
      <dgm:prSet/>
      <dgm:spPr/>
      <dgm:t>
        <a:bodyPr/>
        <a:lstStyle/>
        <a:p>
          <a:endParaRPr lang="en-US" sz="1100">
            <a:latin typeface="Times New Roman" pitchFamily="18" charset="0"/>
            <a:cs typeface="Times New Roman" pitchFamily="18" charset="0"/>
          </a:endParaRPr>
        </a:p>
      </dgm:t>
    </dgm:pt>
    <dgm:pt modelId="{06196603-2508-4653-A9EB-2838A67E16CC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MinhHA</a:t>
          </a:r>
        </a:p>
      </dgm:t>
    </dgm:pt>
    <dgm:pt modelId="{B895B50E-AA08-473B-85CA-98929EC0D010}" type="parTrans" cxnId="{2606A245-653E-498F-88F2-BB2004F4F525}">
      <dgm:prSet/>
      <dgm:spPr/>
      <dgm:t>
        <a:bodyPr/>
        <a:lstStyle/>
        <a:p>
          <a:endParaRPr lang="en-US"/>
        </a:p>
      </dgm:t>
    </dgm:pt>
    <dgm:pt modelId="{BE7F2407-A083-4968-8F80-5BDE9851C20C}" type="sibTrans" cxnId="{2606A245-653E-498F-88F2-BB2004F4F525}">
      <dgm:prSet/>
      <dgm:spPr/>
      <dgm:t>
        <a:bodyPr/>
        <a:lstStyle/>
        <a:p>
          <a:endParaRPr lang="en-US"/>
        </a:p>
      </dgm:t>
    </dgm:pt>
    <dgm:pt modelId="{9D93AA34-17B4-45F8-9911-2A1B57BABCF2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AnhBQ</a:t>
          </a:r>
        </a:p>
      </dgm:t>
    </dgm:pt>
    <dgm:pt modelId="{18C9D332-6FD8-441F-918F-2B01200F4A05}" type="parTrans" cxnId="{E372A7D0-79E8-4DBB-95C7-905CA962DD9D}">
      <dgm:prSet/>
      <dgm:spPr/>
      <dgm:t>
        <a:bodyPr/>
        <a:lstStyle/>
        <a:p>
          <a:endParaRPr lang="en-US"/>
        </a:p>
      </dgm:t>
    </dgm:pt>
    <dgm:pt modelId="{C375B292-E1F5-497E-8961-1528EAB7A8C6}" type="sibTrans" cxnId="{E372A7D0-79E8-4DBB-95C7-905CA962DD9D}">
      <dgm:prSet/>
      <dgm:spPr/>
      <dgm:t>
        <a:bodyPr/>
        <a:lstStyle/>
        <a:p>
          <a:endParaRPr lang="en-US"/>
        </a:p>
      </dgm:t>
    </dgm:pt>
    <dgm:pt modelId="{A4F7444C-5F6A-4988-A3F6-E7E6B30A07FF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MinhHA</a:t>
          </a:r>
        </a:p>
      </dgm:t>
    </dgm:pt>
    <dgm:pt modelId="{8BCD9A1F-E9B6-4260-8C32-B51F3C9246D2}" type="parTrans" cxnId="{E3EAE6EC-8396-4997-9D04-EF9763470886}">
      <dgm:prSet/>
      <dgm:spPr/>
      <dgm:t>
        <a:bodyPr/>
        <a:lstStyle/>
        <a:p>
          <a:endParaRPr lang="en-US"/>
        </a:p>
      </dgm:t>
    </dgm:pt>
    <dgm:pt modelId="{6E504127-54F0-47EC-834F-EA2BD0F0DF31}" type="sibTrans" cxnId="{E3EAE6EC-8396-4997-9D04-EF9763470886}">
      <dgm:prSet/>
      <dgm:spPr/>
      <dgm:t>
        <a:bodyPr/>
        <a:lstStyle/>
        <a:p>
          <a:endParaRPr lang="en-US"/>
        </a:p>
      </dgm:t>
    </dgm:pt>
    <dgm:pt modelId="{00233D22-D98D-48FD-B09B-32D780F8C224}">
      <dgm:prSet custT="1"/>
      <dgm:spPr/>
      <dgm:t>
        <a:bodyPr/>
        <a:lstStyle/>
        <a:p>
          <a:r>
            <a:rPr lang="en-US" sz="1100">
              <a:latin typeface="Times New Roman" pitchFamily="18" charset="0"/>
              <a:cs typeface="Times New Roman" pitchFamily="18" charset="0"/>
            </a:rPr>
            <a:t>TungTQ</a:t>
          </a:r>
        </a:p>
      </dgm:t>
    </dgm:pt>
    <dgm:pt modelId="{6AC7A2BA-2C41-45F0-A5D7-DB00907371AF}" type="parTrans" cxnId="{0C3877CD-D382-46B4-845A-7C740C83C73D}">
      <dgm:prSet/>
      <dgm:spPr/>
      <dgm:t>
        <a:bodyPr/>
        <a:lstStyle/>
        <a:p>
          <a:endParaRPr lang="en-US"/>
        </a:p>
      </dgm:t>
    </dgm:pt>
    <dgm:pt modelId="{0017F638-28A7-480F-99DF-B39A521281DF}" type="sibTrans" cxnId="{0C3877CD-D382-46B4-845A-7C740C83C73D}">
      <dgm:prSet/>
      <dgm:spPr/>
      <dgm:t>
        <a:bodyPr/>
        <a:lstStyle/>
        <a:p>
          <a:endParaRPr lang="en-US"/>
        </a:p>
      </dgm:t>
    </dgm:pt>
    <dgm:pt modelId="{23E74E7C-B561-4D39-9D62-63A3CBDFF17B}">
      <dgm:prSet custT="1"/>
      <dgm:spPr/>
      <dgm:t>
        <a:bodyPr/>
        <a:lstStyle/>
        <a:p>
          <a:r>
            <a:rPr lang="en-US" sz="1100" dirty="0" err="1" smtClean="0">
              <a:latin typeface="Times New Roman" pitchFamily="18" charset="0"/>
              <a:cs typeface="Times New Roman" pitchFamily="18" charset="0"/>
            </a:rPr>
            <a:t>LocNP</a:t>
          </a:r>
          <a:endParaRPr lang="en-US" sz="1100" dirty="0">
            <a:latin typeface="Times New Roman" pitchFamily="18" charset="0"/>
            <a:cs typeface="Times New Roman" pitchFamily="18" charset="0"/>
          </a:endParaRPr>
        </a:p>
      </dgm:t>
    </dgm:pt>
    <dgm:pt modelId="{5E18535A-B3C6-4E67-AD87-957136DBB948}" type="parTrans" cxnId="{0424DBEA-1EFD-4141-9AA5-4E7095871289}">
      <dgm:prSet/>
      <dgm:spPr/>
      <dgm:t>
        <a:bodyPr/>
        <a:lstStyle/>
        <a:p>
          <a:endParaRPr lang="en-US"/>
        </a:p>
      </dgm:t>
    </dgm:pt>
    <dgm:pt modelId="{BE549AE3-42E0-496E-AC86-45CC38E95BF9}" type="sibTrans" cxnId="{0424DBEA-1EFD-4141-9AA5-4E7095871289}">
      <dgm:prSet/>
      <dgm:spPr/>
      <dgm:t>
        <a:bodyPr/>
        <a:lstStyle/>
        <a:p>
          <a:endParaRPr lang="en-US"/>
        </a:p>
      </dgm:t>
    </dgm:pt>
    <dgm:pt modelId="{11A5778E-904B-44F6-B4EF-0136F12130A8}">
      <dgm:prSet custT="1"/>
      <dgm:spPr/>
      <dgm:t>
        <a:bodyPr/>
        <a:lstStyle/>
        <a:p>
          <a:r>
            <a:rPr lang="en-US" sz="1100" dirty="0" err="1" smtClean="0">
              <a:latin typeface="Times New Roman" pitchFamily="18" charset="0"/>
              <a:cs typeface="Times New Roman" pitchFamily="18" charset="0"/>
            </a:rPr>
            <a:t>MinhHA</a:t>
          </a:r>
          <a:endParaRPr lang="en-US" sz="1100" dirty="0">
            <a:latin typeface="Times New Roman" pitchFamily="18" charset="0"/>
            <a:cs typeface="Times New Roman" pitchFamily="18" charset="0"/>
          </a:endParaRPr>
        </a:p>
      </dgm:t>
    </dgm:pt>
    <dgm:pt modelId="{B69674BB-72B6-4AE1-8833-6AAB45BF096A}" type="parTrans" cxnId="{90D460E5-48C0-4EEE-A766-4A340C4F5E20}">
      <dgm:prSet/>
      <dgm:spPr/>
      <dgm:t>
        <a:bodyPr/>
        <a:lstStyle/>
        <a:p>
          <a:endParaRPr lang="en-US"/>
        </a:p>
      </dgm:t>
    </dgm:pt>
    <dgm:pt modelId="{FB77D0C3-0766-4B88-9E34-BE19881AE649}" type="sibTrans" cxnId="{90D460E5-48C0-4EEE-A766-4A340C4F5E20}">
      <dgm:prSet/>
      <dgm:spPr/>
      <dgm:t>
        <a:bodyPr/>
        <a:lstStyle/>
        <a:p>
          <a:endParaRPr lang="en-US"/>
        </a:p>
      </dgm:t>
    </dgm:pt>
    <dgm:pt modelId="{0A305C22-9850-4AC0-A9C5-75BE3B07CA31}" type="pres">
      <dgm:prSet presAssocID="{B7DAE092-9324-4E27-B1EE-19B2720C51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642794-D770-4245-AA0A-E9683B74C488}" type="pres">
      <dgm:prSet presAssocID="{D80C915B-FED9-4264-ABBD-BB8EFE20E907}" presName="hierRoot1" presStyleCnt="0">
        <dgm:presLayoutVars>
          <dgm:hierBranch val="init"/>
        </dgm:presLayoutVars>
      </dgm:prSet>
      <dgm:spPr/>
    </dgm:pt>
    <dgm:pt modelId="{D5C08E13-8D55-4A3B-8746-20B0F5F7E6A2}" type="pres">
      <dgm:prSet presAssocID="{D80C915B-FED9-4264-ABBD-BB8EFE20E907}" presName="rootComposite1" presStyleCnt="0"/>
      <dgm:spPr/>
    </dgm:pt>
    <dgm:pt modelId="{D7520E7F-FFAB-4B2D-A43E-7CB96420607D}" type="pres">
      <dgm:prSet presAssocID="{D80C915B-FED9-4264-ABBD-BB8EFE20E907}" presName="rootText1" presStyleLbl="node0" presStyleIdx="0" presStyleCnt="1" custLinFactY="-42359" custLinFactNeighborX="1560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71DED-C71C-4343-9588-08E4771D12E7}" type="pres">
      <dgm:prSet presAssocID="{D80C915B-FED9-4264-ABBD-BB8EFE20E90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AF073E-3BFC-4226-B9A1-DF2B94141710}" type="pres">
      <dgm:prSet presAssocID="{D80C915B-FED9-4264-ABBD-BB8EFE20E907}" presName="hierChild2" presStyleCnt="0"/>
      <dgm:spPr/>
    </dgm:pt>
    <dgm:pt modelId="{DFEA3F2E-67FD-4214-84F8-00A19A30C393}" type="pres">
      <dgm:prSet presAssocID="{AF9905DD-8072-4747-A1C2-B8A07E29BFFA}" presName="Name37" presStyleLbl="parChTrans1D2" presStyleIdx="0" presStyleCnt="7"/>
      <dgm:spPr/>
      <dgm:t>
        <a:bodyPr/>
        <a:lstStyle/>
        <a:p>
          <a:endParaRPr lang="en-US"/>
        </a:p>
      </dgm:t>
    </dgm:pt>
    <dgm:pt modelId="{536ABE26-3FCD-4141-B4FC-C0E25F9C7A38}" type="pres">
      <dgm:prSet presAssocID="{3AC5DADD-CB75-4D95-8172-60229C3FD0A5}" presName="hierRoot2" presStyleCnt="0">
        <dgm:presLayoutVars>
          <dgm:hierBranch val="init"/>
        </dgm:presLayoutVars>
      </dgm:prSet>
      <dgm:spPr/>
    </dgm:pt>
    <dgm:pt modelId="{D6721C96-E676-4521-81B8-6F28A46BCFD0}" type="pres">
      <dgm:prSet presAssocID="{3AC5DADD-CB75-4D95-8172-60229C3FD0A5}" presName="rootComposite" presStyleCnt="0"/>
      <dgm:spPr/>
    </dgm:pt>
    <dgm:pt modelId="{8E58BFC6-D694-44EE-9B2C-B83B18203448}" type="pres">
      <dgm:prSet presAssocID="{3AC5DADD-CB75-4D95-8172-60229C3FD0A5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5113F6-DF6C-4B70-85E7-3AD87F73553A}" type="pres">
      <dgm:prSet presAssocID="{3AC5DADD-CB75-4D95-8172-60229C3FD0A5}" presName="rootConnector" presStyleLbl="node2" presStyleIdx="0" presStyleCnt="7"/>
      <dgm:spPr/>
      <dgm:t>
        <a:bodyPr/>
        <a:lstStyle/>
        <a:p>
          <a:endParaRPr lang="en-US"/>
        </a:p>
      </dgm:t>
    </dgm:pt>
    <dgm:pt modelId="{6B80DB2B-0EEE-4C8E-9EFE-E5697F11CED8}" type="pres">
      <dgm:prSet presAssocID="{3AC5DADD-CB75-4D95-8172-60229C3FD0A5}" presName="hierChild4" presStyleCnt="0"/>
      <dgm:spPr/>
    </dgm:pt>
    <dgm:pt modelId="{2ADA236D-EF60-4F6A-AA72-B130BF3984A8}" type="pres">
      <dgm:prSet presAssocID="{7CCA85B1-1CEE-400E-99CA-6869671C82C5}" presName="Name37" presStyleLbl="parChTrans1D3" presStyleIdx="0" presStyleCnt="20"/>
      <dgm:spPr/>
      <dgm:t>
        <a:bodyPr/>
        <a:lstStyle/>
        <a:p>
          <a:endParaRPr lang="en-US"/>
        </a:p>
      </dgm:t>
    </dgm:pt>
    <dgm:pt modelId="{2F56C813-F972-4497-A6BB-911ED16ECFDA}" type="pres">
      <dgm:prSet presAssocID="{EE44BA1B-57B4-4122-BC3E-3233C8240286}" presName="hierRoot2" presStyleCnt="0">
        <dgm:presLayoutVars>
          <dgm:hierBranch val="init"/>
        </dgm:presLayoutVars>
      </dgm:prSet>
      <dgm:spPr/>
    </dgm:pt>
    <dgm:pt modelId="{BEEE3F4F-7AE4-4F0E-8176-BF0ABC951A9F}" type="pres">
      <dgm:prSet presAssocID="{EE44BA1B-57B4-4122-BC3E-3233C8240286}" presName="rootComposite" presStyleCnt="0"/>
      <dgm:spPr/>
    </dgm:pt>
    <dgm:pt modelId="{A74EF987-5659-4E29-816E-EEEFA0FB4C20}" type="pres">
      <dgm:prSet presAssocID="{EE44BA1B-57B4-4122-BC3E-3233C8240286}" presName="rootText" presStyleLbl="node3" presStyleIdx="0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704577-A7FF-449B-AA16-50B883A10C5E}" type="pres">
      <dgm:prSet presAssocID="{EE44BA1B-57B4-4122-BC3E-3233C8240286}" presName="rootConnector" presStyleLbl="node3" presStyleIdx="0" presStyleCnt="20"/>
      <dgm:spPr/>
      <dgm:t>
        <a:bodyPr/>
        <a:lstStyle/>
        <a:p>
          <a:endParaRPr lang="en-US"/>
        </a:p>
      </dgm:t>
    </dgm:pt>
    <dgm:pt modelId="{A1259C43-0E62-42AA-A397-84D510ED0A18}" type="pres">
      <dgm:prSet presAssocID="{EE44BA1B-57B4-4122-BC3E-3233C8240286}" presName="hierChild4" presStyleCnt="0"/>
      <dgm:spPr/>
    </dgm:pt>
    <dgm:pt modelId="{A48146F1-BFF7-4FEA-8581-35DD60F03652}" type="pres">
      <dgm:prSet presAssocID="{EE44BA1B-57B4-4122-BC3E-3233C8240286}" presName="hierChild5" presStyleCnt="0"/>
      <dgm:spPr/>
    </dgm:pt>
    <dgm:pt modelId="{5AE0AB56-3B7F-4E44-9B75-1BCF913F5F3A}" type="pres">
      <dgm:prSet presAssocID="{8D3BDCE3-7E38-4539-A092-E07F848D9F68}" presName="Name37" presStyleLbl="parChTrans1D3" presStyleIdx="1" presStyleCnt="20"/>
      <dgm:spPr/>
      <dgm:t>
        <a:bodyPr/>
        <a:lstStyle/>
        <a:p>
          <a:endParaRPr lang="en-US"/>
        </a:p>
      </dgm:t>
    </dgm:pt>
    <dgm:pt modelId="{FD9EAAD7-0751-462F-B4AC-827569EF69D2}" type="pres">
      <dgm:prSet presAssocID="{CD4EB0F8-FB95-430B-8C06-577B6CACEFF8}" presName="hierRoot2" presStyleCnt="0">
        <dgm:presLayoutVars>
          <dgm:hierBranch val="init"/>
        </dgm:presLayoutVars>
      </dgm:prSet>
      <dgm:spPr/>
    </dgm:pt>
    <dgm:pt modelId="{1675BC2A-F619-4AE1-9B43-F0CD06D50219}" type="pres">
      <dgm:prSet presAssocID="{CD4EB0F8-FB95-430B-8C06-577B6CACEFF8}" presName="rootComposite" presStyleCnt="0"/>
      <dgm:spPr/>
    </dgm:pt>
    <dgm:pt modelId="{F8DCEBB3-3B26-4A80-BABD-2A7CECD55C62}" type="pres">
      <dgm:prSet presAssocID="{CD4EB0F8-FB95-430B-8C06-577B6CACEFF8}" presName="rootText" presStyleLbl="node3" presStyleIdx="1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2A47E-E96D-496F-96EF-9754339C37B4}" type="pres">
      <dgm:prSet presAssocID="{CD4EB0F8-FB95-430B-8C06-577B6CACEFF8}" presName="rootConnector" presStyleLbl="node3" presStyleIdx="1" presStyleCnt="20"/>
      <dgm:spPr/>
      <dgm:t>
        <a:bodyPr/>
        <a:lstStyle/>
        <a:p>
          <a:endParaRPr lang="en-US"/>
        </a:p>
      </dgm:t>
    </dgm:pt>
    <dgm:pt modelId="{38B3A7BA-0047-4749-A389-50FAFEE29911}" type="pres">
      <dgm:prSet presAssocID="{CD4EB0F8-FB95-430B-8C06-577B6CACEFF8}" presName="hierChild4" presStyleCnt="0"/>
      <dgm:spPr/>
    </dgm:pt>
    <dgm:pt modelId="{45F120B7-BB13-4A6D-A11E-D553A253DC89}" type="pres">
      <dgm:prSet presAssocID="{CD4EB0F8-FB95-430B-8C06-577B6CACEFF8}" presName="hierChild5" presStyleCnt="0"/>
      <dgm:spPr/>
    </dgm:pt>
    <dgm:pt modelId="{63D596C4-5DD8-45CC-B604-8CDCEB76B68E}" type="pres">
      <dgm:prSet presAssocID="{5E18535A-B3C6-4E67-AD87-957136DBB948}" presName="Name37" presStyleLbl="parChTrans1D3" presStyleIdx="2" presStyleCnt="20"/>
      <dgm:spPr/>
      <dgm:t>
        <a:bodyPr/>
        <a:lstStyle/>
        <a:p>
          <a:endParaRPr lang="en-US"/>
        </a:p>
      </dgm:t>
    </dgm:pt>
    <dgm:pt modelId="{4008BCD4-E9CA-4032-9FFE-1D454ADD4401}" type="pres">
      <dgm:prSet presAssocID="{23E74E7C-B561-4D39-9D62-63A3CBDFF17B}" presName="hierRoot2" presStyleCnt="0">
        <dgm:presLayoutVars>
          <dgm:hierBranch val="init"/>
        </dgm:presLayoutVars>
      </dgm:prSet>
      <dgm:spPr/>
    </dgm:pt>
    <dgm:pt modelId="{3BB5BBD6-AB00-42E6-8808-D9AE83F23760}" type="pres">
      <dgm:prSet presAssocID="{23E74E7C-B561-4D39-9D62-63A3CBDFF17B}" presName="rootComposite" presStyleCnt="0"/>
      <dgm:spPr/>
    </dgm:pt>
    <dgm:pt modelId="{D98DD528-5D89-48B5-AA14-B0F36FFFE268}" type="pres">
      <dgm:prSet presAssocID="{23E74E7C-B561-4D39-9D62-63A3CBDFF17B}" presName="rootText" presStyleLbl="node3" presStyleIdx="2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EDA9C0-59A3-41D1-86AC-A3798C9D5C89}" type="pres">
      <dgm:prSet presAssocID="{23E74E7C-B561-4D39-9D62-63A3CBDFF17B}" presName="rootConnector" presStyleLbl="node3" presStyleIdx="2" presStyleCnt="20"/>
      <dgm:spPr/>
      <dgm:t>
        <a:bodyPr/>
        <a:lstStyle/>
        <a:p>
          <a:endParaRPr lang="en-US"/>
        </a:p>
      </dgm:t>
    </dgm:pt>
    <dgm:pt modelId="{97BF01B4-0012-4EDD-9CCF-88E1F6E8787D}" type="pres">
      <dgm:prSet presAssocID="{23E74E7C-B561-4D39-9D62-63A3CBDFF17B}" presName="hierChild4" presStyleCnt="0"/>
      <dgm:spPr/>
    </dgm:pt>
    <dgm:pt modelId="{E0BFD72F-23D6-46C2-8B93-5CB7206880DD}" type="pres">
      <dgm:prSet presAssocID="{23E74E7C-B561-4D39-9D62-63A3CBDFF17B}" presName="hierChild5" presStyleCnt="0"/>
      <dgm:spPr/>
    </dgm:pt>
    <dgm:pt modelId="{6B69117F-D6C8-4BDA-AAC0-C69A43A44734}" type="pres">
      <dgm:prSet presAssocID="{B69674BB-72B6-4AE1-8833-6AAB45BF096A}" presName="Name37" presStyleLbl="parChTrans1D3" presStyleIdx="3" presStyleCnt="20"/>
      <dgm:spPr/>
      <dgm:t>
        <a:bodyPr/>
        <a:lstStyle/>
        <a:p>
          <a:endParaRPr lang="en-US"/>
        </a:p>
      </dgm:t>
    </dgm:pt>
    <dgm:pt modelId="{268B30BD-641B-4913-8148-5E8716D29264}" type="pres">
      <dgm:prSet presAssocID="{11A5778E-904B-44F6-B4EF-0136F12130A8}" presName="hierRoot2" presStyleCnt="0">
        <dgm:presLayoutVars>
          <dgm:hierBranch val="init"/>
        </dgm:presLayoutVars>
      </dgm:prSet>
      <dgm:spPr/>
    </dgm:pt>
    <dgm:pt modelId="{D6DB370D-FD99-4A4C-AD84-51DB61FA4B36}" type="pres">
      <dgm:prSet presAssocID="{11A5778E-904B-44F6-B4EF-0136F12130A8}" presName="rootComposite" presStyleCnt="0"/>
      <dgm:spPr/>
    </dgm:pt>
    <dgm:pt modelId="{907EF9B8-47B2-43ED-949F-0C133CA80475}" type="pres">
      <dgm:prSet presAssocID="{11A5778E-904B-44F6-B4EF-0136F12130A8}" presName="rootText" presStyleLbl="node3" presStyleIdx="3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2D8DF5-2C93-449D-BCF1-1AEA13311B79}" type="pres">
      <dgm:prSet presAssocID="{11A5778E-904B-44F6-B4EF-0136F12130A8}" presName="rootConnector" presStyleLbl="node3" presStyleIdx="3" presStyleCnt="20"/>
      <dgm:spPr/>
      <dgm:t>
        <a:bodyPr/>
        <a:lstStyle/>
        <a:p>
          <a:endParaRPr lang="en-US"/>
        </a:p>
      </dgm:t>
    </dgm:pt>
    <dgm:pt modelId="{60162414-83E0-44D0-BAB4-34D72277049E}" type="pres">
      <dgm:prSet presAssocID="{11A5778E-904B-44F6-B4EF-0136F12130A8}" presName="hierChild4" presStyleCnt="0"/>
      <dgm:spPr/>
    </dgm:pt>
    <dgm:pt modelId="{FC65F495-970F-4209-9CF6-3FC250FFC8DF}" type="pres">
      <dgm:prSet presAssocID="{11A5778E-904B-44F6-B4EF-0136F12130A8}" presName="hierChild5" presStyleCnt="0"/>
      <dgm:spPr/>
    </dgm:pt>
    <dgm:pt modelId="{E27B6CB2-FAAC-4DAE-BDA2-74ED22F3CE3B}" type="pres">
      <dgm:prSet presAssocID="{3AC5DADD-CB75-4D95-8172-60229C3FD0A5}" presName="hierChild5" presStyleCnt="0"/>
      <dgm:spPr/>
    </dgm:pt>
    <dgm:pt modelId="{B7FDD2EA-FAA6-495E-9BE2-C4887FF8C757}" type="pres">
      <dgm:prSet presAssocID="{923A83E9-D2E4-4517-9FBB-4B43B5BA47C6}" presName="Name37" presStyleLbl="parChTrans1D2" presStyleIdx="1" presStyleCnt="7"/>
      <dgm:spPr/>
      <dgm:t>
        <a:bodyPr/>
        <a:lstStyle/>
        <a:p>
          <a:endParaRPr lang="en-US"/>
        </a:p>
      </dgm:t>
    </dgm:pt>
    <dgm:pt modelId="{5B85C61F-56FC-4E86-826F-8ABDF3CA7E8C}" type="pres">
      <dgm:prSet presAssocID="{B63737D6-4B05-43F3-9F65-D9F01149C9A7}" presName="hierRoot2" presStyleCnt="0">
        <dgm:presLayoutVars>
          <dgm:hierBranch val="init"/>
        </dgm:presLayoutVars>
      </dgm:prSet>
      <dgm:spPr/>
    </dgm:pt>
    <dgm:pt modelId="{2E07AEC9-16A3-4959-9FF1-A978612CE083}" type="pres">
      <dgm:prSet presAssocID="{B63737D6-4B05-43F3-9F65-D9F01149C9A7}" presName="rootComposite" presStyleCnt="0"/>
      <dgm:spPr/>
    </dgm:pt>
    <dgm:pt modelId="{D05C403F-D78C-4EC2-8AAF-B1A6DE7E99F3}" type="pres">
      <dgm:prSet presAssocID="{B63737D6-4B05-43F3-9F65-D9F01149C9A7}" presName="rootText" presStyleLbl="node2" presStyleIdx="1" presStyleCnt="7" custLinFactNeighborX="22763" custLinFactNeighborY="-4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86C642-695C-43F0-9E21-F35E39359E9C}" type="pres">
      <dgm:prSet presAssocID="{B63737D6-4B05-43F3-9F65-D9F01149C9A7}" presName="rootConnector" presStyleLbl="node2" presStyleIdx="1" presStyleCnt="7"/>
      <dgm:spPr/>
      <dgm:t>
        <a:bodyPr/>
        <a:lstStyle/>
        <a:p>
          <a:endParaRPr lang="en-US"/>
        </a:p>
      </dgm:t>
    </dgm:pt>
    <dgm:pt modelId="{4ABA70DA-A221-430E-986B-96997802EBA7}" type="pres">
      <dgm:prSet presAssocID="{B63737D6-4B05-43F3-9F65-D9F01149C9A7}" presName="hierChild4" presStyleCnt="0"/>
      <dgm:spPr/>
    </dgm:pt>
    <dgm:pt modelId="{749DC3BF-3EF7-498E-8738-7E2723FAE71B}" type="pres">
      <dgm:prSet presAssocID="{7AE262DD-C03B-4658-9E24-7C7C68324508}" presName="Name37" presStyleLbl="parChTrans1D3" presStyleIdx="4" presStyleCnt="20"/>
      <dgm:spPr/>
      <dgm:t>
        <a:bodyPr/>
        <a:lstStyle/>
        <a:p>
          <a:endParaRPr lang="en-US"/>
        </a:p>
      </dgm:t>
    </dgm:pt>
    <dgm:pt modelId="{5FFE2B87-23F8-495D-B3AC-032B0E66FD09}" type="pres">
      <dgm:prSet presAssocID="{DA25346A-6668-413D-8135-F1A52540D5E8}" presName="hierRoot2" presStyleCnt="0">
        <dgm:presLayoutVars>
          <dgm:hierBranch val="init"/>
        </dgm:presLayoutVars>
      </dgm:prSet>
      <dgm:spPr/>
    </dgm:pt>
    <dgm:pt modelId="{66B52E60-A84D-48D8-95A1-8C225419626B}" type="pres">
      <dgm:prSet presAssocID="{DA25346A-6668-413D-8135-F1A52540D5E8}" presName="rootComposite" presStyleCnt="0"/>
      <dgm:spPr/>
    </dgm:pt>
    <dgm:pt modelId="{4155838A-FCC3-4466-9E87-5715CD80D718}" type="pres">
      <dgm:prSet presAssocID="{DA25346A-6668-413D-8135-F1A52540D5E8}" presName="rootText" presStyleLbl="node3" presStyleIdx="4" presStyleCnt="20" custLinFactNeighborX="23925" custLinFactNeighborY="-8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2E2553-A828-4017-9030-0F6743655199}" type="pres">
      <dgm:prSet presAssocID="{DA25346A-6668-413D-8135-F1A52540D5E8}" presName="rootConnector" presStyleLbl="node3" presStyleIdx="4" presStyleCnt="20"/>
      <dgm:spPr/>
      <dgm:t>
        <a:bodyPr/>
        <a:lstStyle/>
        <a:p>
          <a:endParaRPr lang="en-US"/>
        </a:p>
      </dgm:t>
    </dgm:pt>
    <dgm:pt modelId="{6D9AC14F-DDC2-4FAB-9A20-BFBFCD2FAB8C}" type="pres">
      <dgm:prSet presAssocID="{DA25346A-6668-413D-8135-F1A52540D5E8}" presName="hierChild4" presStyleCnt="0"/>
      <dgm:spPr/>
    </dgm:pt>
    <dgm:pt modelId="{61395FE8-DEF9-47AE-AEBE-0B833D110CB2}" type="pres">
      <dgm:prSet presAssocID="{DA25346A-6668-413D-8135-F1A52540D5E8}" presName="hierChild5" presStyleCnt="0"/>
      <dgm:spPr/>
    </dgm:pt>
    <dgm:pt modelId="{6641EAEA-553F-42A8-9298-F699DAF14E29}" type="pres">
      <dgm:prSet presAssocID="{0809863B-8BDA-4DFA-93E1-04F6151A14C6}" presName="Name37" presStyleLbl="parChTrans1D3" presStyleIdx="5" presStyleCnt="20"/>
      <dgm:spPr/>
      <dgm:t>
        <a:bodyPr/>
        <a:lstStyle/>
        <a:p>
          <a:endParaRPr lang="en-US"/>
        </a:p>
      </dgm:t>
    </dgm:pt>
    <dgm:pt modelId="{BFFA33D4-507E-432F-A13D-49AE9D7F9A8A}" type="pres">
      <dgm:prSet presAssocID="{CBF159CA-E0DB-4B9E-B926-58099C27CF87}" presName="hierRoot2" presStyleCnt="0">
        <dgm:presLayoutVars>
          <dgm:hierBranch val="init"/>
        </dgm:presLayoutVars>
      </dgm:prSet>
      <dgm:spPr/>
    </dgm:pt>
    <dgm:pt modelId="{FEE5AD80-2426-4790-8D94-73D6012776E0}" type="pres">
      <dgm:prSet presAssocID="{CBF159CA-E0DB-4B9E-B926-58099C27CF87}" presName="rootComposite" presStyleCnt="0"/>
      <dgm:spPr/>
    </dgm:pt>
    <dgm:pt modelId="{FA21576D-0BA6-41F2-B39A-7F9DEDF41128}" type="pres">
      <dgm:prSet presAssocID="{CBF159CA-E0DB-4B9E-B926-58099C27CF87}" presName="rootText" presStyleLbl="node3" presStyleIdx="5" presStyleCnt="20" custLinFactNeighborX="22589" custLinFactNeighborY="-3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B13A90-06AC-4B06-A3DE-92494039D1BC}" type="pres">
      <dgm:prSet presAssocID="{CBF159CA-E0DB-4B9E-B926-58099C27CF87}" presName="rootConnector" presStyleLbl="node3" presStyleIdx="5" presStyleCnt="20"/>
      <dgm:spPr/>
      <dgm:t>
        <a:bodyPr/>
        <a:lstStyle/>
        <a:p>
          <a:endParaRPr lang="en-US"/>
        </a:p>
      </dgm:t>
    </dgm:pt>
    <dgm:pt modelId="{10E4934F-1648-4421-B820-65550DB54A58}" type="pres">
      <dgm:prSet presAssocID="{CBF159CA-E0DB-4B9E-B926-58099C27CF87}" presName="hierChild4" presStyleCnt="0"/>
      <dgm:spPr/>
    </dgm:pt>
    <dgm:pt modelId="{545CEB83-169A-4533-BC51-4FB5235E58A8}" type="pres">
      <dgm:prSet presAssocID="{CBF159CA-E0DB-4B9E-B926-58099C27CF87}" presName="hierChild5" presStyleCnt="0"/>
      <dgm:spPr/>
    </dgm:pt>
    <dgm:pt modelId="{4CF95C3B-C06E-4937-AC94-36C16246FA4D}" type="pres">
      <dgm:prSet presAssocID="{40DCD909-C209-4595-99D2-3036FCF6F031}" presName="Name37" presStyleLbl="parChTrans1D3" presStyleIdx="6" presStyleCnt="20"/>
      <dgm:spPr/>
      <dgm:t>
        <a:bodyPr/>
        <a:lstStyle/>
        <a:p>
          <a:endParaRPr lang="en-US"/>
        </a:p>
      </dgm:t>
    </dgm:pt>
    <dgm:pt modelId="{11497706-9C43-4442-B49A-1A13018F2E56}" type="pres">
      <dgm:prSet presAssocID="{20375FA8-E18C-43BA-A9F6-F1E654C4E0E1}" presName="hierRoot2" presStyleCnt="0">
        <dgm:presLayoutVars>
          <dgm:hierBranch val="init"/>
        </dgm:presLayoutVars>
      </dgm:prSet>
      <dgm:spPr/>
    </dgm:pt>
    <dgm:pt modelId="{FA88AA59-BBA5-4B88-BF00-A2FDE19B1E93}" type="pres">
      <dgm:prSet presAssocID="{20375FA8-E18C-43BA-A9F6-F1E654C4E0E1}" presName="rootComposite" presStyleCnt="0"/>
      <dgm:spPr/>
    </dgm:pt>
    <dgm:pt modelId="{ED35D406-4119-43A4-A3A9-9E3246A91A5C}" type="pres">
      <dgm:prSet presAssocID="{20375FA8-E18C-43BA-A9F6-F1E654C4E0E1}" presName="rootText" presStyleLbl="node3" presStyleIdx="6" presStyleCnt="20" custLinFactNeighborX="21611" custLinFactNeighborY="-19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542045-26F6-4C83-A4F0-7F27A4B4DE2C}" type="pres">
      <dgm:prSet presAssocID="{20375FA8-E18C-43BA-A9F6-F1E654C4E0E1}" presName="rootConnector" presStyleLbl="node3" presStyleIdx="6" presStyleCnt="20"/>
      <dgm:spPr/>
      <dgm:t>
        <a:bodyPr/>
        <a:lstStyle/>
        <a:p>
          <a:endParaRPr lang="en-US"/>
        </a:p>
      </dgm:t>
    </dgm:pt>
    <dgm:pt modelId="{F57004A2-DDD6-4AF1-8F36-E6DFFAE92552}" type="pres">
      <dgm:prSet presAssocID="{20375FA8-E18C-43BA-A9F6-F1E654C4E0E1}" presName="hierChild4" presStyleCnt="0"/>
      <dgm:spPr/>
    </dgm:pt>
    <dgm:pt modelId="{D63A0925-2CF3-420E-9D52-5298D48DF4C3}" type="pres">
      <dgm:prSet presAssocID="{20375FA8-E18C-43BA-A9F6-F1E654C4E0E1}" presName="hierChild5" presStyleCnt="0"/>
      <dgm:spPr/>
    </dgm:pt>
    <dgm:pt modelId="{1136B072-FCF8-4708-B65B-8065DDF6099D}" type="pres">
      <dgm:prSet presAssocID="{79FCDCA5-417D-4F5E-8758-66C2195171EB}" presName="Name37" presStyleLbl="parChTrans1D3" presStyleIdx="7" presStyleCnt="20"/>
      <dgm:spPr/>
      <dgm:t>
        <a:bodyPr/>
        <a:lstStyle/>
        <a:p>
          <a:endParaRPr lang="en-US"/>
        </a:p>
      </dgm:t>
    </dgm:pt>
    <dgm:pt modelId="{E14F8C2A-CB48-418D-AC81-655577475669}" type="pres">
      <dgm:prSet presAssocID="{6D3E8314-1D7C-458D-BB7F-D7663B73B742}" presName="hierRoot2" presStyleCnt="0">
        <dgm:presLayoutVars>
          <dgm:hierBranch val="init"/>
        </dgm:presLayoutVars>
      </dgm:prSet>
      <dgm:spPr/>
    </dgm:pt>
    <dgm:pt modelId="{07D993A2-ED50-4213-B76C-7160CD8A84FA}" type="pres">
      <dgm:prSet presAssocID="{6D3E8314-1D7C-458D-BB7F-D7663B73B742}" presName="rootComposite" presStyleCnt="0"/>
      <dgm:spPr/>
    </dgm:pt>
    <dgm:pt modelId="{91A98B7A-409B-40C1-8A0E-CD39E738949A}" type="pres">
      <dgm:prSet presAssocID="{6D3E8314-1D7C-458D-BB7F-D7663B73B742}" presName="rootText" presStyleLbl="node3" presStyleIdx="7" presStyleCnt="20" custLinFactNeighborX="22591" custLinFactNeighborY="-196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4C261C-B040-44E7-B7BE-9A32310C3952}" type="pres">
      <dgm:prSet presAssocID="{6D3E8314-1D7C-458D-BB7F-D7663B73B742}" presName="rootConnector" presStyleLbl="node3" presStyleIdx="7" presStyleCnt="20"/>
      <dgm:spPr/>
      <dgm:t>
        <a:bodyPr/>
        <a:lstStyle/>
        <a:p>
          <a:endParaRPr lang="en-US"/>
        </a:p>
      </dgm:t>
    </dgm:pt>
    <dgm:pt modelId="{36C34DDB-F317-422E-8862-7E9658D0FD4B}" type="pres">
      <dgm:prSet presAssocID="{6D3E8314-1D7C-458D-BB7F-D7663B73B742}" presName="hierChild4" presStyleCnt="0"/>
      <dgm:spPr/>
    </dgm:pt>
    <dgm:pt modelId="{EE2C252E-3696-45E8-950B-725021EE2890}" type="pres">
      <dgm:prSet presAssocID="{6D3E8314-1D7C-458D-BB7F-D7663B73B742}" presName="hierChild5" presStyleCnt="0"/>
      <dgm:spPr/>
    </dgm:pt>
    <dgm:pt modelId="{D48B5A28-752B-4186-8F92-EE0C98640ABF}" type="pres">
      <dgm:prSet presAssocID="{0E40D5A5-326A-481E-B9D1-1254F7849475}" presName="Name37" presStyleLbl="parChTrans1D3" presStyleIdx="8" presStyleCnt="20"/>
      <dgm:spPr/>
      <dgm:t>
        <a:bodyPr/>
        <a:lstStyle/>
        <a:p>
          <a:endParaRPr lang="en-US"/>
        </a:p>
      </dgm:t>
    </dgm:pt>
    <dgm:pt modelId="{B6DFE1EB-32ED-41C2-B75C-71949744EAEA}" type="pres">
      <dgm:prSet presAssocID="{674E1FE8-C39C-4B8C-BD09-EC9D51DD5FAA}" presName="hierRoot2" presStyleCnt="0">
        <dgm:presLayoutVars>
          <dgm:hierBranch val="init"/>
        </dgm:presLayoutVars>
      </dgm:prSet>
      <dgm:spPr/>
    </dgm:pt>
    <dgm:pt modelId="{F10D6CB9-C40D-41F7-BF8C-300335DD7C92}" type="pres">
      <dgm:prSet presAssocID="{674E1FE8-C39C-4B8C-BD09-EC9D51DD5FAA}" presName="rootComposite" presStyleCnt="0"/>
      <dgm:spPr/>
    </dgm:pt>
    <dgm:pt modelId="{A03C94EA-16C8-4745-A829-8DECFB69982C}" type="pres">
      <dgm:prSet presAssocID="{674E1FE8-C39C-4B8C-BD09-EC9D51DD5FAA}" presName="rootText" presStyleLbl="node3" presStyleIdx="8" presStyleCnt="20" custLinFactNeighborX="20642" custLinFactNeighborY="-251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7F2E7E-32B9-4756-AB62-D2BAE29F8C62}" type="pres">
      <dgm:prSet presAssocID="{674E1FE8-C39C-4B8C-BD09-EC9D51DD5FAA}" presName="rootConnector" presStyleLbl="node3" presStyleIdx="8" presStyleCnt="20"/>
      <dgm:spPr/>
      <dgm:t>
        <a:bodyPr/>
        <a:lstStyle/>
        <a:p>
          <a:endParaRPr lang="en-US"/>
        </a:p>
      </dgm:t>
    </dgm:pt>
    <dgm:pt modelId="{4B9FB5AE-F5F5-4927-8D26-9F8EE7D9AEA7}" type="pres">
      <dgm:prSet presAssocID="{674E1FE8-C39C-4B8C-BD09-EC9D51DD5FAA}" presName="hierChild4" presStyleCnt="0"/>
      <dgm:spPr/>
    </dgm:pt>
    <dgm:pt modelId="{4973357F-5AB8-42C4-8915-B215BA56FFB4}" type="pres">
      <dgm:prSet presAssocID="{674E1FE8-C39C-4B8C-BD09-EC9D51DD5FAA}" presName="hierChild5" presStyleCnt="0"/>
      <dgm:spPr/>
    </dgm:pt>
    <dgm:pt modelId="{09A3CEE1-6AB9-445B-ACFE-63D738A34FB0}" type="pres">
      <dgm:prSet presAssocID="{B63737D6-4B05-43F3-9F65-D9F01149C9A7}" presName="hierChild5" presStyleCnt="0"/>
      <dgm:spPr/>
    </dgm:pt>
    <dgm:pt modelId="{A2676C6C-F935-483F-8B6F-DD3249CF9792}" type="pres">
      <dgm:prSet presAssocID="{A738826A-B181-4918-B4BC-1D88BBB34C7D}" presName="Name37" presStyleLbl="parChTrans1D2" presStyleIdx="2" presStyleCnt="7"/>
      <dgm:spPr/>
      <dgm:t>
        <a:bodyPr/>
        <a:lstStyle/>
        <a:p>
          <a:endParaRPr lang="en-US"/>
        </a:p>
      </dgm:t>
    </dgm:pt>
    <dgm:pt modelId="{BE9C9CF1-5819-4866-A574-9F6FF456DA8B}" type="pres">
      <dgm:prSet presAssocID="{63845BF7-3878-49CF-AF90-6B806202A9BB}" presName="hierRoot2" presStyleCnt="0">
        <dgm:presLayoutVars>
          <dgm:hierBranch val="init"/>
        </dgm:presLayoutVars>
      </dgm:prSet>
      <dgm:spPr/>
    </dgm:pt>
    <dgm:pt modelId="{2B085ED2-2E8E-4F9B-B9B3-4C005C78E54B}" type="pres">
      <dgm:prSet presAssocID="{63845BF7-3878-49CF-AF90-6B806202A9BB}" presName="rootComposite" presStyleCnt="0"/>
      <dgm:spPr/>
    </dgm:pt>
    <dgm:pt modelId="{41830761-B7D4-41B4-9833-F53AD000135A}" type="pres">
      <dgm:prSet presAssocID="{63845BF7-3878-49CF-AF90-6B806202A9BB}" presName="rootText" presStyleLbl="node2" presStyleIdx="2" presStyleCnt="7" custScaleX="152604" custLinFactY="-44310" custLinFactNeighborX="-292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D34DBE-6B9F-42F6-8FEF-4D5C995B46B1}" type="pres">
      <dgm:prSet presAssocID="{63845BF7-3878-49CF-AF90-6B806202A9BB}" presName="rootConnector" presStyleLbl="node2" presStyleIdx="2" presStyleCnt="7"/>
      <dgm:spPr/>
      <dgm:t>
        <a:bodyPr/>
        <a:lstStyle/>
        <a:p>
          <a:endParaRPr lang="en-US"/>
        </a:p>
      </dgm:t>
    </dgm:pt>
    <dgm:pt modelId="{4866F44F-A745-47C4-B5CD-8E0F6469D189}" type="pres">
      <dgm:prSet presAssocID="{63845BF7-3878-49CF-AF90-6B806202A9BB}" presName="hierChild4" presStyleCnt="0"/>
      <dgm:spPr/>
    </dgm:pt>
    <dgm:pt modelId="{F69D1645-BACD-46CB-A6BF-0C1364DA7A28}" type="pres">
      <dgm:prSet presAssocID="{63845BF7-3878-49CF-AF90-6B806202A9BB}" presName="hierChild5" presStyleCnt="0"/>
      <dgm:spPr/>
    </dgm:pt>
    <dgm:pt modelId="{5F671FC1-207F-45DA-A3E9-B4821B9DD0BB}" type="pres">
      <dgm:prSet presAssocID="{4A2EE1A8-BAB5-409E-8B1E-42203646A122}" presName="Name37" presStyleLbl="parChTrans1D2" presStyleIdx="3" presStyleCnt="7"/>
      <dgm:spPr/>
      <dgm:t>
        <a:bodyPr/>
        <a:lstStyle/>
        <a:p>
          <a:endParaRPr lang="en-US"/>
        </a:p>
      </dgm:t>
    </dgm:pt>
    <dgm:pt modelId="{E553443B-953D-4C15-BB85-CF01279EAD3D}" type="pres">
      <dgm:prSet presAssocID="{6A466622-FEE0-4706-B6E9-1B1C33E0AFC8}" presName="hierRoot2" presStyleCnt="0">
        <dgm:presLayoutVars>
          <dgm:hierBranch val="init"/>
        </dgm:presLayoutVars>
      </dgm:prSet>
      <dgm:spPr/>
    </dgm:pt>
    <dgm:pt modelId="{F6C06C84-E0D2-4592-B4ED-518BA2CFAAF2}" type="pres">
      <dgm:prSet presAssocID="{6A466622-FEE0-4706-B6E9-1B1C33E0AFC8}" presName="rootComposite" presStyleCnt="0"/>
      <dgm:spPr/>
    </dgm:pt>
    <dgm:pt modelId="{5FB3DD32-B896-4953-A6E6-8BAC8ECB340B}" type="pres">
      <dgm:prSet presAssocID="{6A466622-FEE0-4706-B6E9-1B1C33E0AFC8}" presName="rootText" presStyleLbl="node2" presStyleIdx="3" presStyleCnt="7" custLinFactX="-10122" custLinFactNeighborX="-100000" custLinFactNeighborY="-4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C754C0-41EB-47ED-B656-45C8954D2E42}" type="pres">
      <dgm:prSet presAssocID="{6A466622-FEE0-4706-B6E9-1B1C33E0AFC8}" presName="rootConnector" presStyleLbl="node2" presStyleIdx="3" presStyleCnt="7"/>
      <dgm:spPr/>
      <dgm:t>
        <a:bodyPr/>
        <a:lstStyle/>
        <a:p>
          <a:endParaRPr lang="en-US"/>
        </a:p>
      </dgm:t>
    </dgm:pt>
    <dgm:pt modelId="{3C28076A-EE84-45A6-88F7-ECDFD367AC76}" type="pres">
      <dgm:prSet presAssocID="{6A466622-FEE0-4706-B6E9-1B1C33E0AFC8}" presName="hierChild4" presStyleCnt="0"/>
      <dgm:spPr/>
    </dgm:pt>
    <dgm:pt modelId="{0004D3AB-CDB0-400A-B2CD-B17EE53A3B53}" type="pres">
      <dgm:prSet presAssocID="{DA196761-3CAF-4B65-A4E7-530A4D47E78E}" presName="Name37" presStyleLbl="parChTrans1D3" presStyleIdx="9" presStyleCnt="20"/>
      <dgm:spPr/>
      <dgm:t>
        <a:bodyPr/>
        <a:lstStyle/>
        <a:p>
          <a:endParaRPr lang="en-US"/>
        </a:p>
      </dgm:t>
    </dgm:pt>
    <dgm:pt modelId="{004A4016-B2C2-4F9C-B4D5-D7DDC0E72A12}" type="pres">
      <dgm:prSet presAssocID="{E325E42D-6006-4E66-A1EA-ABB5A97F7972}" presName="hierRoot2" presStyleCnt="0">
        <dgm:presLayoutVars>
          <dgm:hierBranch val="init"/>
        </dgm:presLayoutVars>
      </dgm:prSet>
      <dgm:spPr/>
    </dgm:pt>
    <dgm:pt modelId="{110EF3A7-44CC-4294-A622-7FFA15599984}" type="pres">
      <dgm:prSet presAssocID="{E325E42D-6006-4E66-A1EA-ABB5A97F7972}" presName="rootComposite" presStyleCnt="0"/>
      <dgm:spPr/>
    </dgm:pt>
    <dgm:pt modelId="{D2A0D5E8-2E07-4404-A404-C817EC886338}" type="pres">
      <dgm:prSet presAssocID="{E325E42D-6006-4E66-A1EA-ABB5A97F7972}" presName="rootText" presStyleLbl="node3" presStyleIdx="9" presStyleCnt="20" custLinFactX="-4094" custLinFactNeighborX="-100000" custLinFactNeighborY="-6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FC2036-AC1E-45F6-ADDB-B828FC467DFD}" type="pres">
      <dgm:prSet presAssocID="{E325E42D-6006-4E66-A1EA-ABB5A97F7972}" presName="rootConnector" presStyleLbl="node3" presStyleIdx="9" presStyleCnt="20"/>
      <dgm:spPr/>
      <dgm:t>
        <a:bodyPr/>
        <a:lstStyle/>
        <a:p>
          <a:endParaRPr lang="en-US"/>
        </a:p>
      </dgm:t>
    </dgm:pt>
    <dgm:pt modelId="{7D65D40F-E33B-47FE-84B8-BEC20463E266}" type="pres">
      <dgm:prSet presAssocID="{E325E42D-6006-4E66-A1EA-ABB5A97F7972}" presName="hierChild4" presStyleCnt="0"/>
      <dgm:spPr/>
    </dgm:pt>
    <dgm:pt modelId="{99A1E43E-6BA1-4291-8000-6FA4A9F0AAF0}" type="pres">
      <dgm:prSet presAssocID="{E325E42D-6006-4E66-A1EA-ABB5A97F7972}" presName="hierChild5" presStyleCnt="0"/>
      <dgm:spPr/>
    </dgm:pt>
    <dgm:pt modelId="{81146BB3-8617-4ED2-8E88-5B70A649E0BD}" type="pres">
      <dgm:prSet presAssocID="{36500C15-10AE-484B-9BDD-8D752508F1F1}" presName="Name37" presStyleLbl="parChTrans1D3" presStyleIdx="10" presStyleCnt="20"/>
      <dgm:spPr/>
      <dgm:t>
        <a:bodyPr/>
        <a:lstStyle/>
        <a:p>
          <a:endParaRPr lang="en-US"/>
        </a:p>
      </dgm:t>
    </dgm:pt>
    <dgm:pt modelId="{14AEB7ED-7D3F-4A5E-BA35-F42F6B0F3F61}" type="pres">
      <dgm:prSet presAssocID="{C60C08DA-4740-4FF2-BF3E-58EBDCE66245}" presName="hierRoot2" presStyleCnt="0">
        <dgm:presLayoutVars>
          <dgm:hierBranch val="init"/>
        </dgm:presLayoutVars>
      </dgm:prSet>
      <dgm:spPr/>
    </dgm:pt>
    <dgm:pt modelId="{EB071179-E5DF-4A4B-A5D6-139807682473}" type="pres">
      <dgm:prSet presAssocID="{C60C08DA-4740-4FF2-BF3E-58EBDCE66245}" presName="rootComposite" presStyleCnt="0"/>
      <dgm:spPr/>
    </dgm:pt>
    <dgm:pt modelId="{245B6D5F-D3B2-4DC3-B6EF-8F65E4865051}" type="pres">
      <dgm:prSet presAssocID="{C60C08DA-4740-4FF2-BF3E-58EBDCE66245}" presName="rootText" presStyleLbl="node3" presStyleIdx="10" presStyleCnt="20" custLinFactX="-2053" custLinFactNeighborX="-100000" custLinFactNeighborY="-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532193-DCCC-4BE8-BBFC-FDE2AAD7F518}" type="pres">
      <dgm:prSet presAssocID="{C60C08DA-4740-4FF2-BF3E-58EBDCE66245}" presName="rootConnector" presStyleLbl="node3" presStyleIdx="10" presStyleCnt="20"/>
      <dgm:spPr/>
      <dgm:t>
        <a:bodyPr/>
        <a:lstStyle/>
        <a:p>
          <a:endParaRPr lang="en-US"/>
        </a:p>
      </dgm:t>
    </dgm:pt>
    <dgm:pt modelId="{3EC8C2AE-27F7-4B75-9D11-D9C682C6370E}" type="pres">
      <dgm:prSet presAssocID="{C60C08DA-4740-4FF2-BF3E-58EBDCE66245}" presName="hierChild4" presStyleCnt="0"/>
      <dgm:spPr/>
    </dgm:pt>
    <dgm:pt modelId="{C4388A15-4236-4D36-BCD2-AEA439B00332}" type="pres">
      <dgm:prSet presAssocID="{C60C08DA-4740-4FF2-BF3E-58EBDCE66245}" presName="hierChild5" presStyleCnt="0"/>
      <dgm:spPr/>
    </dgm:pt>
    <dgm:pt modelId="{553BCA09-C934-4E94-BFF4-99A927062F1C}" type="pres">
      <dgm:prSet presAssocID="{43E4401E-E0E1-48C7-BCE2-57102B513BC6}" presName="Name37" presStyleLbl="parChTrans1D3" presStyleIdx="11" presStyleCnt="20"/>
      <dgm:spPr/>
      <dgm:t>
        <a:bodyPr/>
        <a:lstStyle/>
        <a:p>
          <a:endParaRPr lang="en-US"/>
        </a:p>
      </dgm:t>
    </dgm:pt>
    <dgm:pt modelId="{566C6308-B859-4EB6-A7BD-7B39B1B5212C}" type="pres">
      <dgm:prSet presAssocID="{2E844DDC-FB09-42E2-A019-43F92B1D84F9}" presName="hierRoot2" presStyleCnt="0">
        <dgm:presLayoutVars>
          <dgm:hierBranch val="init"/>
        </dgm:presLayoutVars>
      </dgm:prSet>
      <dgm:spPr/>
    </dgm:pt>
    <dgm:pt modelId="{84D586DF-40A1-4DC8-AF49-3D867FDCDCF6}" type="pres">
      <dgm:prSet presAssocID="{2E844DDC-FB09-42E2-A019-43F92B1D84F9}" presName="rootComposite" presStyleCnt="0"/>
      <dgm:spPr/>
    </dgm:pt>
    <dgm:pt modelId="{BAFCAFDC-1FC0-4F18-A5C9-32582AF55765}" type="pres">
      <dgm:prSet presAssocID="{2E844DDC-FB09-42E2-A019-43F92B1D84F9}" presName="rootText" presStyleLbl="node3" presStyleIdx="11" presStyleCnt="20" custLinFactX="-1172" custLinFactNeighborX="-100000" custLinFactNeighborY="4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08FFE3-B6F5-4E93-AC82-3222E572326C}" type="pres">
      <dgm:prSet presAssocID="{2E844DDC-FB09-42E2-A019-43F92B1D84F9}" presName="rootConnector" presStyleLbl="node3" presStyleIdx="11" presStyleCnt="20"/>
      <dgm:spPr/>
      <dgm:t>
        <a:bodyPr/>
        <a:lstStyle/>
        <a:p>
          <a:endParaRPr lang="en-US"/>
        </a:p>
      </dgm:t>
    </dgm:pt>
    <dgm:pt modelId="{5F6FFC4C-13F6-4F31-B553-E18A160ABC6C}" type="pres">
      <dgm:prSet presAssocID="{2E844DDC-FB09-42E2-A019-43F92B1D84F9}" presName="hierChild4" presStyleCnt="0"/>
      <dgm:spPr/>
    </dgm:pt>
    <dgm:pt modelId="{B86F323F-1F57-402F-ABF4-91482954C2FA}" type="pres">
      <dgm:prSet presAssocID="{2E844DDC-FB09-42E2-A019-43F92B1D84F9}" presName="hierChild5" presStyleCnt="0"/>
      <dgm:spPr/>
    </dgm:pt>
    <dgm:pt modelId="{F112A8D9-C25F-4AEE-A29B-C740DFBC6E5F}" type="pres">
      <dgm:prSet presAssocID="{6A466622-FEE0-4706-B6E9-1B1C33E0AFC8}" presName="hierChild5" presStyleCnt="0"/>
      <dgm:spPr/>
    </dgm:pt>
    <dgm:pt modelId="{B6C645B4-66EA-423E-BD84-7C8BA0AC6921}" type="pres">
      <dgm:prSet presAssocID="{E65AEE97-CE99-45EA-B6E3-6EC2ECB8665D}" presName="Name37" presStyleLbl="parChTrans1D2" presStyleIdx="4" presStyleCnt="7"/>
      <dgm:spPr/>
      <dgm:t>
        <a:bodyPr/>
        <a:lstStyle/>
        <a:p>
          <a:endParaRPr lang="en-US"/>
        </a:p>
      </dgm:t>
    </dgm:pt>
    <dgm:pt modelId="{19745050-9C28-46BC-B8F7-6FE13F683DAA}" type="pres">
      <dgm:prSet presAssocID="{90E3E04C-5A28-4D60-9203-1C700A3FD3C4}" presName="hierRoot2" presStyleCnt="0">
        <dgm:presLayoutVars>
          <dgm:hierBranch val="init"/>
        </dgm:presLayoutVars>
      </dgm:prSet>
      <dgm:spPr/>
    </dgm:pt>
    <dgm:pt modelId="{056D443F-5B63-4566-93FC-2A1BDA9A5E45}" type="pres">
      <dgm:prSet presAssocID="{90E3E04C-5A28-4D60-9203-1C700A3FD3C4}" presName="rootComposite" presStyleCnt="0"/>
      <dgm:spPr/>
    </dgm:pt>
    <dgm:pt modelId="{CD3A01F1-6122-4F4A-8024-F7F69DCAF9A6}" type="pres">
      <dgm:prSet presAssocID="{90E3E04C-5A28-4D60-9203-1C700A3FD3C4}" presName="rootText" presStyleLbl="node2" presStyleIdx="4" presStyleCnt="7" custLinFactNeighborX="-66068" custLinFactNeighborY="-2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5936E0-7BB5-4B04-BF62-D884CC19C80A}" type="pres">
      <dgm:prSet presAssocID="{90E3E04C-5A28-4D60-9203-1C700A3FD3C4}" presName="rootConnector" presStyleLbl="node2" presStyleIdx="4" presStyleCnt="7"/>
      <dgm:spPr/>
      <dgm:t>
        <a:bodyPr/>
        <a:lstStyle/>
        <a:p>
          <a:endParaRPr lang="en-US"/>
        </a:p>
      </dgm:t>
    </dgm:pt>
    <dgm:pt modelId="{DF1E0B3D-ED38-4814-8687-44E8DA3D446B}" type="pres">
      <dgm:prSet presAssocID="{90E3E04C-5A28-4D60-9203-1C700A3FD3C4}" presName="hierChild4" presStyleCnt="0"/>
      <dgm:spPr/>
    </dgm:pt>
    <dgm:pt modelId="{2C2C1F5A-CCCC-4ABF-B081-2F06091B265F}" type="pres">
      <dgm:prSet presAssocID="{6F82AA8A-4411-4055-A8E1-9A6AA17C2755}" presName="Name37" presStyleLbl="parChTrans1D3" presStyleIdx="12" presStyleCnt="20"/>
      <dgm:spPr/>
      <dgm:t>
        <a:bodyPr/>
        <a:lstStyle/>
        <a:p>
          <a:endParaRPr lang="en-US"/>
        </a:p>
      </dgm:t>
    </dgm:pt>
    <dgm:pt modelId="{438D8E3F-D6A3-4021-9E9A-2254AA333319}" type="pres">
      <dgm:prSet presAssocID="{14162559-8E34-4B97-9E5A-86E1F265AA11}" presName="hierRoot2" presStyleCnt="0">
        <dgm:presLayoutVars>
          <dgm:hierBranch val="init"/>
        </dgm:presLayoutVars>
      </dgm:prSet>
      <dgm:spPr/>
    </dgm:pt>
    <dgm:pt modelId="{261E0297-683E-4140-806E-7D8CD005D01D}" type="pres">
      <dgm:prSet presAssocID="{14162559-8E34-4B97-9E5A-86E1F265AA11}" presName="rootComposite" presStyleCnt="0"/>
      <dgm:spPr/>
    </dgm:pt>
    <dgm:pt modelId="{949FFF36-FF5B-4E49-A47F-2A52A94C0237}" type="pres">
      <dgm:prSet presAssocID="{14162559-8E34-4B97-9E5A-86E1F265AA11}" presName="rootText" presStyleLbl="node3" presStyleIdx="12" presStyleCnt="20" custLinFactNeighborX="-564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31480-C70A-4F67-9DB8-185641A8F050}" type="pres">
      <dgm:prSet presAssocID="{14162559-8E34-4B97-9E5A-86E1F265AA11}" presName="rootConnector" presStyleLbl="node3" presStyleIdx="12" presStyleCnt="20"/>
      <dgm:spPr/>
      <dgm:t>
        <a:bodyPr/>
        <a:lstStyle/>
        <a:p>
          <a:endParaRPr lang="en-US"/>
        </a:p>
      </dgm:t>
    </dgm:pt>
    <dgm:pt modelId="{2C6DE332-194D-4757-B314-3C697C997799}" type="pres">
      <dgm:prSet presAssocID="{14162559-8E34-4B97-9E5A-86E1F265AA11}" presName="hierChild4" presStyleCnt="0"/>
      <dgm:spPr/>
    </dgm:pt>
    <dgm:pt modelId="{6F96FC88-0336-4227-8FDC-FAA6BF13AAFB}" type="pres">
      <dgm:prSet presAssocID="{14162559-8E34-4B97-9E5A-86E1F265AA11}" presName="hierChild5" presStyleCnt="0"/>
      <dgm:spPr/>
    </dgm:pt>
    <dgm:pt modelId="{A8EEA2FF-EA9C-4497-AC24-82C2C4C76B63}" type="pres">
      <dgm:prSet presAssocID="{4B2FEAA1-6F9B-472B-A496-5EDD1A9651A6}" presName="Name37" presStyleLbl="parChTrans1D3" presStyleIdx="13" presStyleCnt="20"/>
      <dgm:spPr/>
      <dgm:t>
        <a:bodyPr/>
        <a:lstStyle/>
        <a:p>
          <a:endParaRPr lang="en-US"/>
        </a:p>
      </dgm:t>
    </dgm:pt>
    <dgm:pt modelId="{2CC0F758-D29E-45DA-8A9B-7CD074F21366}" type="pres">
      <dgm:prSet presAssocID="{641397C4-795C-4BFE-B0C2-86AF44B91E19}" presName="hierRoot2" presStyleCnt="0">
        <dgm:presLayoutVars>
          <dgm:hierBranch val="init"/>
        </dgm:presLayoutVars>
      </dgm:prSet>
      <dgm:spPr/>
    </dgm:pt>
    <dgm:pt modelId="{EAAE25A6-A7AA-4DB0-A512-3F04ADF746B7}" type="pres">
      <dgm:prSet presAssocID="{641397C4-795C-4BFE-B0C2-86AF44B91E19}" presName="rootComposite" presStyleCnt="0"/>
      <dgm:spPr/>
    </dgm:pt>
    <dgm:pt modelId="{110A1B24-F315-4E84-BE80-DB715C9DDC65}" type="pres">
      <dgm:prSet presAssocID="{641397C4-795C-4BFE-B0C2-86AF44B91E19}" presName="rootText" presStyleLbl="node3" presStyleIdx="13" presStyleCnt="20" custLinFactNeighborX="-56478" custLinFactNeighborY="-6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787A38-5507-4DB6-B31C-059288101990}" type="pres">
      <dgm:prSet presAssocID="{641397C4-795C-4BFE-B0C2-86AF44B91E19}" presName="rootConnector" presStyleLbl="node3" presStyleIdx="13" presStyleCnt="20"/>
      <dgm:spPr/>
      <dgm:t>
        <a:bodyPr/>
        <a:lstStyle/>
        <a:p>
          <a:endParaRPr lang="en-US"/>
        </a:p>
      </dgm:t>
    </dgm:pt>
    <dgm:pt modelId="{A9A3F831-23D5-49DC-BB41-2FA5B0807054}" type="pres">
      <dgm:prSet presAssocID="{641397C4-795C-4BFE-B0C2-86AF44B91E19}" presName="hierChild4" presStyleCnt="0"/>
      <dgm:spPr/>
    </dgm:pt>
    <dgm:pt modelId="{8E1FCE78-C87D-4622-95E6-DF62E9E8F806}" type="pres">
      <dgm:prSet presAssocID="{641397C4-795C-4BFE-B0C2-86AF44B91E19}" presName="hierChild5" presStyleCnt="0"/>
      <dgm:spPr/>
    </dgm:pt>
    <dgm:pt modelId="{14D07EB8-6077-4D0C-A167-49964567022A}" type="pres">
      <dgm:prSet presAssocID="{FEF99EC7-CF5E-4776-9598-CA57043CCA94}" presName="Name37" presStyleLbl="parChTrans1D3" presStyleIdx="14" presStyleCnt="20"/>
      <dgm:spPr/>
      <dgm:t>
        <a:bodyPr/>
        <a:lstStyle/>
        <a:p>
          <a:endParaRPr lang="en-US"/>
        </a:p>
      </dgm:t>
    </dgm:pt>
    <dgm:pt modelId="{3FAEEDE1-1CCC-4D92-AF0E-40F203130396}" type="pres">
      <dgm:prSet presAssocID="{F48D2CB3-0EEB-495D-9095-8FB34CB30EFE}" presName="hierRoot2" presStyleCnt="0">
        <dgm:presLayoutVars>
          <dgm:hierBranch val="init"/>
        </dgm:presLayoutVars>
      </dgm:prSet>
      <dgm:spPr/>
    </dgm:pt>
    <dgm:pt modelId="{ACE5A683-4049-475B-AD1B-412EEFF372C1}" type="pres">
      <dgm:prSet presAssocID="{F48D2CB3-0EEB-495D-9095-8FB34CB30EFE}" presName="rootComposite" presStyleCnt="0"/>
      <dgm:spPr/>
    </dgm:pt>
    <dgm:pt modelId="{BF56B575-6F0D-42DB-8795-39B8370D6909}" type="pres">
      <dgm:prSet presAssocID="{F48D2CB3-0EEB-495D-9095-8FB34CB30EFE}" presName="rootText" presStyleLbl="node3" presStyleIdx="14" presStyleCnt="20" custLinFactNeighborX="-57544" custLinFactNeighborY="-2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E3E13E-E4C2-47AF-8125-5648AEC05FB3}" type="pres">
      <dgm:prSet presAssocID="{F48D2CB3-0EEB-495D-9095-8FB34CB30EFE}" presName="rootConnector" presStyleLbl="node3" presStyleIdx="14" presStyleCnt="20"/>
      <dgm:spPr/>
      <dgm:t>
        <a:bodyPr/>
        <a:lstStyle/>
        <a:p>
          <a:endParaRPr lang="en-US"/>
        </a:p>
      </dgm:t>
    </dgm:pt>
    <dgm:pt modelId="{96B7C6AA-CCB1-4901-A6A5-F025A66A266C}" type="pres">
      <dgm:prSet presAssocID="{F48D2CB3-0EEB-495D-9095-8FB34CB30EFE}" presName="hierChild4" presStyleCnt="0"/>
      <dgm:spPr/>
    </dgm:pt>
    <dgm:pt modelId="{2549E4E2-1355-4545-9D90-21FB6E18A4DC}" type="pres">
      <dgm:prSet presAssocID="{F48D2CB3-0EEB-495D-9095-8FB34CB30EFE}" presName="hierChild5" presStyleCnt="0"/>
      <dgm:spPr/>
    </dgm:pt>
    <dgm:pt modelId="{0C33BA58-A06C-4E90-AD39-935487C36BE5}" type="pres">
      <dgm:prSet presAssocID="{E96FD898-7A74-400E-AE2B-3F0F56CE4FDA}" presName="Name37" presStyleLbl="parChTrans1D3" presStyleIdx="15" presStyleCnt="20"/>
      <dgm:spPr/>
      <dgm:t>
        <a:bodyPr/>
        <a:lstStyle/>
        <a:p>
          <a:endParaRPr lang="en-US"/>
        </a:p>
      </dgm:t>
    </dgm:pt>
    <dgm:pt modelId="{40EDD66F-FE14-4ACF-88A0-A56657FA9719}" type="pres">
      <dgm:prSet presAssocID="{2336A288-D590-439C-A980-3ADF5F475E87}" presName="hierRoot2" presStyleCnt="0">
        <dgm:presLayoutVars>
          <dgm:hierBranch val="init"/>
        </dgm:presLayoutVars>
      </dgm:prSet>
      <dgm:spPr/>
    </dgm:pt>
    <dgm:pt modelId="{B32E1681-2ADB-4681-8E3A-E0603DB6669C}" type="pres">
      <dgm:prSet presAssocID="{2336A288-D590-439C-A980-3ADF5F475E87}" presName="rootComposite" presStyleCnt="0"/>
      <dgm:spPr/>
    </dgm:pt>
    <dgm:pt modelId="{12167394-DF81-4E38-9065-8DDB062A322D}" type="pres">
      <dgm:prSet presAssocID="{2336A288-D590-439C-A980-3ADF5F475E87}" presName="rootText" presStyleLbl="node3" presStyleIdx="15" presStyleCnt="20" custLinFactNeighborX="-55412" custLinFactNeighborY="-6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1C3F2-3F17-44E3-B1C6-1E5FBDBFD35C}" type="pres">
      <dgm:prSet presAssocID="{2336A288-D590-439C-A980-3ADF5F475E87}" presName="rootConnector" presStyleLbl="node3" presStyleIdx="15" presStyleCnt="20"/>
      <dgm:spPr/>
      <dgm:t>
        <a:bodyPr/>
        <a:lstStyle/>
        <a:p>
          <a:endParaRPr lang="en-US"/>
        </a:p>
      </dgm:t>
    </dgm:pt>
    <dgm:pt modelId="{3DE946DF-E717-49EE-BBFE-E2D7D972F308}" type="pres">
      <dgm:prSet presAssocID="{2336A288-D590-439C-A980-3ADF5F475E87}" presName="hierChild4" presStyleCnt="0"/>
      <dgm:spPr/>
    </dgm:pt>
    <dgm:pt modelId="{45356814-F894-48E0-80B0-5902959139EE}" type="pres">
      <dgm:prSet presAssocID="{2336A288-D590-439C-A980-3ADF5F475E87}" presName="hierChild5" presStyleCnt="0"/>
      <dgm:spPr/>
    </dgm:pt>
    <dgm:pt modelId="{0FBA0328-AC5D-42E7-BE72-20679513699D}" type="pres">
      <dgm:prSet presAssocID="{90E3E04C-5A28-4D60-9203-1C700A3FD3C4}" presName="hierChild5" presStyleCnt="0"/>
      <dgm:spPr/>
    </dgm:pt>
    <dgm:pt modelId="{7801121E-6D01-49FC-8961-0172E391C068}" type="pres">
      <dgm:prSet presAssocID="{02C8F53C-D7A1-46DB-9A6F-4BDA557105F7}" presName="Name37" presStyleLbl="parChTrans1D2" presStyleIdx="5" presStyleCnt="7"/>
      <dgm:spPr/>
      <dgm:t>
        <a:bodyPr/>
        <a:lstStyle/>
        <a:p>
          <a:endParaRPr lang="en-US"/>
        </a:p>
      </dgm:t>
    </dgm:pt>
    <dgm:pt modelId="{A47423D4-74B2-4939-B04E-26AE002ED3EB}" type="pres">
      <dgm:prSet presAssocID="{AE467343-0C30-4799-89F4-2EA6E67F5455}" presName="hierRoot2" presStyleCnt="0">
        <dgm:presLayoutVars>
          <dgm:hierBranch val="init"/>
        </dgm:presLayoutVars>
      </dgm:prSet>
      <dgm:spPr/>
    </dgm:pt>
    <dgm:pt modelId="{A4646F54-BB85-4BB4-BFBC-E340D001678C}" type="pres">
      <dgm:prSet presAssocID="{AE467343-0C30-4799-89F4-2EA6E67F5455}" presName="rootComposite" presStyleCnt="0"/>
      <dgm:spPr/>
    </dgm:pt>
    <dgm:pt modelId="{13BD0C8A-E4DD-4909-9EBB-3E934C02889F}" type="pres">
      <dgm:prSet presAssocID="{AE467343-0C30-4799-89F4-2EA6E67F5455}" presName="rootText" presStyleLbl="node2" presStyleIdx="5" presStyleCnt="7" custLinFactNeighborX="-27706" custLinFactNeighborY="-6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75AE4-C23C-486B-A733-DD415453EB35}" type="pres">
      <dgm:prSet presAssocID="{AE467343-0C30-4799-89F4-2EA6E67F5455}" presName="rootConnector" presStyleLbl="node2" presStyleIdx="5" presStyleCnt="7"/>
      <dgm:spPr/>
      <dgm:t>
        <a:bodyPr/>
        <a:lstStyle/>
        <a:p>
          <a:endParaRPr lang="en-US"/>
        </a:p>
      </dgm:t>
    </dgm:pt>
    <dgm:pt modelId="{0F5EE945-87C6-4300-B192-41EF0CD007CA}" type="pres">
      <dgm:prSet presAssocID="{AE467343-0C30-4799-89F4-2EA6E67F5455}" presName="hierChild4" presStyleCnt="0"/>
      <dgm:spPr/>
    </dgm:pt>
    <dgm:pt modelId="{8D3EBE0E-A8F3-40B1-AB61-C38E520F8F5B}" type="pres">
      <dgm:prSet presAssocID="{B895B50E-AA08-473B-85CA-98929EC0D010}" presName="Name37" presStyleLbl="parChTrans1D3" presStyleIdx="16" presStyleCnt="20"/>
      <dgm:spPr/>
      <dgm:t>
        <a:bodyPr/>
        <a:lstStyle/>
        <a:p>
          <a:endParaRPr lang="en-US"/>
        </a:p>
      </dgm:t>
    </dgm:pt>
    <dgm:pt modelId="{C2A6CCA6-C9D4-478C-89C1-505A7C9B702B}" type="pres">
      <dgm:prSet presAssocID="{06196603-2508-4653-A9EB-2838A67E16CC}" presName="hierRoot2" presStyleCnt="0">
        <dgm:presLayoutVars>
          <dgm:hierBranch val="init"/>
        </dgm:presLayoutVars>
      </dgm:prSet>
      <dgm:spPr/>
    </dgm:pt>
    <dgm:pt modelId="{6E8FE33D-7C6A-4209-BD2D-C8A6333890F0}" type="pres">
      <dgm:prSet presAssocID="{06196603-2508-4653-A9EB-2838A67E16CC}" presName="rootComposite" presStyleCnt="0"/>
      <dgm:spPr/>
    </dgm:pt>
    <dgm:pt modelId="{62A7963C-CE4A-482A-8237-7BF77A4FD172}" type="pres">
      <dgm:prSet presAssocID="{06196603-2508-4653-A9EB-2838A67E16CC}" presName="rootText" presStyleLbl="node3" presStyleIdx="16" presStyleCnt="20" custLinFactNeighborX="-27706" custLinFactNeighborY="-2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9BF4E1-0DD4-40E6-8F05-C7D301B58DCC}" type="pres">
      <dgm:prSet presAssocID="{06196603-2508-4653-A9EB-2838A67E16CC}" presName="rootConnector" presStyleLbl="node3" presStyleIdx="16" presStyleCnt="20"/>
      <dgm:spPr/>
      <dgm:t>
        <a:bodyPr/>
        <a:lstStyle/>
        <a:p>
          <a:endParaRPr lang="en-US"/>
        </a:p>
      </dgm:t>
    </dgm:pt>
    <dgm:pt modelId="{99C1E355-B920-419D-AA6D-358DFE7B6CB9}" type="pres">
      <dgm:prSet presAssocID="{06196603-2508-4653-A9EB-2838A67E16CC}" presName="hierChild4" presStyleCnt="0"/>
      <dgm:spPr/>
    </dgm:pt>
    <dgm:pt modelId="{96290057-CBB1-4314-AB8E-E6FA7CD4EC83}" type="pres">
      <dgm:prSet presAssocID="{06196603-2508-4653-A9EB-2838A67E16CC}" presName="hierChild5" presStyleCnt="0"/>
      <dgm:spPr/>
    </dgm:pt>
    <dgm:pt modelId="{30162BDC-71E3-4D30-A820-F1EB416EA70C}" type="pres">
      <dgm:prSet presAssocID="{18C9D332-6FD8-441F-918F-2B01200F4A05}" presName="Name37" presStyleLbl="parChTrans1D3" presStyleIdx="17" presStyleCnt="20"/>
      <dgm:spPr/>
      <dgm:t>
        <a:bodyPr/>
        <a:lstStyle/>
        <a:p>
          <a:endParaRPr lang="en-US"/>
        </a:p>
      </dgm:t>
    </dgm:pt>
    <dgm:pt modelId="{0968C086-51BA-44AB-9E34-52B932894A96}" type="pres">
      <dgm:prSet presAssocID="{9D93AA34-17B4-45F8-9911-2A1B57BABCF2}" presName="hierRoot2" presStyleCnt="0">
        <dgm:presLayoutVars>
          <dgm:hierBranch val="init"/>
        </dgm:presLayoutVars>
      </dgm:prSet>
      <dgm:spPr/>
    </dgm:pt>
    <dgm:pt modelId="{E6B77944-FFAD-405F-8AF6-4909DA5A1769}" type="pres">
      <dgm:prSet presAssocID="{9D93AA34-17B4-45F8-9911-2A1B57BABCF2}" presName="rootComposite" presStyleCnt="0"/>
      <dgm:spPr/>
    </dgm:pt>
    <dgm:pt modelId="{FADAC68A-EC34-4F13-81C7-E494E65376CC}" type="pres">
      <dgm:prSet presAssocID="{9D93AA34-17B4-45F8-9911-2A1B57BABCF2}" presName="rootText" presStyleLbl="node3" presStyleIdx="17" presStyleCnt="20" custLinFactNeighborX="-29837" custLinFactNeighborY="-42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096EE-1A98-4E62-9772-B358113A0A66}" type="pres">
      <dgm:prSet presAssocID="{9D93AA34-17B4-45F8-9911-2A1B57BABCF2}" presName="rootConnector" presStyleLbl="node3" presStyleIdx="17" presStyleCnt="20"/>
      <dgm:spPr/>
      <dgm:t>
        <a:bodyPr/>
        <a:lstStyle/>
        <a:p>
          <a:endParaRPr lang="en-US"/>
        </a:p>
      </dgm:t>
    </dgm:pt>
    <dgm:pt modelId="{9CF6FCA7-010E-423F-B295-41906D8F021E}" type="pres">
      <dgm:prSet presAssocID="{9D93AA34-17B4-45F8-9911-2A1B57BABCF2}" presName="hierChild4" presStyleCnt="0"/>
      <dgm:spPr/>
    </dgm:pt>
    <dgm:pt modelId="{669DA89D-F1F1-4C0E-BF82-407FE49A7487}" type="pres">
      <dgm:prSet presAssocID="{9D93AA34-17B4-45F8-9911-2A1B57BABCF2}" presName="hierChild5" presStyleCnt="0"/>
      <dgm:spPr/>
    </dgm:pt>
    <dgm:pt modelId="{834EDB85-E1E9-406D-B9B5-22F24498AA79}" type="pres">
      <dgm:prSet presAssocID="{AE467343-0C30-4799-89F4-2EA6E67F5455}" presName="hierChild5" presStyleCnt="0"/>
      <dgm:spPr/>
    </dgm:pt>
    <dgm:pt modelId="{48715DF7-DB42-4FD9-AA27-A299DAC49918}" type="pres">
      <dgm:prSet presAssocID="{F4D8E553-22A5-4D1A-8B49-9BBAF74300AF}" presName="Name37" presStyleLbl="parChTrans1D2" presStyleIdx="6" presStyleCnt="7"/>
      <dgm:spPr/>
      <dgm:t>
        <a:bodyPr/>
        <a:lstStyle/>
        <a:p>
          <a:endParaRPr lang="en-US"/>
        </a:p>
      </dgm:t>
    </dgm:pt>
    <dgm:pt modelId="{E05821DB-AE15-435F-AFDF-36A076D3335C}" type="pres">
      <dgm:prSet presAssocID="{B33C9DC2-3A9D-4970-82D3-06C3D1AF18D6}" presName="hierRoot2" presStyleCnt="0">
        <dgm:presLayoutVars>
          <dgm:hierBranch val="init"/>
        </dgm:presLayoutVars>
      </dgm:prSet>
      <dgm:spPr/>
    </dgm:pt>
    <dgm:pt modelId="{FCAFCE28-70E9-4185-90F2-0ABAC1F6AB64}" type="pres">
      <dgm:prSet presAssocID="{B33C9DC2-3A9D-4970-82D3-06C3D1AF18D6}" presName="rootComposite" presStyleCnt="0"/>
      <dgm:spPr/>
    </dgm:pt>
    <dgm:pt modelId="{B591E349-A9EC-48BF-ACB8-CFCCC8ABA548}" type="pres">
      <dgm:prSet presAssocID="{B33C9DC2-3A9D-4970-82D3-06C3D1AF18D6}" presName="rootText" presStyleLbl="node2" presStyleIdx="6" presStyleCnt="7" custLinFactNeighborX="-6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27365C-0334-44DE-B6A9-D0F7966284B2}" type="pres">
      <dgm:prSet presAssocID="{B33C9DC2-3A9D-4970-82D3-06C3D1AF18D6}" presName="rootConnector" presStyleLbl="node2" presStyleIdx="6" presStyleCnt="7"/>
      <dgm:spPr/>
      <dgm:t>
        <a:bodyPr/>
        <a:lstStyle/>
        <a:p>
          <a:endParaRPr lang="en-US"/>
        </a:p>
      </dgm:t>
    </dgm:pt>
    <dgm:pt modelId="{59EC5B5A-F300-492B-9D6B-401A03BD6E92}" type="pres">
      <dgm:prSet presAssocID="{B33C9DC2-3A9D-4970-82D3-06C3D1AF18D6}" presName="hierChild4" presStyleCnt="0"/>
      <dgm:spPr/>
    </dgm:pt>
    <dgm:pt modelId="{03AECAE1-E367-4049-A344-676F0688F79A}" type="pres">
      <dgm:prSet presAssocID="{8BCD9A1F-E9B6-4260-8C32-B51F3C9246D2}" presName="Name37" presStyleLbl="parChTrans1D3" presStyleIdx="18" presStyleCnt="20"/>
      <dgm:spPr/>
      <dgm:t>
        <a:bodyPr/>
        <a:lstStyle/>
        <a:p>
          <a:endParaRPr lang="en-US"/>
        </a:p>
      </dgm:t>
    </dgm:pt>
    <dgm:pt modelId="{4FA1D6B1-0A5F-44ED-B2F0-7C81DF41CE9B}" type="pres">
      <dgm:prSet presAssocID="{A4F7444C-5F6A-4988-A3F6-E7E6B30A07FF}" presName="hierRoot2" presStyleCnt="0">
        <dgm:presLayoutVars>
          <dgm:hierBranch val="init"/>
        </dgm:presLayoutVars>
      </dgm:prSet>
      <dgm:spPr/>
    </dgm:pt>
    <dgm:pt modelId="{193FBAA7-175B-408C-A537-A2A348959085}" type="pres">
      <dgm:prSet presAssocID="{A4F7444C-5F6A-4988-A3F6-E7E6B30A07FF}" presName="rootComposite" presStyleCnt="0"/>
      <dgm:spPr/>
    </dgm:pt>
    <dgm:pt modelId="{E075BF0A-3B3F-4730-9EB8-6F465AA46AF9}" type="pres">
      <dgm:prSet presAssocID="{A4F7444C-5F6A-4988-A3F6-E7E6B30A07FF}" presName="rootText" presStyleLbl="node3" presStyleIdx="18" presStyleCnt="20" custLinFactNeighborX="-13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C8B95-3337-4928-A397-BDC89C8CC223}" type="pres">
      <dgm:prSet presAssocID="{A4F7444C-5F6A-4988-A3F6-E7E6B30A07FF}" presName="rootConnector" presStyleLbl="node3" presStyleIdx="18" presStyleCnt="20"/>
      <dgm:spPr/>
      <dgm:t>
        <a:bodyPr/>
        <a:lstStyle/>
        <a:p>
          <a:endParaRPr lang="en-US"/>
        </a:p>
      </dgm:t>
    </dgm:pt>
    <dgm:pt modelId="{D310CE6A-BC63-4AED-B2F4-84361BEFCEE5}" type="pres">
      <dgm:prSet presAssocID="{A4F7444C-5F6A-4988-A3F6-E7E6B30A07FF}" presName="hierChild4" presStyleCnt="0"/>
      <dgm:spPr/>
    </dgm:pt>
    <dgm:pt modelId="{30B64D6D-C124-4CF0-86B2-D70C68A48262}" type="pres">
      <dgm:prSet presAssocID="{A4F7444C-5F6A-4988-A3F6-E7E6B30A07FF}" presName="hierChild5" presStyleCnt="0"/>
      <dgm:spPr/>
    </dgm:pt>
    <dgm:pt modelId="{58FE066F-1FF4-4249-AD38-EFD177AEC484}" type="pres">
      <dgm:prSet presAssocID="{6AC7A2BA-2C41-45F0-A5D7-DB00907371AF}" presName="Name37" presStyleLbl="parChTrans1D3" presStyleIdx="19" presStyleCnt="20"/>
      <dgm:spPr/>
      <dgm:t>
        <a:bodyPr/>
        <a:lstStyle/>
        <a:p>
          <a:endParaRPr lang="en-US"/>
        </a:p>
      </dgm:t>
    </dgm:pt>
    <dgm:pt modelId="{385AEEAB-B290-4DFC-8FDC-9D6C682EF75C}" type="pres">
      <dgm:prSet presAssocID="{00233D22-D98D-48FD-B09B-32D780F8C224}" presName="hierRoot2" presStyleCnt="0">
        <dgm:presLayoutVars>
          <dgm:hierBranch val="init"/>
        </dgm:presLayoutVars>
      </dgm:prSet>
      <dgm:spPr/>
    </dgm:pt>
    <dgm:pt modelId="{8C7C2C44-8DD5-4C2E-8D7A-8ED594A235E7}" type="pres">
      <dgm:prSet presAssocID="{00233D22-D98D-48FD-B09B-32D780F8C224}" presName="rootComposite" presStyleCnt="0"/>
      <dgm:spPr/>
    </dgm:pt>
    <dgm:pt modelId="{F1485A06-23B7-48B7-9CE9-AFE48A30EE86}" type="pres">
      <dgm:prSet presAssocID="{00233D22-D98D-48FD-B09B-32D780F8C224}" presName="rootText" presStyleLbl="node3" presStyleIdx="19" presStyleCnt="20" custLinFactNeighborX="-12787" custLinFactNeighborY="-42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AD409-1C3C-44F0-9328-C79CECC3CE11}" type="pres">
      <dgm:prSet presAssocID="{00233D22-D98D-48FD-B09B-32D780F8C224}" presName="rootConnector" presStyleLbl="node3" presStyleIdx="19" presStyleCnt="20"/>
      <dgm:spPr/>
      <dgm:t>
        <a:bodyPr/>
        <a:lstStyle/>
        <a:p>
          <a:endParaRPr lang="en-US"/>
        </a:p>
      </dgm:t>
    </dgm:pt>
    <dgm:pt modelId="{2BFB4E4E-8FBD-4476-8FA0-40F48790DC9E}" type="pres">
      <dgm:prSet presAssocID="{00233D22-D98D-48FD-B09B-32D780F8C224}" presName="hierChild4" presStyleCnt="0"/>
      <dgm:spPr/>
    </dgm:pt>
    <dgm:pt modelId="{12CD269E-5B13-4D61-83B1-08F412C6BFC7}" type="pres">
      <dgm:prSet presAssocID="{00233D22-D98D-48FD-B09B-32D780F8C224}" presName="hierChild5" presStyleCnt="0"/>
      <dgm:spPr/>
    </dgm:pt>
    <dgm:pt modelId="{340ED881-6FA4-4B92-871F-AAD491876B70}" type="pres">
      <dgm:prSet presAssocID="{B33C9DC2-3A9D-4970-82D3-06C3D1AF18D6}" presName="hierChild5" presStyleCnt="0"/>
      <dgm:spPr/>
    </dgm:pt>
    <dgm:pt modelId="{9F8F5481-F3CB-4C7E-8EA4-6E400FF4A5C7}" type="pres">
      <dgm:prSet presAssocID="{D80C915B-FED9-4264-ABBD-BB8EFE20E907}" presName="hierChild3" presStyleCnt="0"/>
      <dgm:spPr/>
    </dgm:pt>
  </dgm:ptLst>
  <dgm:cxnLst>
    <dgm:cxn modelId="{B1B869EA-2B95-4D40-A076-A61212A5E9EE}" type="presOf" srcId="{90E3E04C-5A28-4D60-9203-1C700A3FD3C4}" destId="{CD3A01F1-6122-4F4A-8024-F7F69DCAF9A6}" srcOrd="0" destOrd="0" presId="urn:microsoft.com/office/officeart/2005/8/layout/orgChart1"/>
    <dgm:cxn modelId="{23B9462F-3445-42D3-BA96-B1E01BEAEECE}" type="presOf" srcId="{00233D22-D98D-48FD-B09B-32D780F8C224}" destId="{F1485A06-23B7-48B7-9CE9-AFE48A30EE86}" srcOrd="0" destOrd="0" presId="urn:microsoft.com/office/officeart/2005/8/layout/orgChart1"/>
    <dgm:cxn modelId="{08702A09-9C57-4B7B-ACAC-F08E12797CAB}" type="presOf" srcId="{C60C08DA-4740-4FF2-BF3E-58EBDCE66245}" destId="{245B6D5F-D3B2-4DC3-B6EF-8F65E4865051}" srcOrd="0" destOrd="0" presId="urn:microsoft.com/office/officeart/2005/8/layout/orgChart1"/>
    <dgm:cxn modelId="{4CA7E682-542B-4EEE-A2B1-F177F8C50BA1}" type="presOf" srcId="{641397C4-795C-4BFE-B0C2-86AF44B91E19}" destId="{0C787A38-5507-4DB6-B31C-059288101990}" srcOrd="1" destOrd="0" presId="urn:microsoft.com/office/officeart/2005/8/layout/orgChart1"/>
    <dgm:cxn modelId="{E0C3AF90-7163-4436-89E0-4830ACD9617C}" type="presOf" srcId="{11A5778E-904B-44F6-B4EF-0136F12130A8}" destId="{907EF9B8-47B2-43ED-949F-0C133CA80475}" srcOrd="0" destOrd="0" presId="urn:microsoft.com/office/officeart/2005/8/layout/orgChart1"/>
    <dgm:cxn modelId="{4E0EBA97-11FE-4162-A54B-80BA108F1FFF}" type="presOf" srcId="{E325E42D-6006-4E66-A1EA-ABB5A97F7972}" destId="{7FFC2036-AC1E-45F6-ADDB-B828FC467DFD}" srcOrd="1" destOrd="0" presId="urn:microsoft.com/office/officeart/2005/8/layout/orgChart1"/>
    <dgm:cxn modelId="{13FD28BE-822D-48E8-9973-AC98EBA57BBC}" type="presOf" srcId="{AF9905DD-8072-4747-A1C2-B8A07E29BFFA}" destId="{DFEA3F2E-67FD-4214-84F8-00A19A30C393}" srcOrd="0" destOrd="0" presId="urn:microsoft.com/office/officeart/2005/8/layout/orgChart1"/>
    <dgm:cxn modelId="{4DAC123E-65C7-444E-AA13-8FF0BEFCFE77}" type="presOf" srcId="{02C8F53C-D7A1-46DB-9A6F-4BDA557105F7}" destId="{7801121E-6D01-49FC-8961-0172E391C068}" srcOrd="0" destOrd="0" presId="urn:microsoft.com/office/officeart/2005/8/layout/orgChart1"/>
    <dgm:cxn modelId="{E5460346-42A3-4FC0-A740-1A1680AC8790}" type="presOf" srcId="{B63737D6-4B05-43F3-9F65-D9F01149C9A7}" destId="{BA86C642-695C-43F0-9E21-F35E39359E9C}" srcOrd="1" destOrd="0" presId="urn:microsoft.com/office/officeart/2005/8/layout/orgChart1"/>
    <dgm:cxn modelId="{79C2245B-8C59-4AF3-958F-95FF50D59FC5}" type="presOf" srcId="{6AC7A2BA-2C41-45F0-A5D7-DB00907371AF}" destId="{58FE066F-1FF4-4249-AD38-EFD177AEC484}" srcOrd="0" destOrd="0" presId="urn:microsoft.com/office/officeart/2005/8/layout/orgChart1"/>
    <dgm:cxn modelId="{CA7685D2-39A0-422E-9571-13C3719A8155}" srcId="{B63737D6-4B05-43F3-9F65-D9F01149C9A7}" destId="{CBF159CA-E0DB-4B9E-B926-58099C27CF87}" srcOrd="1" destOrd="0" parTransId="{0809863B-8BDA-4DFA-93E1-04F6151A14C6}" sibTransId="{7CA813D3-E4EA-499C-9FAB-26E5D0A784C8}"/>
    <dgm:cxn modelId="{48BC8928-02BF-46D8-BC3D-41D745D4C9FE}" type="presOf" srcId="{6D3E8314-1D7C-458D-BB7F-D7663B73B742}" destId="{91A98B7A-409B-40C1-8A0E-CD39E738949A}" srcOrd="0" destOrd="0" presId="urn:microsoft.com/office/officeart/2005/8/layout/orgChart1"/>
    <dgm:cxn modelId="{FB7B87AF-7851-46D2-B6F5-A1E948BB1386}" srcId="{D80C915B-FED9-4264-ABBD-BB8EFE20E907}" destId="{B63737D6-4B05-43F3-9F65-D9F01149C9A7}" srcOrd="1" destOrd="0" parTransId="{923A83E9-D2E4-4517-9FBB-4B43B5BA47C6}" sibTransId="{23867A1D-2AB2-4873-9CC9-DE6C464FA44F}"/>
    <dgm:cxn modelId="{38C32273-8EB1-46A9-9E3F-D85CF7CD943B}" type="presOf" srcId="{2336A288-D590-439C-A980-3ADF5F475E87}" destId="{6B11C3F2-3F17-44E3-B1C6-1E5FBDBFD35C}" srcOrd="1" destOrd="0" presId="urn:microsoft.com/office/officeart/2005/8/layout/orgChart1"/>
    <dgm:cxn modelId="{7723E845-C8A1-4395-9587-A1B7CFA8EF55}" type="presOf" srcId="{DA25346A-6668-413D-8135-F1A52540D5E8}" destId="{B52E2553-A828-4017-9030-0F6743655199}" srcOrd="1" destOrd="0" presId="urn:microsoft.com/office/officeart/2005/8/layout/orgChart1"/>
    <dgm:cxn modelId="{0DD4E84B-C8A9-48FD-8594-2A4DF6BC19BB}" type="presOf" srcId="{3AC5DADD-CB75-4D95-8172-60229C3FD0A5}" destId="{5F5113F6-DF6C-4B70-85E7-3AD87F73553A}" srcOrd="1" destOrd="0" presId="urn:microsoft.com/office/officeart/2005/8/layout/orgChart1"/>
    <dgm:cxn modelId="{CB2D235E-5860-42CA-8C5F-938D47DAC4FC}" srcId="{D80C915B-FED9-4264-ABBD-BB8EFE20E907}" destId="{3AC5DADD-CB75-4D95-8172-60229C3FD0A5}" srcOrd="0" destOrd="0" parTransId="{AF9905DD-8072-4747-A1C2-B8A07E29BFFA}" sibTransId="{A0E70EEC-F740-44B8-B5C3-B6E7F0D7A8B1}"/>
    <dgm:cxn modelId="{E45332B2-D06C-4750-8B9F-FA90EDC2A46C}" type="presOf" srcId="{2E844DDC-FB09-42E2-A019-43F92B1D84F9}" destId="{BAFCAFDC-1FC0-4F18-A5C9-32582AF55765}" srcOrd="0" destOrd="0" presId="urn:microsoft.com/office/officeart/2005/8/layout/orgChart1"/>
    <dgm:cxn modelId="{858863F8-C61A-45E4-91E7-096645663C36}" type="presOf" srcId="{FEF99EC7-CF5E-4776-9598-CA57043CCA94}" destId="{14D07EB8-6077-4D0C-A167-49964567022A}" srcOrd="0" destOrd="0" presId="urn:microsoft.com/office/officeart/2005/8/layout/orgChart1"/>
    <dgm:cxn modelId="{4B47B879-0D52-4725-9E4C-FD7A772AD184}" type="presOf" srcId="{00233D22-D98D-48FD-B09B-32D780F8C224}" destId="{C67AD409-1C3C-44F0-9328-C79CECC3CE11}" srcOrd="1" destOrd="0" presId="urn:microsoft.com/office/officeart/2005/8/layout/orgChart1"/>
    <dgm:cxn modelId="{21E01092-4722-465E-810B-964704A4D49B}" type="presOf" srcId="{6A466622-FEE0-4706-B6E9-1B1C33E0AFC8}" destId="{C7C754C0-41EB-47ED-B656-45C8954D2E42}" srcOrd="1" destOrd="0" presId="urn:microsoft.com/office/officeart/2005/8/layout/orgChart1"/>
    <dgm:cxn modelId="{7BA34775-5103-4B6D-A280-AD052038A6EA}" type="presOf" srcId="{F4D8E553-22A5-4D1A-8B49-9BBAF74300AF}" destId="{48715DF7-DB42-4FD9-AA27-A299DAC49918}" srcOrd="0" destOrd="0" presId="urn:microsoft.com/office/officeart/2005/8/layout/orgChart1"/>
    <dgm:cxn modelId="{EC165AD6-74D9-4260-854B-C4179EEB0BDB}" type="presOf" srcId="{6D3E8314-1D7C-458D-BB7F-D7663B73B742}" destId="{F64C261C-B040-44E7-B7BE-9A32310C3952}" srcOrd="1" destOrd="0" presId="urn:microsoft.com/office/officeart/2005/8/layout/orgChart1"/>
    <dgm:cxn modelId="{E372A7D0-79E8-4DBB-95C7-905CA962DD9D}" srcId="{AE467343-0C30-4799-89F4-2EA6E67F5455}" destId="{9D93AA34-17B4-45F8-9911-2A1B57BABCF2}" srcOrd="1" destOrd="0" parTransId="{18C9D332-6FD8-441F-918F-2B01200F4A05}" sibTransId="{C375B292-E1F5-497E-8961-1528EAB7A8C6}"/>
    <dgm:cxn modelId="{A02C838C-D0DF-43EF-8757-9EA5B292870D}" type="presOf" srcId="{F48D2CB3-0EEB-495D-9095-8FB34CB30EFE}" destId="{58E3E13E-E4C2-47AF-8125-5648AEC05FB3}" srcOrd="1" destOrd="0" presId="urn:microsoft.com/office/officeart/2005/8/layout/orgChart1"/>
    <dgm:cxn modelId="{E9E91483-F4F0-44F4-A7CF-B9F250C5828D}" srcId="{6A466622-FEE0-4706-B6E9-1B1C33E0AFC8}" destId="{E325E42D-6006-4E66-A1EA-ABB5A97F7972}" srcOrd="0" destOrd="0" parTransId="{DA196761-3CAF-4B65-A4E7-530A4D47E78E}" sibTransId="{02BB9D0E-9371-4FE1-AFE5-2DB007ACDB98}"/>
    <dgm:cxn modelId="{7F79EF87-5337-4A83-96BE-0CDAEFADE3D7}" type="presOf" srcId="{E325E42D-6006-4E66-A1EA-ABB5A97F7972}" destId="{D2A0D5E8-2E07-4404-A404-C817EC886338}" srcOrd="0" destOrd="0" presId="urn:microsoft.com/office/officeart/2005/8/layout/orgChart1"/>
    <dgm:cxn modelId="{0073AA72-017A-428B-B1D1-022D6C448199}" type="presOf" srcId="{2336A288-D590-439C-A980-3ADF5F475E87}" destId="{12167394-DF81-4E38-9065-8DDB062A322D}" srcOrd="0" destOrd="0" presId="urn:microsoft.com/office/officeart/2005/8/layout/orgChart1"/>
    <dgm:cxn modelId="{4CFEBD05-18B6-413D-B3D4-D7F6F91F8D6C}" srcId="{6A466622-FEE0-4706-B6E9-1B1C33E0AFC8}" destId="{C60C08DA-4740-4FF2-BF3E-58EBDCE66245}" srcOrd="1" destOrd="0" parTransId="{36500C15-10AE-484B-9BDD-8D752508F1F1}" sibTransId="{97B21203-86C8-4B7F-95E5-D268728314FA}"/>
    <dgm:cxn modelId="{24ABE959-8717-4728-A5F3-04781BBC86FE}" srcId="{D80C915B-FED9-4264-ABBD-BB8EFE20E907}" destId="{63845BF7-3878-49CF-AF90-6B806202A9BB}" srcOrd="2" destOrd="0" parTransId="{A738826A-B181-4918-B4BC-1D88BBB34C7D}" sibTransId="{11936207-4160-49E0-AFD2-D10E1C40C7CC}"/>
    <dgm:cxn modelId="{092FB8F0-33D5-47E9-82D9-7629E400CDF4}" type="presOf" srcId="{6A466622-FEE0-4706-B6E9-1B1C33E0AFC8}" destId="{5FB3DD32-B896-4953-A6E6-8BAC8ECB340B}" srcOrd="0" destOrd="0" presId="urn:microsoft.com/office/officeart/2005/8/layout/orgChart1"/>
    <dgm:cxn modelId="{25F9B1CA-BF5F-466F-9511-93F41DC359E1}" type="presOf" srcId="{C60C08DA-4740-4FF2-BF3E-58EBDCE66245}" destId="{3D532193-DCCC-4BE8-BBFC-FDE2AAD7F518}" srcOrd="1" destOrd="0" presId="urn:microsoft.com/office/officeart/2005/8/layout/orgChart1"/>
    <dgm:cxn modelId="{D650E09D-B1BA-4D41-9C6C-775384B3754B}" srcId="{B63737D6-4B05-43F3-9F65-D9F01149C9A7}" destId="{674E1FE8-C39C-4B8C-BD09-EC9D51DD5FAA}" srcOrd="4" destOrd="0" parTransId="{0E40D5A5-326A-481E-B9D1-1254F7849475}" sibTransId="{AF66F4C8-6AE7-4091-9D5C-DD58816F02F3}"/>
    <dgm:cxn modelId="{A99A7033-3CD5-4817-A38F-5B2D384D38C8}" type="presOf" srcId="{9D93AA34-17B4-45F8-9911-2A1B57BABCF2}" destId="{C9B096EE-1A98-4E62-9772-B358113A0A66}" srcOrd="1" destOrd="0" presId="urn:microsoft.com/office/officeart/2005/8/layout/orgChart1"/>
    <dgm:cxn modelId="{B413EE96-8E2A-4EBE-83D5-E9D79370A7ED}" type="presOf" srcId="{8BCD9A1F-E9B6-4260-8C32-B51F3C9246D2}" destId="{03AECAE1-E367-4049-A344-676F0688F79A}" srcOrd="0" destOrd="0" presId="urn:microsoft.com/office/officeart/2005/8/layout/orgChart1"/>
    <dgm:cxn modelId="{C1F082CB-546B-4A40-919A-ACD471274495}" type="presOf" srcId="{06196603-2508-4653-A9EB-2838A67E16CC}" destId="{1E9BF4E1-0DD4-40E6-8F05-C7D301B58DCC}" srcOrd="1" destOrd="0" presId="urn:microsoft.com/office/officeart/2005/8/layout/orgChart1"/>
    <dgm:cxn modelId="{C77EA076-D846-47C5-A3EB-45B0ACC3FC55}" type="presOf" srcId="{A4F7444C-5F6A-4988-A3F6-E7E6B30A07FF}" destId="{E075BF0A-3B3F-4730-9EB8-6F465AA46AF9}" srcOrd="0" destOrd="0" presId="urn:microsoft.com/office/officeart/2005/8/layout/orgChart1"/>
    <dgm:cxn modelId="{7F759055-72E0-4E63-9623-798A7FD0CABC}" type="presOf" srcId="{36500C15-10AE-484B-9BDD-8D752508F1F1}" destId="{81146BB3-8617-4ED2-8E88-5B70A649E0BD}" srcOrd="0" destOrd="0" presId="urn:microsoft.com/office/officeart/2005/8/layout/orgChart1"/>
    <dgm:cxn modelId="{C110CF0E-BBAD-4C40-AA20-35C4395C2627}" type="presOf" srcId="{F48D2CB3-0EEB-495D-9095-8FB34CB30EFE}" destId="{BF56B575-6F0D-42DB-8795-39B8370D6909}" srcOrd="0" destOrd="0" presId="urn:microsoft.com/office/officeart/2005/8/layout/orgChart1"/>
    <dgm:cxn modelId="{B6B087DD-8366-4E73-9ADA-AA051BC82ADD}" type="presOf" srcId="{40DCD909-C209-4595-99D2-3036FCF6F031}" destId="{4CF95C3B-C06E-4937-AC94-36C16246FA4D}" srcOrd="0" destOrd="0" presId="urn:microsoft.com/office/officeart/2005/8/layout/orgChart1"/>
    <dgm:cxn modelId="{B9D1A746-C649-4077-8CB5-79BD7F913583}" type="presOf" srcId="{4A2EE1A8-BAB5-409E-8B1E-42203646A122}" destId="{5F671FC1-207F-45DA-A3E9-B4821B9DD0BB}" srcOrd="0" destOrd="0" presId="urn:microsoft.com/office/officeart/2005/8/layout/orgChart1"/>
    <dgm:cxn modelId="{BBA03112-8006-4D4D-8B7E-278F1409410D}" type="presOf" srcId="{DA196761-3CAF-4B65-A4E7-530A4D47E78E}" destId="{0004D3AB-CDB0-400A-B2CD-B17EE53A3B53}" srcOrd="0" destOrd="0" presId="urn:microsoft.com/office/officeart/2005/8/layout/orgChart1"/>
    <dgm:cxn modelId="{0B94354C-FFF6-4FD5-80B4-A6ABCCB3E07D}" type="presOf" srcId="{B63737D6-4B05-43F3-9F65-D9F01149C9A7}" destId="{D05C403F-D78C-4EC2-8AAF-B1A6DE7E99F3}" srcOrd="0" destOrd="0" presId="urn:microsoft.com/office/officeart/2005/8/layout/orgChart1"/>
    <dgm:cxn modelId="{AC649048-DCA8-4E71-9F07-9B012AF5DA45}" type="presOf" srcId="{79FCDCA5-417D-4F5E-8758-66C2195171EB}" destId="{1136B072-FCF8-4708-B65B-8065DDF6099D}" srcOrd="0" destOrd="0" presId="urn:microsoft.com/office/officeart/2005/8/layout/orgChart1"/>
    <dgm:cxn modelId="{C8247EAC-C08C-4C4E-9360-84E2B660165B}" srcId="{B63737D6-4B05-43F3-9F65-D9F01149C9A7}" destId="{DA25346A-6668-413D-8135-F1A52540D5E8}" srcOrd="0" destOrd="0" parTransId="{7AE262DD-C03B-4658-9E24-7C7C68324508}" sibTransId="{CF301868-73E3-4569-95D0-110DB9D0EDE1}"/>
    <dgm:cxn modelId="{42F6E044-5BF4-4043-B754-F3787251638F}" type="presOf" srcId="{CBF159CA-E0DB-4B9E-B926-58099C27CF87}" destId="{FA21576D-0BA6-41F2-B39A-7F9DEDF41128}" srcOrd="0" destOrd="0" presId="urn:microsoft.com/office/officeart/2005/8/layout/orgChart1"/>
    <dgm:cxn modelId="{7D9866EA-A416-4AA5-8661-E60FB89F1D53}" type="presOf" srcId="{2E844DDC-FB09-42E2-A019-43F92B1D84F9}" destId="{A308FFE3-B6F5-4E93-AC82-3222E572326C}" srcOrd="1" destOrd="0" presId="urn:microsoft.com/office/officeart/2005/8/layout/orgChart1"/>
    <dgm:cxn modelId="{2606A245-653E-498F-88F2-BB2004F4F525}" srcId="{AE467343-0C30-4799-89F4-2EA6E67F5455}" destId="{06196603-2508-4653-A9EB-2838A67E16CC}" srcOrd="0" destOrd="0" parTransId="{B895B50E-AA08-473B-85CA-98929EC0D010}" sibTransId="{BE7F2407-A083-4968-8F80-5BDE9851C20C}"/>
    <dgm:cxn modelId="{A6A175B6-D8DD-49FA-A3AF-D10DC9054204}" srcId="{90E3E04C-5A28-4D60-9203-1C700A3FD3C4}" destId="{F48D2CB3-0EEB-495D-9095-8FB34CB30EFE}" srcOrd="2" destOrd="0" parTransId="{FEF99EC7-CF5E-4776-9598-CA57043CCA94}" sibTransId="{F922BDA9-86D9-449E-95B2-C90A21F4F7B8}"/>
    <dgm:cxn modelId="{33BCA008-BAC2-4AF4-BAD2-BF41FF241E5F}" type="presOf" srcId="{4B2FEAA1-6F9B-472B-A496-5EDD1A9651A6}" destId="{A8EEA2FF-EA9C-4497-AC24-82C2C4C76B63}" srcOrd="0" destOrd="0" presId="urn:microsoft.com/office/officeart/2005/8/layout/orgChart1"/>
    <dgm:cxn modelId="{60423875-668B-4580-8B80-815EB150EC67}" srcId="{B63737D6-4B05-43F3-9F65-D9F01149C9A7}" destId="{6D3E8314-1D7C-458D-BB7F-D7663B73B742}" srcOrd="3" destOrd="0" parTransId="{79FCDCA5-417D-4F5E-8758-66C2195171EB}" sibTransId="{DC757204-BBA7-4106-A2AD-8B43743CBAE2}"/>
    <dgm:cxn modelId="{3F921D52-AE46-4743-B3AC-0BFEFF1D8492}" type="presOf" srcId="{A738826A-B181-4918-B4BC-1D88BBB34C7D}" destId="{A2676C6C-F935-483F-8B6F-DD3249CF9792}" srcOrd="0" destOrd="0" presId="urn:microsoft.com/office/officeart/2005/8/layout/orgChart1"/>
    <dgm:cxn modelId="{359E823C-1F46-4EA1-BF4E-93994B944F35}" type="presOf" srcId="{AE467343-0C30-4799-89F4-2EA6E67F5455}" destId="{13BD0C8A-E4DD-4909-9EBB-3E934C02889F}" srcOrd="0" destOrd="0" presId="urn:microsoft.com/office/officeart/2005/8/layout/orgChart1"/>
    <dgm:cxn modelId="{E1DA4509-C272-43C7-9920-60ABA1971B68}" type="presOf" srcId="{CD4EB0F8-FB95-430B-8C06-577B6CACEFF8}" destId="{F2A2A47E-E96D-496F-96EF-9754339C37B4}" srcOrd="1" destOrd="0" presId="urn:microsoft.com/office/officeart/2005/8/layout/orgChart1"/>
    <dgm:cxn modelId="{FCEA7D08-6920-4A53-908E-7142EF75C2FA}" type="presOf" srcId="{63845BF7-3878-49CF-AF90-6B806202A9BB}" destId="{B7D34DBE-6B9F-42F6-8FEF-4D5C995B46B1}" srcOrd="1" destOrd="0" presId="urn:microsoft.com/office/officeart/2005/8/layout/orgChart1"/>
    <dgm:cxn modelId="{580618D3-0A57-400A-BA20-1DC9DB4D6495}" type="presOf" srcId="{CD4EB0F8-FB95-430B-8C06-577B6CACEFF8}" destId="{F8DCEBB3-3B26-4A80-BABD-2A7CECD55C62}" srcOrd="0" destOrd="0" presId="urn:microsoft.com/office/officeart/2005/8/layout/orgChart1"/>
    <dgm:cxn modelId="{50C0F7F0-0657-4260-A13A-48DECD602C4F}" srcId="{D80C915B-FED9-4264-ABBD-BB8EFE20E907}" destId="{AE467343-0C30-4799-89F4-2EA6E67F5455}" srcOrd="5" destOrd="0" parTransId="{02C8F53C-D7A1-46DB-9A6F-4BDA557105F7}" sibTransId="{E3269F95-099D-4902-B57A-AB7AB430D79E}"/>
    <dgm:cxn modelId="{5D15D177-ECD8-4FEB-B1BF-2B1F3D9B8322}" type="presOf" srcId="{0809863B-8BDA-4DFA-93E1-04F6151A14C6}" destId="{6641EAEA-553F-42A8-9298-F699DAF14E29}" srcOrd="0" destOrd="0" presId="urn:microsoft.com/office/officeart/2005/8/layout/orgChart1"/>
    <dgm:cxn modelId="{2B708397-0A15-43F0-B6B7-EB40BEB5A6E6}" type="presOf" srcId="{7CCA85B1-1CEE-400E-99CA-6869671C82C5}" destId="{2ADA236D-EF60-4F6A-AA72-B130BF3984A8}" srcOrd="0" destOrd="0" presId="urn:microsoft.com/office/officeart/2005/8/layout/orgChart1"/>
    <dgm:cxn modelId="{C047A9AA-A871-49BC-8334-F7A698842971}" type="presOf" srcId="{674E1FE8-C39C-4B8C-BD09-EC9D51DD5FAA}" destId="{9C7F2E7E-32B9-4756-AB62-D2BAE29F8C62}" srcOrd="1" destOrd="0" presId="urn:microsoft.com/office/officeart/2005/8/layout/orgChart1"/>
    <dgm:cxn modelId="{0527320E-CF02-4056-9052-7EFDC41D6525}" type="presOf" srcId="{20375FA8-E18C-43BA-A9F6-F1E654C4E0E1}" destId="{E1542045-26F6-4C83-A4F0-7F27A4B4DE2C}" srcOrd="1" destOrd="0" presId="urn:microsoft.com/office/officeart/2005/8/layout/orgChart1"/>
    <dgm:cxn modelId="{32CEEF21-EEAC-4AAC-A4AC-7F8B15B4F8D2}" srcId="{3AC5DADD-CB75-4D95-8172-60229C3FD0A5}" destId="{CD4EB0F8-FB95-430B-8C06-577B6CACEFF8}" srcOrd="1" destOrd="0" parTransId="{8D3BDCE3-7E38-4539-A092-E07F848D9F68}" sibTransId="{A152B0FB-47E4-4128-A374-7AD6E1599D7C}"/>
    <dgm:cxn modelId="{7D4D0BF8-C017-434A-A77A-BC6D9D5D6EA5}" type="presOf" srcId="{641397C4-795C-4BFE-B0C2-86AF44B91E19}" destId="{110A1B24-F315-4E84-BE80-DB715C9DDC65}" srcOrd="0" destOrd="0" presId="urn:microsoft.com/office/officeart/2005/8/layout/orgChart1"/>
    <dgm:cxn modelId="{E9C897A3-6232-4C50-8BFA-689E291F58A7}" type="presOf" srcId="{B33C9DC2-3A9D-4970-82D3-06C3D1AF18D6}" destId="{B591E349-A9EC-48BF-ACB8-CFCCC8ABA548}" srcOrd="0" destOrd="0" presId="urn:microsoft.com/office/officeart/2005/8/layout/orgChart1"/>
    <dgm:cxn modelId="{B1A5F162-1B49-410E-9D68-BA9439A3E07A}" srcId="{D80C915B-FED9-4264-ABBD-BB8EFE20E907}" destId="{B33C9DC2-3A9D-4970-82D3-06C3D1AF18D6}" srcOrd="6" destOrd="0" parTransId="{F4D8E553-22A5-4D1A-8B49-9BBAF74300AF}" sibTransId="{17F52C19-DA7B-4163-AD9B-EBF1E686FA95}"/>
    <dgm:cxn modelId="{09748D61-30B9-4B8D-AB2B-417268AE0CFE}" type="presOf" srcId="{EE44BA1B-57B4-4122-BC3E-3233C8240286}" destId="{A74EF987-5659-4E29-816E-EEEFA0FB4C20}" srcOrd="0" destOrd="0" presId="urn:microsoft.com/office/officeart/2005/8/layout/orgChart1"/>
    <dgm:cxn modelId="{AA602E02-3EBE-4932-A544-A3FB4880E5A0}" type="presOf" srcId="{D80C915B-FED9-4264-ABBD-BB8EFE20E907}" destId="{D7520E7F-FFAB-4B2D-A43E-7CB96420607D}" srcOrd="0" destOrd="0" presId="urn:microsoft.com/office/officeart/2005/8/layout/orgChart1"/>
    <dgm:cxn modelId="{96FD202B-EAED-4F63-981C-15C2D03601C5}" type="presOf" srcId="{20375FA8-E18C-43BA-A9F6-F1E654C4E0E1}" destId="{ED35D406-4119-43A4-A3A9-9E3246A91A5C}" srcOrd="0" destOrd="0" presId="urn:microsoft.com/office/officeart/2005/8/layout/orgChart1"/>
    <dgm:cxn modelId="{68FC9300-7822-469F-BC92-EF1B41AB011E}" type="presOf" srcId="{923A83E9-D2E4-4517-9FBB-4B43B5BA47C6}" destId="{B7FDD2EA-FAA6-495E-9BE2-C4887FF8C757}" srcOrd="0" destOrd="0" presId="urn:microsoft.com/office/officeart/2005/8/layout/orgChart1"/>
    <dgm:cxn modelId="{B96A845E-393F-484F-916E-AEC65AD326C0}" type="presOf" srcId="{0E40D5A5-326A-481E-B9D1-1254F7849475}" destId="{D48B5A28-752B-4186-8F92-EE0C98640ABF}" srcOrd="0" destOrd="0" presId="urn:microsoft.com/office/officeart/2005/8/layout/orgChart1"/>
    <dgm:cxn modelId="{4D74216D-3C0E-495A-9168-2FC6AD5DE277}" srcId="{90E3E04C-5A28-4D60-9203-1C700A3FD3C4}" destId="{2336A288-D590-439C-A980-3ADF5F475E87}" srcOrd="3" destOrd="0" parTransId="{E96FD898-7A74-400E-AE2B-3F0F56CE4FDA}" sibTransId="{5CA76698-A3AF-49E1-AC5D-81460244470D}"/>
    <dgm:cxn modelId="{0E1E7231-0BEE-410A-9CBF-383C1366B73D}" type="presOf" srcId="{63845BF7-3878-49CF-AF90-6B806202A9BB}" destId="{41830761-B7D4-41B4-9833-F53AD000135A}" srcOrd="0" destOrd="0" presId="urn:microsoft.com/office/officeart/2005/8/layout/orgChart1"/>
    <dgm:cxn modelId="{EC34545C-FEC3-4973-82B5-9D1D761FC75C}" type="presOf" srcId="{5E18535A-B3C6-4E67-AD87-957136DBB948}" destId="{63D596C4-5DD8-45CC-B604-8CDCEB76B68E}" srcOrd="0" destOrd="0" presId="urn:microsoft.com/office/officeart/2005/8/layout/orgChart1"/>
    <dgm:cxn modelId="{09872EB0-4417-43DA-9C7A-59AC5F5DBFF5}" srcId="{D80C915B-FED9-4264-ABBD-BB8EFE20E907}" destId="{6A466622-FEE0-4706-B6E9-1B1C33E0AFC8}" srcOrd="3" destOrd="0" parTransId="{4A2EE1A8-BAB5-409E-8B1E-42203646A122}" sibTransId="{5FCC00E3-F524-4B2B-9CBD-3419E7B9DD79}"/>
    <dgm:cxn modelId="{3EBBD1D2-B2D8-460D-B362-58839727267D}" type="presOf" srcId="{DA25346A-6668-413D-8135-F1A52540D5E8}" destId="{4155838A-FCC3-4466-9E87-5715CD80D718}" srcOrd="0" destOrd="0" presId="urn:microsoft.com/office/officeart/2005/8/layout/orgChart1"/>
    <dgm:cxn modelId="{0A4F1BDD-09B8-47F1-84FD-F1E66C3A3D84}" srcId="{B63737D6-4B05-43F3-9F65-D9F01149C9A7}" destId="{20375FA8-E18C-43BA-A9F6-F1E654C4E0E1}" srcOrd="2" destOrd="0" parTransId="{40DCD909-C209-4595-99D2-3036FCF6F031}" sibTransId="{FF539568-6BDA-4F8D-BAB7-992DC50D4F7D}"/>
    <dgm:cxn modelId="{1D14EC8D-DE65-49B2-857E-8883884EA883}" srcId="{90E3E04C-5A28-4D60-9203-1C700A3FD3C4}" destId="{14162559-8E34-4B97-9E5A-86E1F265AA11}" srcOrd="0" destOrd="0" parTransId="{6F82AA8A-4411-4055-A8E1-9A6AA17C2755}" sibTransId="{323BFCDD-871A-47A1-8DD6-88CEFAC56D13}"/>
    <dgm:cxn modelId="{EB6F2A97-0744-404D-821B-0C4180AF0E9C}" type="presOf" srcId="{90E3E04C-5A28-4D60-9203-1C700A3FD3C4}" destId="{A95936E0-7BB5-4B04-BF62-D884CC19C80A}" srcOrd="1" destOrd="0" presId="urn:microsoft.com/office/officeart/2005/8/layout/orgChart1"/>
    <dgm:cxn modelId="{C9257E11-95D5-4F5D-91CA-DEDBC25FB4C0}" type="presOf" srcId="{3AC5DADD-CB75-4D95-8172-60229C3FD0A5}" destId="{8E58BFC6-D694-44EE-9B2C-B83B18203448}" srcOrd="0" destOrd="0" presId="urn:microsoft.com/office/officeart/2005/8/layout/orgChart1"/>
    <dgm:cxn modelId="{BCB79206-F239-41DF-B5D6-69A94FE4262B}" type="presOf" srcId="{B33C9DC2-3A9D-4970-82D3-06C3D1AF18D6}" destId="{6327365C-0334-44DE-B6A9-D0F7966284B2}" srcOrd="1" destOrd="0" presId="urn:microsoft.com/office/officeart/2005/8/layout/orgChart1"/>
    <dgm:cxn modelId="{A9F9BA0D-B78F-4E5F-B11D-7742C5A2E3EB}" type="presOf" srcId="{23E74E7C-B561-4D39-9D62-63A3CBDFF17B}" destId="{D98DD528-5D89-48B5-AA14-B0F36FFFE268}" srcOrd="0" destOrd="0" presId="urn:microsoft.com/office/officeart/2005/8/layout/orgChart1"/>
    <dgm:cxn modelId="{B18B831E-99B8-4080-9518-DE206B6ACEEA}" type="presOf" srcId="{14162559-8E34-4B97-9E5A-86E1F265AA11}" destId="{E5C31480-C70A-4F67-9DB8-185641A8F050}" srcOrd="1" destOrd="0" presId="urn:microsoft.com/office/officeart/2005/8/layout/orgChart1"/>
    <dgm:cxn modelId="{61D8AD8E-9C30-4ED1-BB03-0D37E9B1C929}" srcId="{B7DAE092-9324-4E27-B1EE-19B2720C517E}" destId="{D80C915B-FED9-4264-ABBD-BB8EFE20E907}" srcOrd="0" destOrd="0" parTransId="{7E0C1DEB-8FD0-45FA-9FE9-64C9D8421BC7}" sibTransId="{80417D71-AD21-41F3-B5F6-AEB56400729F}"/>
    <dgm:cxn modelId="{0C3877CD-D382-46B4-845A-7C740C83C73D}" srcId="{B33C9DC2-3A9D-4970-82D3-06C3D1AF18D6}" destId="{00233D22-D98D-48FD-B09B-32D780F8C224}" srcOrd="1" destOrd="0" parTransId="{6AC7A2BA-2C41-45F0-A5D7-DB00907371AF}" sibTransId="{0017F638-28A7-480F-99DF-B39A521281DF}"/>
    <dgm:cxn modelId="{056CB335-6889-4EA9-8F34-7D3ECDFBF046}" type="presOf" srcId="{AE467343-0C30-4799-89F4-2EA6E67F5455}" destId="{8A475AE4-C23C-486B-A733-DD415453EB35}" srcOrd="1" destOrd="0" presId="urn:microsoft.com/office/officeart/2005/8/layout/orgChart1"/>
    <dgm:cxn modelId="{6611DA6E-E3B4-4CAB-8C1A-2FC284035448}" type="presOf" srcId="{18C9D332-6FD8-441F-918F-2B01200F4A05}" destId="{30162BDC-71E3-4D30-A820-F1EB416EA70C}" srcOrd="0" destOrd="0" presId="urn:microsoft.com/office/officeart/2005/8/layout/orgChart1"/>
    <dgm:cxn modelId="{DC171CFB-FCED-4486-9D96-FADFF6F536D0}" type="presOf" srcId="{E65AEE97-CE99-45EA-B6E3-6EC2ECB8665D}" destId="{B6C645B4-66EA-423E-BD84-7C8BA0AC6921}" srcOrd="0" destOrd="0" presId="urn:microsoft.com/office/officeart/2005/8/layout/orgChart1"/>
    <dgm:cxn modelId="{C493110E-AA74-4AB1-88EB-C6472E8302CA}" srcId="{90E3E04C-5A28-4D60-9203-1C700A3FD3C4}" destId="{641397C4-795C-4BFE-B0C2-86AF44B91E19}" srcOrd="1" destOrd="0" parTransId="{4B2FEAA1-6F9B-472B-A496-5EDD1A9651A6}" sibTransId="{23874A38-1EE2-4E37-94D7-BF23598484BD}"/>
    <dgm:cxn modelId="{0424DBEA-1EFD-4141-9AA5-4E7095871289}" srcId="{3AC5DADD-CB75-4D95-8172-60229C3FD0A5}" destId="{23E74E7C-B561-4D39-9D62-63A3CBDFF17B}" srcOrd="2" destOrd="0" parTransId="{5E18535A-B3C6-4E67-AD87-957136DBB948}" sibTransId="{BE549AE3-42E0-496E-AC86-45CC38E95BF9}"/>
    <dgm:cxn modelId="{A36B6248-1083-43CB-8DEC-8CEC359F0A4D}" type="presOf" srcId="{06196603-2508-4653-A9EB-2838A67E16CC}" destId="{62A7963C-CE4A-482A-8237-7BF77A4FD172}" srcOrd="0" destOrd="0" presId="urn:microsoft.com/office/officeart/2005/8/layout/orgChart1"/>
    <dgm:cxn modelId="{1E3E39C4-64B2-4982-8D3B-F4DA0D5E75C0}" type="presOf" srcId="{43E4401E-E0E1-48C7-BCE2-57102B513BC6}" destId="{553BCA09-C934-4E94-BFF4-99A927062F1C}" srcOrd="0" destOrd="0" presId="urn:microsoft.com/office/officeart/2005/8/layout/orgChart1"/>
    <dgm:cxn modelId="{59F08688-E53C-4336-B21F-F880DC97AF6B}" type="presOf" srcId="{A4F7444C-5F6A-4988-A3F6-E7E6B30A07FF}" destId="{D67C8B95-3337-4928-A397-BDC89C8CC223}" srcOrd="1" destOrd="0" presId="urn:microsoft.com/office/officeart/2005/8/layout/orgChart1"/>
    <dgm:cxn modelId="{2F8713CE-FC2B-4606-A205-1B35A13FE747}" type="presOf" srcId="{CBF159CA-E0DB-4B9E-B926-58099C27CF87}" destId="{13B13A90-06AC-4B06-A3DE-92494039D1BC}" srcOrd="1" destOrd="0" presId="urn:microsoft.com/office/officeart/2005/8/layout/orgChart1"/>
    <dgm:cxn modelId="{FE4D3915-10BA-4790-A545-2621F403B5A8}" srcId="{6A466622-FEE0-4706-B6E9-1B1C33E0AFC8}" destId="{2E844DDC-FB09-42E2-A019-43F92B1D84F9}" srcOrd="2" destOrd="0" parTransId="{43E4401E-E0E1-48C7-BCE2-57102B513BC6}" sibTransId="{4391398A-0E5C-4ED9-9F98-A6157D622E3C}"/>
    <dgm:cxn modelId="{84637968-4031-447E-BCA0-13C34BAFD03B}" srcId="{3AC5DADD-CB75-4D95-8172-60229C3FD0A5}" destId="{EE44BA1B-57B4-4122-BC3E-3233C8240286}" srcOrd="0" destOrd="0" parTransId="{7CCA85B1-1CEE-400E-99CA-6869671C82C5}" sibTransId="{617724C6-FF5D-4736-805E-60F27543303A}"/>
    <dgm:cxn modelId="{73F23261-6E6D-41FB-A4BB-F364507B2ECF}" type="presOf" srcId="{14162559-8E34-4B97-9E5A-86E1F265AA11}" destId="{949FFF36-FF5B-4E49-A47F-2A52A94C0237}" srcOrd="0" destOrd="0" presId="urn:microsoft.com/office/officeart/2005/8/layout/orgChart1"/>
    <dgm:cxn modelId="{3ED20EF4-133C-478D-AE9F-07D04F787906}" type="presOf" srcId="{EE44BA1B-57B4-4122-BC3E-3233C8240286}" destId="{9A704577-A7FF-449B-AA16-50B883A10C5E}" srcOrd="1" destOrd="0" presId="urn:microsoft.com/office/officeart/2005/8/layout/orgChart1"/>
    <dgm:cxn modelId="{506C1D1F-CB67-4F37-9031-2EBE059C3248}" type="presOf" srcId="{B69674BB-72B6-4AE1-8833-6AAB45BF096A}" destId="{6B69117F-D6C8-4BDA-AAC0-C69A43A44734}" srcOrd="0" destOrd="0" presId="urn:microsoft.com/office/officeart/2005/8/layout/orgChart1"/>
    <dgm:cxn modelId="{90D460E5-48C0-4EEE-A766-4A340C4F5E20}" srcId="{3AC5DADD-CB75-4D95-8172-60229C3FD0A5}" destId="{11A5778E-904B-44F6-B4EF-0136F12130A8}" srcOrd="3" destOrd="0" parTransId="{B69674BB-72B6-4AE1-8833-6AAB45BF096A}" sibTransId="{FB77D0C3-0766-4B88-9E34-BE19881AE649}"/>
    <dgm:cxn modelId="{07810CEF-D9AD-4F35-8789-DA1E36637F63}" type="presOf" srcId="{D80C915B-FED9-4264-ABBD-BB8EFE20E907}" destId="{71771DED-C71C-4343-9588-08E4771D12E7}" srcOrd="1" destOrd="0" presId="urn:microsoft.com/office/officeart/2005/8/layout/orgChart1"/>
    <dgm:cxn modelId="{0F5DBD74-6CC6-4328-8B76-27BFBB8DBA09}" type="presOf" srcId="{11A5778E-904B-44F6-B4EF-0136F12130A8}" destId="{062D8DF5-2C93-449D-BCF1-1AEA13311B79}" srcOrd="1" destOrd="0" presId="urn:microsoft.com/office/officeart/2005/8/layout/orgChart1"/>
    <dgm:cxn modelId="{BFB1D43B-EE9C-486E-A5B7-36E4EEDBC546}" srcId="{D80C915B-FED9-4264-ABBD-BB8EFE20E907}" destId="{90E3E04C-5A28-4D60-9203-1C700A3FD3C4}" srcOrd="4" destOrd="0" parTransId="{E65AEE97-CE99-45EA-B6E3-6EC2ECB8665D}" sibTransId="{50A46D84-8CCF-4608-8F7F-60FB9D86BAB7}"/>
    <dgm:cxn modelId="{6DF79C2A-013E-4916-B590-8ED2C81A1660}" type="presOf" srcId="{23E74E7C-B561-4D39-9D62-63A3CBDFF17B}" destId="{74EDA9C0-59A3-41D1-86AC-A3798C9D5C89}" srcOrd="1" destOrd="0" presId="urn:microsoft.com/office/officeart/2005/8/layout/orgChart1"/>
    <dgm:cxn modelId="{3C6722AC-3689-41BB-AA28-9E94006CF0BC}" type="presOf" srcId="{674E1FE8-C39C-4B8C-BD09-EC9D51DD5FAA}" destId="{A03C94EA-16C8-4745-A829-8DECFB69982C}" srcOrd="0" destOrd="0" presId="urn:microsoft.com/office/officeart/2005/8/layout/orgChart1"/>
    <dgm:cxn modelId="{867BE80F-7E9E-486B-8F03-768A7F7E66D9}" type="presOf" srcId="{9D93AA34-17B4-45F8-9911-2A1B57BABCF2}" destId="{FADAC68A-EC34-4F13-81C7-E494E65376CC}" srcOrd="0" destOrd="0" presId="urn:microsoft.com/office/officeart/2005/8/layout/orgChart1"/>
    <dgm:cxn modelId="{FB231E63-1654-40E4-BB22-26A1189A5054}" type="presOf" srcId="{6F82AA8A-4411-4055-A8E1-9A6AA17C2755}" destId="{2C2C1F5A-CCCC-4ABF-B081-2F06091B265F}" srcOrd="0" destOrd="0" presId="urn:microsoft.com/office/officeart/2005/8/layout/orgChart1"/>
    <dgm:cxn modelId="{2225C700-1F59-475F-9491-444AB5788E3A}" type="presOf" srcId="{B895B50E-AA08-473B-85CA-98929EC0D010}" destId="{8D3EBE0E-A8F3-40B1-AB61-C38E520F8F5B}" srcOrd="0" destOrd="0" presId="urn:microsoft.com/office/officeart/2005/8/layout/orgChart1"/>
    <dgm:cxn modelId="{E3C7361B-A11A-41BA-88BF-BFA0E8CB0E02}" type="presOf" srcId="{B7DAE092-9324-4E27-B1EE-19B2720C517E}" destId="{0A305C22-9850-4AC0-A9C5-75BE3B07CA31}" srcOrd="0" destOrd="0" presId="urn:microsoft.com/office/officeart/2005/8/layout/orgChart1"/>
    <dgm:cxn modelId="{1642D276-CC89-472E-98E4-F40F9995325C}" type="presOf" srcId="{8D3BDCE3-7E38-4539-A092-E07F848D9F68}" destId="{5AE0AB56-3B7F-4E44-9B75-1BCF913F5F3A}" srcOrd="0" destOrd="0" presId="urn:microsoft.com/office/officeart/2005/8/layout/orgChart1"/>
    <dgm:cxn modelId="{4900481E-93F7-4217-8C9A-CB4832DC5F1B}" type="presOf" srcId="{7AE262DD-C03B-4658-9E24-7C7C68324508}" destId="{749DC3BF-3EF7-498E-8738-7E2723FAE71B}" srcOrd="0" destOrd="0" presId="urn:microsoft.com/office/officeart/2005/8/layout/orgChart1"/>
    <dgm:cxn modelId="{617ACF33-C0C9-46B3-B31E-120FD231D50D}" type="presOf" srcId="{E96FD898-7A74-400E-AE2B-3F0F56CE4FDA}" destId="{0C33BA58-A06C-4E90-AD39-935487C36BE5}" srcOrd="0" destOrd="0" presId="urn:microsoft.com/office/officeart/2005/8/layout/orgChart1"/>
    <dgm:cxn modelId="{E3EAE6EC-8396-4997-9D04-EF9763470886}" srcId="{B33C9DC2-3A9D-4970-82D3-06C3D1AF18D6}" destId="{A4F7444C-5F6A-4988-A3F6-E7E6B30A07FF}" srcOrd="0" destOrd="0" parTransId="{8BCD9A1F-E9B6-4260-8C32-B51F3C9246D2}" sibTransId="{6E504127-54F0-47EC-834F-EA2BD0F0DF31}"/>
    <dgm:cxn modelId="{6244AFD5-EC4B-4876-82E0-8A280F36224F}" type="presParOf" srcId="{0A305C22-9850-4AC0-A9C5-75BE3B07CA31}" destId="{B1642794-D770-4245-AA0A-E9683B74C488}" srcOrd="0" destOrd="0" presId="urn:microsoft.com/office/officeart/2005/8/layout/orgChart1"/>
    <dgm:cxn modelId="{2062862F-BA45-4808-93A2-BF92541F3580}" type="presParOf" srcId="{B1642794-D770-4245-AA0A-E9683B74C488}" destId="{D5C08E13-8D55-4A3B-8746-20B0F5F7E6A2}" srcOrd="0" destOrd="0" presId="urn:microsoft.com/office/officeart/2005/8/layout/orgChart1"/>
    <dgm:cxn modelId="{5E035ECE-1EC3-448F-969C-4DAB98CC63E6}" type="presParOf" srcId="{D5C08E13-8D55-4A3B-8746-20B0F5F7E6A2}" destId="{D7520E7F-FFAB-4B2D-A43E-7CB96420607D}" srcOrd="0" destOrd="0" presId="urn:microsoft.com/office/officeart/2005/8/layout/orgChart1"/>
    <dgm:cxn modelId="{2ECA0DC7-0308-405D-A990-DC7730B41DC1}" type="presParOf" srcId="{D5C08E13-8D55-4A3B-8746-20B0F5F7E6A2}" destId="{71771DED-C71C-4343-9588-08E4771D12E7}" srcOrd="1" destOrd="0" presId="urn:microsoft.com/office/officeart/2005/8/layout/orgChart1"/>
    <dgm:cxn modelId="{722F8BD8-7B3C-4032-9FE1-9E55121B8EC2}" type="presParOf" srcId="{B1642794-D770-4245-AA0A-E9683B74C488}" destId="{FDAF073E-3BFC-4226-B9A1-DF2B94141710}" srcOrd="1" destOrd="0" presId="urn:microsoft.com/office/officeart/2005/8/layout/orgChart1"/>
    <dgm:cxn modelId="{FE743F31-54AF-4B23-8152-15DE34F4F0E3}" type="presParOf" srcId="{FDAF073E-3BFC-4226-B9A1-DF2B94141710}" destId="{DFEA3F2E-67FD-4214-84F8-00A19A30C393}" srcOrd="0" destOrd="0" presId="urn:microsoft.com/office/officeart/2005/8/layout/orgChart1"/>
    <dgm:cxn modelId="{6A8D0EAF-E713-4466-9340-9DA057B24BD6}" type="presParOf" srcId="{FDAF073E-3BFC-4226-B9A1-DF2B94141710}" destId="{536ABE26-3FCD-4141-B4FC-C0E25F9C7A38}" srcOrd="1" destOrd="0" presId="urn:microsoft.com/office/officeart/2005/8/layout/orgChart1"/>
    <dgm:cxn modelId="{F8F057A7-9D15-4505-A1F4-07D9D184D11F}" type="presParOf" srcId="{536ABE26-3FCD-4141-B4FC-C0E25F9C7A38}" destId="{D6721C96-E676-4521-81B8-6F28A46BCFD0}" srcOrd="0" destOrd="0" presId="urn:microsoft.com/office/officeart/2005/8/layout/orgChart1"/>
    <dgm:cxn modelId="{16247B3B-7423-4E8E-A02A-AC3A9EA02CE5}" type="presParOf" srcId="{D6721C96-E676-4521-81B8-6F28A46BCFD0}" destId="{8E58BFC6-D694-44EE-9B2C-B83B18203448}" srcOrd="0" destOrd="0" presId="urn:microsoft.com/office/officeart/2005/8/layout/orgChart1"/>
    <dgm:cxn modelId="{2506DDC6-5C31-4AA8-888B-FAE4E42BBC36}" type="presParOf" srcId="{D6721C96-E676-4521-81B8-6F28A46BCFD0}" destId="{5F5113F6-DF6C-4B70-85E7-3AD87F73553A}" srcOrd="1" destOrd="0" presId="urn:microsoft.com/office/officeart/2005/8/layout/orgChart1"/>
    <dgm:cxn modelId="{705A2ECB-41DC-4587-B35D-BDC3E6AFAE0A}" type="presParOf" srcId="{536ABE26-3FCD-4141-B4FC-C0E25F9C7A38}" destId="{6B80DB2B-0EEE-4C8E-9EFE-E5697F11CED8}" srcOrd="1" destOrd="0" presId="urn:microsoft.com/office/officeart/2005/8/layout/orgChart1"/>
    <dgm:cxn modelId="{0DE8151A-9EFE-4C0E-81F5-714138B76FEC}" type="presParOf" srcId="{6B80DB2B-0EEE-4C8E-9EFE-E5697F11CED8}" destId="{2ADA236D-EF60-4F6A-AA72-B130BF3984A8}" srcOrd="0" destOrd="0" presId="urn:microsoft.com/office/officeart/2005/8/layout/orgChart1"/>
    <dgm:cxn modelId="{49CE9284-FAAE-49A5-AE50-71D9F19D8475}" type="presParOf" srcId="{6B80DB2B-0EEE-4C8E-9EFE-E5697F11CED8}" destId="{2F56C813-F972-4497-A6BB-911ED16ECFDA}" srcOrd="1" destOrd="0" presId="urn:microsoft.com/office/officeart/2005/8/layout/orgChart1"/>
    <dgm:cxn modelId="{DEAB3AA5-5F9C-4825-A0DB-97FD1ED6E8FF}" type="presParOf" srcId="{2F56C813-F972-4497-A6BB-911ED16ECFDA}" destId="{BEEE3F4F-7AE4-4F0E-8176-BF0ABC951A9F}" srcOrd="0" destOrd="0" presId="urn:microsoft.com/office/officeart/2005/8/layout/orgChart1"/>
    <dgm:cxn modelId="{013FFD68-2075-4D3B-ABAD-0A0B9CF18E86}" type="presParOf" srcId="{BEEE3F4F-7AE4-4F0E-8176-BF0ABC951A9F}" destId="{A74EF987-5659-4E29-816E-EEEFA0FB4C20}" srcOrd="0" destOrd="0" presId="urn:microsoft.com/office/officeart/2005/8/layout/orgChart1"/>
    <dgm:cxn modelId="{99E00AC7-C68A-4F3B-99B1-951356F6A470}" type="presParOf" srcId="{BEEE3F4F-7AE4-4F0E-8176-BF0ABC951A9F}" destId="{9A704577-A7FF-449B-AA16-50B883A10C5E}" srcOrd="1" destOrd="0" presId="urn:microsoft.com/office/officeart/2005/8/layout/orgChart1"/>
    <dgm:cxn modelId="{DFB5E6F5-4EB6-4666-B1FB-914F5F0D8FC8}" type="presParOf" srcId="{2F56C813-F972-4497-A6BB-911ED16ECFDA}" destId="{A1259C43-0E62-42AA-A397-84D510ED0A18}" srcOrd="1" destOrd="0" presId="urn:microsoft.com/office/officeart/2005/8/layout/orgChart1"/>
    <dgm:cxn modelId="{F5CFCA80-F18D-415B-B920-C8C0B038D997}" type="presParOf" srcId="{2F56C813-F972-4497-A6BB-911ED16ECFDA}" destId="{A48146F1-BFF7-4FEA-8581-35DD60F03652}" srcOrd="2" destOrd="0" presId="urn:microsoft.com/office/officeart/2005/8/layout/orgChart1"/>
    <dgm:cxn modelId="{8FE7F382-AA36-4083-988B-47C705E49963}" type="presParOf" srcId="{6B80DB2B-0EEE-4C8E-9EFE-E5697F11CED8}" destId="{5AE0AB56-3B7F-4E44-9B75-1BCF913F5F3A}" srcOrd="2" destOrd="0" presId="urn:microsoft.com/office/officeart/2005/8/layout/orgChart1"/>
    <dgm:cxn modelId="{60A1D878-5E69-4073-8198-168C802C0DFB}" type="presParOf" srcId="{6B80DB2B-0EEE-4C8E-9EFE-E5697F11CED8}" destId="{FD9EAAD7-0751-462F-B4AC-827569EF69D2}" srcOrd="3" destOrd="0" presId="urn:microsoft.com/office/officeart/2005/8/layout/orgChart1"/>
    <dgm:cxn modelId="{4CE66860-93D2-45A0-BE7B-444C9D262D2A}" type="presParOf" srcId="{FD9EAAD7-0751-462F-B4AC-827569EF69D2}" destId="{1675BC2A-F619-4AE1-9B43-F0CD06D50219}" srcOrd="0" destOrd="0" presId="urn:microsoft.com/office/officeart/2005/8/layout/orgChart1"/>
    <dgm:cxn modelId="{1D410ADA-25AA-4109-AC02-CC6DFACD6704}" type="presParOf" srcId="{1675BC2A-F619-4AE1-9B43-F0CD06D50219}" destId="{F8DCEBB3-3B26-4A80-BABD-2A7CECD55C62}" srcOrd="0" destOrd="0" presId="urn:microsoft.com/office/officeart/2005/8/layout/orgChart1"/>
    <dgm:cxn modelId="{358ABC91-4C4E-496D-9747-E1F69877EEBC}" type="presParOf" srcId="{1675BC2A-F619-4AE1-9B43-F0CD06D50219}" destId="{F2A2A47E-E96D-496F-96EF-9754339C37B4}" srcOrd="1" destOrd="0" presId="urn:microsoft.com/office/officeart/2005/8/layout/orgChart1"/>
    <dgm:cxn modelId="{52CDC3B3-CBB0-484C-A0FD-41E365B4166F}" type="presParOf" srcId="{FD9EAAD7-0751-462F-B4AC-827569EF69D2}" destId="{38B3A7BA-0047-4749-A389-50FAFEE29911}" srcOrd="1" destOrd="0" presId="urn:microsoft.com/office/officeart/2005/8/layout/orgChart1"/>
    <dgm:cxn modelId="{A7A9DF2D-1D36-4132-B137-ED6DBF87DF82}" type="presParOf" srcId="{FD9EAAD7-0751-462F-B4AC-827569EF69D2}" destId="{45F120B7-BB13-4A6D-A11E-D553A253DC89}" srcOrd="2" destOrd="0" presId="urn:microsoft.com/office/officeart/2005/8/layout/orgChart1"/>
    <dgm:cxn modelId="{5BB6A53F-20D7-4662-9EE5-E8765A77E6F4}" type="presParOf" srcId="{6B80DB2B-0EEE-4C8E-9EFE-E5697F11CED8}" destId="{63D596C4-5DD8-45CC-B604-8CDCEB76B68E}" srcOrd="4" destOrd="0" presId="urn:microsoft.com/office/officeart/2005/8/layout/orgChart1"/>
    <dgm:cxn modelId="{D9CD2013-C8D0-479A-8792-462237CF1723}" type="presParOf" srcId="{6B80DB2B-0EEE-4C8E-9EFE-E5697F11CED8}" destId="{4008BCD4-E9CA-4032-9FFE-1D454ADD4401}" srcOrd="5" destOrd="0" presId="urn:microsoft.com/office/officeart/2005/8/layout/orgChart1"/>
    <dgm:cxn modelId="{C77C4B49-9FEF-460A-8C9B-2F799ABFA602}" type="presParOf" srcId="{4008BCD4-E9CA-4032-9FFE-1D454ADD4401}" destId="{3BB5BBD6-AB00-42E6-8808-D9AE83F23760}" srcOrd="0" destOrd="0" presId="urn:microsoft.com/office/officeart/2005/8/layout/orgChart1"/>
    <dgm:cxn modelId="{F952ED14-292A-48CA-BE46-7995F871A3AE}" type="presParOf" srcId="{3BB5BBD6-AB00-42E6-8808-D9AE83F23760}" destId="{D98DD528-5D89-48B5-AA14-B0F36FFFE268}" srcOrd="0" destOrd="0" presId="urn:microsoft.com/office/officeart/2005/8/layout/orgChart1"/>
    <dgm:cxn modelId="{4039D548-E35A-43F1-940C-0349433EE251}" type="presParOf" srcId="{3BB5BBD6-AB00-42E6-8808-D9AE83F23760}" destId="{74EDA9C0-59A3-41D1-86AC-A3798C9D5C89}" srcOrd="1" destOrd="0" presId="urn:microsoft.com/office/officeart/2005/8/layout/orgChart1"/>
    <dgm:cxn modelId="{8241C813-F49F-4C72-A82D-05475819CA37}" type="presParOf" srcId="{4008BCD4-E9CA-4032-9FFE-1D454ADD4401}" destId="{97BF01B4-0012-4EDD-9CCF-88E1F6E8787D}" srcOrd="1" destOrd="0" presId="urn:microsoft.com/office/officeart/2005/8/layout/orgChart1"/>
    <dgm:cxn modelId="{5FB504B9-72D2-45FD-9018-AB37D84BF9C4}" type="presParOf" srcId="{4008BCD4-E9CA-4032-9FFE-1D454ADD4401}" destId="{E0BFD72F-23D6-46C2-8B93-5CB7206880DD}" srcOrd="2" destOrd="0" presId="urn:microsoft.com/office/officeart/2005/8/layout/orgChart1"/>
    <dgm:cxn modelId="{C921006A-51B0-4436-A4D0-3ED7B4373B57}" type="presParOf" srcId="{6B80DB2B-0EEE-4C8E-9EFE-E5697F11CED8}" destId="{6B69117F-D6C8-4BDA-AAC0-C69A43A44734}" srcOrd="6" destOrd="0" presId="urn:microsoft.com/office/officeart/2005/8/layout/orgChart1"/>
    <dgm:cxn modelId="{CF8912BD-97E2-40F5-9041-3B6F87A8D5DF}" type="presParOf" srcId="{6B80DB2B-0EEE-4C8E-9EFE-E5697F11CED8}" destId="{268B30BD-641B-4913-8148-5E8716D29264}" srcOrd="7" destOrd="0" presId="urn:microsoft.com/office/officeart/2005/8/layout/orgChart1"/>
    <dgm:cxn modelId="{6F526AD4-99D3-4BB2-B222-ADF8E3DE8A55}" type="presParOf" srcId="{268B30BD-641B-4913-8148-5E8716D29264}" destId="{D6DB370D-FD99-4A4C-AD84-51DB61FA4B36}" srcOrd="0" destOrd="0" presId="urn:microsoft.com/office/officeart/2005/8/layout/orgChart1"/>
    <dgm:cxn modelId="{5AA538E0-8FDB-4C39-B3E5-4546938493F2}" type="presParOf" srcId="{D6DB370D-FD99-4A4C-AD84-51DB61FA4B36}" destId="{907EF9B8-47B2-43ED-949F-0C133CA80475}" srcOrd="0" destOrd="0" presId="urn:microsoft.com/office/officeart/2005/8/layout/orgChart1"/>
    <dgm:cxn modelId="{05226884-7FD9-4765-B5AF-1DD71EBB5EFA}" type="presParOf" srcId="{D6DB370D-FD99-4A4C-AD84-51DB61FA4B36}" destId="{062D8DF5-2C93-449D-BCF1-1AEA13311B79}" srcOrd="1" destOrd="0" presId="urn:microsoft.com/office/officeart/2005/8/layout/orgChart1"/>
    <dgm:cxn modelId="{FEBFBE77-E8E1-43A3-82D4-8D01D301A620}" type="presParOf" srcId="{268B30BD-641B-4913-8148-5E8716D29264}" destId="{60162414-83E0-44D0-BAB4-34D72277049E}" srcOrd="1" destOrd="0" presId="urn:microsoft.com/office/officeart/2005/8/layout/orgChart1"/>
    <dgm:cxn modelId="{A4F9F352-8B7D-4E45-AA54-CB106D7B442F}" type="presParOf" srcId="{268B30BD-641B-4913-8148-5E8716D29264}" destId="{FC65F495-970F-4209-9CF6-3FC250FFC8DF}" srcOrd="2" destOrd="0" presId="urn:microsoft.com/office/officeart/2005/8/layout/orgChart1"/>
    <dgm:cxn modelId="{DF1804E5-7BCE-4144-AC08-AA140CFBB582}" type="presParOf" srcId="{536ABE26-3FCD-4141-B4FC-C0E25F9C7A38}" destId="{E27B6CB2-FAAC-4DAE-BDA2-74ED22F3CE3B}" srcOrd="2" destOrd="0" presId="urn:microsoft.com/office/officeart/2005/8/layout/orgChart1"/>
    <dgm:cxn modelId="{28DF82A2-B198-48A3-892D-4456B1125859}" type="presParOf" srcId="{FDAF073E-3BFC-4226-B9A1-DF2B94141710}" destId="{B7FDD2EA-FAA6-495E-9BE2-C4887FF8C757}" srcOrd="2" destOrd="0" presId="urn:microsoft.com/office/officeart/2005/8/layout/orgChart1"/>
    <dgm:cxn modelId="{EE437355-2D23-4B4D-946E-837267904CB2}" type="presParOf" srcId="{FDAF073E-3BFC-4226-B9A1-DF2B94141710}" destId="{5B85C61F-56FC-4E86-826F-8ABDF3CA7E8C}" srcOrd="3" destOrd="0" presId="urn:microsoft.com/office/officeart/2005/8/layout/orgChart1"/>
    <dgm:cxn modelId="{DC5EA52C-89E3-4075-B530-26FD5D3188A4}" type="presParOf" srcId="{5B85C61F-56FC-4E86-826F-8ABDF3CA7E8C}" destId="{2E07AEC9-16A3-4959-9FF1-A978612CE083}" srcOrd="0" destOrd="0" presId="urn:microsoft.com/office/officeart/2005/8/layout/orgChart1"/>
    <dgm:cxn modelId="{5C02E7C9-7DC7-4B8F-85FA-5A90CF1F76F8}" type="presParOf" srcId="{2E07AEC9-16A3-4959-9FF1-A978612CE083}" destId="{D05C403F-D78C-4EC2-8AAF-B1A6DE7E99F3}" srcOrd="0" destOrd="0" presId="urn:microsoft.com/office/officeart/2005/8/layout/orgChart1"/>
    <dgm:cxn modelId="{1C78E029-7AF8-4441-BDAB-1C753A8AF5E5}" type="presParOf" srcId="{2E07AEC9-16A3-4959-9FF1-A978612CE083}" destId="{BA86C642-695C-43F0-9E21-F35E39359E9C}" srcOrd="1" destOrd="0" presId="urn:microsoft.com/office/officeart/2005/8/layout/orgChart1"/>
    <dgm:cxn modelId="{970C8955-1E4D-4425-B34F-C8305ED85A04}" type="presParOf" srcId="{5B85C61F-56FC-4E86-826F-8ABDF3CA7E8C}" destId="{4ABA70DA-A221-430E-986B-96997802EBA7}" srcOrd="1" destOrd="0" presId="urn:microsoft.com/office/officeart/2005/8/layout/orgChart1"/>
    <dgm:cxn modelId="{D842EEF8-F17B-4B99-8FED-13C13DFE771C}" type="presParOf" srcId="{4ABA70DA-A221-430E-986B-96997802EBA7}" destId="{749DC3BF-3EF7-498E-8738-7E2723FAE71B}" srcOrd="0" destOrd="0" presId="urn:microsoft.com/office/officeart/2005/8/layout/orgChart1"/>
    <dgm:cxn modelId="{5CB1A3BA-B1E6-4D3A-A101-6E1A618811CA}" type="presParOf" srcId="{4ABA70DA-A221-430E-986B-96997802EBA7}" destId="{5FFE2B87-23F8-495D-B3AC-032B0E66FD09}" srcOrd="1" destOrd="0" presId="urn:microsoft.com/office/officeart/2005/8/layout/orgChart1"/>
    <dgm:cxn modelId="{A7F9E5D5-2F02-464D-843A-39413D9A847C}" type="presParOf" srcId="{5FFE2B87-23F8-495D-B3AC-032B0E66FD09}" destId="{66B52E60-A84D-48D8-95A1-8C225419626B}" srcOrd="0" destOrd="0" presId="urn:microsoft.com/office/officeart/2005/8/layout/orgChart1"/>
    <dgm:cxn modelId="{18D4B598-FB57-4F5F-8115-FA02E19A8249}" type="presParOf" srcId="{66B52E60-A84D-48D8-95A1-8C225419626B}" destId="{4155838A-FCC3-4466-9E87-5715CD80D718}" srcOrd="0" destOrd="0" presId="urn:microsoft.com/office/officeart/2005/8/layout/orgChart1"/>
    <dgm:cxn modelId="{93578178-2FA9-4485-A2CF-9D2B12E05F75}" type="presParOf" srcId="{66B52E60-A84D-48D8-95A1-8C225419626B}" destId="{B52E2553-A828-4017-9030-0F6743655199}" srcOrd="1" destOrd="0" presId="urn:microsoft.com/office/officeart/2005/8/layout/orgChart1"/>
    <dgm:cxn modelId="{2577B6E9-6978-44EB-8918-4436F5CFD80E}" type="presParOf" srcId="{5FFE2B87-23F8-495D-B3AC-032B0E66FD09}" destId="{6D9AC14F-DDC2-4FAB-9A20-BFBFCD2FAB8C}" srcOrd="1" destOrd="0" presId="urn:microsoft.com/office/officeart/2005/8/layout/orgChart1"/>
    <dgm:cxn modelId="{0CD9CE22-C23C-4E5E-AF9A-852FCB14C82B}" type="presParOf" srcId="{5FFE2B87-23F8-495D-B3AC-032B0E66FD09}" destId="{61395FE8-DEF9-47AE-AEBE-0B833D110CB2}" srcOrd="2" destOrd="0" presId="urn:microsoft.com/office/officeart/2005/8/layout/orgChart1"/>
    <dgm:cxn modelId="{A4BB6EDA-9303-473E-9C19-D14DBF6D158A}" type="presParOf" srcId="{4ABA70DA-A221-430E-986B-96997802EBA7}" destId="{6641EAEA-553F-42A8-9298-F699DAF14E29}" srcOrd="2" destOrd="0" presId="urn:microsoft.com/office/officeart/2005/8/layout/orgChart1"/>
    <dgm:cxn modelId="{55F00157-4067-4417-A01C-895BF81A3038}" type="presParOf" srcId="{4ABA70DA-A221-430E-986B-96997802EBA7}" destId="{BFFA33D4-507E-432F-A13D-49AE9D7F9A8A}" srcOrd="3" destOrd="0" presId="urn:microsoft.com/office/officeart/2005/8/layout/orgChart1"/>
    <dgm:cxn modelId="{6F457A96-F268-4626-A7FD-E1CFDAADC9CF}" type="presParOf" srcId="{BFFA33D4-507E-432F-A13D-49AE9D7F9A8A}" destId="{FEE5AD80-2426-4790-8D94-73D6012776E0}" srcOrd="0" destOrd="0" presId="urn:microsoft.com/office/officeart/2005/8/layout/orgChart1"/>
    <dgm:cxn modelId="{C1CBA018-59A7-4F6C-8C1A-9EB3294966C5}" type="presParOf" srcId="{FEE5AD80-2426-4790-8D94-73D6012776E0}" destId="{FA21576D-0BA6-41F2-B39A-7F9DEDF41128}" srcOrd="0" destOrd="0" presId="urn:microsoft.com/office/officeart/2005/8/layout/orgChart1"/>
    <dgm:cxn modelId="{4A0529A3-0714-4675-B1E5-E6C803090046}" type="presParOf" srcId="{FEE5AD80-2426-4790-8D94-73D6012776E0}" destId="{13B13A90-06AC-4B06-A3DE-92494039D1BC}" srcOrd="1" destOrd="0" presId="urn:microsoft.com/office/officeart/2005/8/layout/orgChart1"/>
    <dgm:cxn modelId="{F1992965-698A-49F4-B90E-53598434289C}" type="presParOf" srcId="{BFFA33D4-507E-432F-A13D-49AE9D7F9A8A}" destId="{10E4934F-1648-4421-B820-65550DB54A58}" srcOrd="1" destOrd="0" presId="urn:microsoft.com/office/officeart/2005/8/layout/orgChart1"/>
    <dgm:cxn modelId="{0BBE8F2D-EB5A-4B82-907F-85F0D4905F9C}" type="presParOf" srcId="{BFFA33D4-507E-432F-A13D-49AE9D7F9A8A}" destId="{545CEB83-169A-4533-BC51-4FB5235E58A8}" srcOrd="2" destOrd="0" presId="urn:microsoft.com/office/officeart/2005/8/layout/orgChart1"/>
    <dgm:cxn modelId="{DFB0D32D-1968-44B4-944E-4D9D89142790}" type="presParOf" srcId="{4ABA70DA-A221-430E-986B-96997802EBA7}" destId="{4CF95C3B-C06E-4937-AC94-36C16246FA4D}" srcOrd="4" destOrd="0" presId="urn:microsoft.com/office/officeart/2005/8/layout/orgChart1"/>
    <dgm:cxn modelId="{16E51261-A622-4ECC-9C79-3EF4A581EE37}" type="presParOf" srcId="{4ABA70DA-A221-430E-986B-96997802EBA7}" destId="{11497706-9C43-4442-B49A-1A13018F2E56}" srcOrd="5" destOrd="0" presId="urn:microsoft.com/office/officeart/2005/8/layout/orgChart1"/>
    <dgm:cxn modelId="{074CEF4D-2BB1-4958-A800-EE7D8DE48C97}" type="presParOf" srcId="{11497706-9C43-4442-B49A-1A13018F2E56}" destId="{FA88AA59-BBA5-4B88-BF00-A2FDE19B1E93}" srcOrd="0" destOrd="0" presId="urn:microsoft.com/office/officeart/2005/8/layout/orgChart1"/>
    <dgm:cxn modelId="{F21D1C1B-5984-4B9B-90F0-B080205DABED}" type="presParOf" srcId="{FA88AA59-BBA5-4B88-BF00-A2FDE19B1E93}" destId="{ED35D406-4119-43A4-A3A9-9E3246A91A5C}" srcOrd="0" destOrd="0" presId="urn:microsoft.com/office/officeart/2005/8/layout/orgChart1"/>
    <dgm:cxn modelId="{46B5B34B-6E2D-4336-B234-1719C210D2BD}" type="presParOf" srcId="{FA88AA59-BBA5-4B88-BF00-A2FDE19B1E93}" destId="{E1542045-26F6-4C83-A4F0-7F27A4B4DE2C}" srcOrd="1" destOrd="0" presId="urn:microsoft.com/office/officeart/2005/8/layout/orgChart1"/>
    <dgm:cxn modelId="{59E3DEBF-E995-461A-93CF-3C4457D15439}" type="presParOf" srcId="{11497706-9C43-4442-B49A-1A13018F2E56}" destId="{F57004A2-DDD6-4AF1-8F36-E6DFFAE92552}" srcOrd="1" destOrd="0" presId="urn:microsoft.com/office/officeart/2005/8/layout/orgChart1"/>
    <dgm:cxn modelId="{5749BB97-D7B7-4306-9A4C-9DA6A09DE406}" type="presParOf" srcId="{11497706-9C43-4442-B49A-1A13018F2E56}" destId="{D63A0925-2CF3-420E-9D52-5298D48DF4C3}" srcOrd="2" destOrd="0" presId="urn:microsoft.com/office/officeart/2005/8/layout/orgChart1"/>
    <dgm:cxn modelId="{80A6E57E-2AAA-472A-8485-BA0E2F7466D9}" type="presParOf" srcId="{4ABA70DA-A221-430E-986B-96997802EBA7}" destId="{1136B072-FCF8-4708-B65B-8065DDF6099D}" srcOrd="6" destOrd="0" presId="urn:microsoft.com/office/officeart/2005/8/layout/orgChart1"/>
    <dgm:cxn modelId="{52C62C76-7C99-4239-A75D-206186663AD5}" type="presParOf" srcId="{4ABA70DA-A221-430E-986B-96997802EBA7}" destId="{E14F8C2A-CB48-418D-AC81-655577475669}" srcOrd="7" destOrd="0" presId="urn:microsoft.com/office/officeart/2005/8/layout/orgChart1"/>
    <dgm:cxn modelId="{4FD6E1AA-C609-4207-8504-658809E99B2F}" type="presParOf" srcId="{E14F8C2A-CB48-418D-AC81-655577475669}" destId="{07D993A2-ED50-4213-B76C-7160CD8A84FA}" srcOrd="0" destOrd="0" presId="urn:microsoft.com/office/officeart/2005/8/layout/orgChart1"/>
    <dgm:cxn modelId="{B0755291-A0C2-445F-94A5-0D2BC53BC580}" type="presParOf" srcId="{07D993A2-ED50-4213-B76C-7160CD8A84FA}" destId="{91A98B7A-409B-40C1-8A0E-CD39E738949A}" srcOrd="0" destOrd="0" presId="urn:microsoft.com/office/officeart/2005/8/layout/orgChart1"/>
    <dgm:cxn modelId="{620A97B9-BD13-4466-B945-AC171D3C8C9F}" type="presParOf" srcId="{07D993A2-ED50-4213-B76C-7160CD8A84FA}" destId="{F64C261C-B040-44E7-B7BE-9A32310C3952}" srcOrd="1" destOrd="0" presId="urn:microsoft.com/office/officeart/2005/8/layout/orgChart1"/>
    <dgm:cxn modelId="{0FB55049-46AA-4DEF-B40B-312B7364EBD2}" type="presParOf" srcId="{E14F8C2A-CB48-418D-AC81-655577475669}" destId="{36C34DDB-F317-422E-8862-7E9658D0FD4B}" srcOrd="1" destOrd="0" presId="urn:microsoft.com/office/officeart/2005/8/layout/orgChart1"/>
    <dgm:cxn modelId="{4DB58809-DAB1-4881-828F-4F78707615FC}" type="presParOf" srcId="{E14F8C2A-CB48-418D-AC81-655577475669}" destId="{EE2C252E-3696-45E8-950B-725021EE2890}" srcOrd="2" destOrd="0" presId="urn:microsoft.com/office/officeart/2005/8/layout/orgChart1"/>
    <dgm:cxn modelId="{A0AB5097-6561-4FA3-8BBB-FE8226291865}" type="presParOf" srcId="{4ABA70DA-A221-430E-986B-96997802EBA7}" destId="{D48B5A28-752B-4186-8F92-EE0C98640ABF}" srcOrd="8" destOrd="0" presId="urn:microsoft.com/office/officeart/2005/8/layout/orgChart1"/>
    <dgm:cxn modelId="{9B705F34-CB64-4469-A6BA-950AB5AC9AEB}" type="presParOf" srcId="{4ABA70DA-A221-430E-986B-96997802EBA7}" destId="{B6DFE1EB-32ED-41C2-B75C-71949744EAEA}" srcOrd="9" destOrd="0" presId="urn:microsoft.com/office/officeart/2005/8/layout/orgChart1"/>
    <dgm:cxn modelId="{E44DB068-3D23-4EBF-88AD-A1B66BD0537A}" type="presParOf" srcId="{B6DFE1EB-32ED-41C2-B75C-71949744EAEA}" destId="{F10D6CB9-C40D-41F7-BF8C-300335DD7C92}" srcOrd="0" destOrd="0" presId="urn:microsoft.com/office/officeart/2005/8/layout/orgChart1"/>
    <dgm:cxn modelId="{1F4C8E67-C478-4103-8F56-5917C872A4D5}" type="presParOf" srcId="{F10D6CB9-C40D-41F7-BF8C-300335DD7C92}" destId="{A03C94EA-16C8-4745-A829-8DECFB69982C}" srcOrd="0" destOrd="0" presId="urn:microsoft.com/office/officeart/2005/8/layout/orgChart1"/>
    <dgm:cxn modelId="{D7DD8660-1219-48A6-AEB3-A165A749334A}" type="presParOf" srcId="{F10D6CB9-C40D-41F7-BF8C-300335DD7C92}" destId="{9C7F2E7E-32B9-4756-AB62-D2BAE29F8C62}" srcOrd="1" destOrd="0" presId="urn:microsoft.com/office/officeart/2005/8/layout/orgChart1"/>
    <dgm:cxn modelId="{BAC06311-C357-47C4-8B77-C42F7E68BB77}" type="presParOf" srcId="{B6DFE1EB-32ED-41C2-B75C-71949744EAEA}" destId="{4B9FB5AE-F5F5-4927-8D26-9F8EE7D9AEA7}" srcOrd="1" destOrd="0" presId="urn:microsoft.com/office/officeart/2005/8/layout/orgChart1"/>
    <dgm:cxn modelId="{1CC73F98-1E31-4469-9A27-1DF0FA7895F2}" type="presParOf" srcId="{B6DFE1EB-32ED-41C2-B75C-71949744EAEA}" destId="{4973357F-5AB8-42C4-8915-B215BA56FFB4}" srcOrd="2" destOrd="0" presId="urn:microsoft.com/office/officeart/2005/8/layout/orgChart1"/>
    <dgm:cxn modelId="{B67705EB-360F-43B5-BD30-51EE880B1B15}" type="presParOf" srcId="{5B85C61F-56FC-4E86-826F-8ABDF3CA7E8C}" destId="{09A3CEE1-6AB9-445B-ACFE-63D738A34FB0}" srcOrd="2" destOrd="0" presId="urn:microsoft.com/office/officeart/2005/8/layout/orgChart1"/>
    <dgm:cxn modelId="{6EF411DD-7AC8-4C98-B8B2-275ABF77CC50}" type="presParOf" srcId="{FDAF073E-3BFC-4226-B9A1-DF2B94141710}" destId="{A2676C6C-F935-483F-8B6F-DD3249CF9792}" srcOrd="4" destOrd="0" presId="urn:microsoft.com/office/officeart/2005/8/layout/orgChart1"/>
    <dgm:cxn modelId="{9FB3B615-CBF2-4CA1-AF14-11135E19A4B6}" type="presParOf" srcId="{FDAF073E-3BFC-4226-B9A1-DF2B94141710}" destId="{BE9C9CF1-5819-4866-A574-9F6FF456DA8B}" srcOrd="5" destOrd="0" presId="urn:microsoft.com/office/officeart/2005/8/layout/orgChart1"/>
    <dgm:cxn modelId="{E80F3721-806B-4D29-95F7-E1B789B91BBC}" type="presParOf" srcId="{BE9C9CF1-5819-4866-A574-9F6FF456DA8B}" destId="{2B085ED2-2E8E-4F9B-B9B3-4C005C78E54B}" srcOrd="0" destOrd="0" presId="urn:microsoft.com/office/officeart/2005/8/layout/orgChart1"/>
    <dgm:cxn modelId="{7B26A9E2-6365-4BDA-86ED-41F3B7DAFDB9}" type="presParOf" srcId="{2B085ED2-2E8E-4F9B-B9B3-4C005C78E54B}" destId="{41830761-B7D4-41B4-9833-F53AD000135A}" srcOrd="0" destOrd="0" presId="urn:microsoft.com/office/officeart/2005/8/layout/orgChart1"/>
    <dgm:cxn modelId="{4668D2A5-E791-46ED-B0D8-0010BA7B5315}" type="presParOf" srcId="{2B085ED2-2E8E-4F9B-B9B3-4C005C78E54B}" destId="{B7D34DBE-6B9F-42F6-8FEF-4D5C995B46B1}" srcOrd="1" destOrd="0" presId="urn:microsoft.com/office/officeart/2005/8/layout/orgChart1"/>
    <dgm:cxn modelId="{29F3C03D-9876-4A16-9616-D31576199B7D}" type="presParOf" srcId="{BE9C9CF1-5819-4866-A574-9F6FF456DA8B}" destId="{4866F44F-A745-47C4-B5CD-8E0F6469D189}" srcOrd="1" destOrd="0" presId="urn:microsoft.com/office/officeart/2005/8/layout/orgChart1"/>
    <dgm:cxn modelId="{C5C1F5B0-AD7C-421F-84D1-03EDBCC2B647}" type="presParOf" srcId="{BE9C9CF1-5819-4866-A574-9F6FF456DA8B}" destId="{F69D1645-BACD-46CB-A6BF-0C1364DA7A28}" srcOrd="2" destOrd="0" presId="urn:microsoft.com/office/officeart/2005/8/layout/orgChart1"/>
    <dgm:cxn modelId="{1C924F5A-2EA7-4A1A-96FB-72D16490633E}" type="presParOf" srcId="{FDAF073E-3BFC-4226-B9A1-DF2B94141710}" destId="{5F671FC1-207F-45DA-A3E9-B4821B9DD0BB}" srcOrd="6" destOrd="0" presId="urn:microsoft.com/office/officeart/2005/8/layout/orgChart1"/>
    <dgm:cxn modelId="{6125167D-DE79-4612-9BA7-52A6A28E2949}" type="presParOf" srcId="{FDAF073E-3BFC-4226-B9A1-DF2B94141710}" destId="{E553443B-953D-4C15-BB85-CF01279EAD3D}" srcOrd="7" destOrd="0" presId="urn:microsoft.com/office/officeart/2005/8/layout/orgChart1"/>
    <dgm:cxn modelId="{554EBDBB-1BE4-47FC-9E2C-1D0C097D5FD4}" type="presParOf" srcId="{E553443B-953D-4C15-BB85-CF01279EAD3D}" destId="{F6C06C84-E0D2-4592-B4ED-518BA2CFAAF2}" srcOrd="0" destOrd="0" presId="urn:microsoft.com/office/officeart/2005/8/layout/orgChart1"/>
    <dgm:cxn modelId="{7FAD84CF-CD2D-41F6-AFC9-889940A2000C}" type="presParOf" srcId="{F6C06C84-E0D2-4592-B4ED-518BA2CFAAF2}" destId="{5FB3DD32-B896-4953-A6E6-8BAC8ECB340B}" srcOrd="0" destOrd="0" presId="urn:microsoft.com/office/officeart/2005/8/layout/orgChart1"/>
    <dgm:cxn modelId="{89BB1D55-B9D1-4C40-BF7E-C5B2C5F0A132}" type="presParOf" srcId="{F6C06C84-E0D2-4592-B4ED-518BA2CFAAF2}" destId="{C7C754C0-41EB-47ED-B656-45C8954D2E42}" srcOrd="1" destOrd="0" presId="urn:microsoft.com/office/officeart/2005/8/layout/orgChart1"/>
    <dgm:cxn modelId="{30896784-C359-4123-8698-069472FC0277}" type="presParOf" srcId="{E553443B-953D-4C15-BB85-CF01279EAD3D}" destId="{3C28076A-EE84-45A6-88F7-ECDFD367AC76}" srcOrd="1" destOrd="0" presId="urn:microsoft.com/office/officeart/2005/8/layout/orgChart1"/>
    <dgm:cxn modelId="{E072BB95-F5E0-4823-A513-66AF13880E5B}" type="presParOf" srcId="{3C28076A-EE84-45A6-88F7-ECDFD367AC76}" destId="{0004D3AB-CDB0-400A-B2CD-B17EE53A3B53}" srcOrd="0" destOrd="0" presId="urn:microsoft.com/office/officeart/2005/8/layout/orgChart1"/>
    <dgm:cxn modelId="{37CAF9BA-4BDD-4D4F-A849-3AF747826D18}" type="presParOf" srcId="{3C28076A-EE84-45A6-88F7-ECDFD367AC76}" destId="{004A4016-B2C2-4F9C-B4D5-D7DDC0E72A12}" srcOrd="1" destOrd="0" presId="urn:microsoft.com/office/officeart/2005/8/layout/orgChart1"/>
    <dgm:cxn modelId="{371BDA3E-E0B4-4DD4-9B38-6172E601D4F1}" type="presParOf" srcId="{004A4016-B2C2-4F9C-B4D5-D7DDC0E72A12}" destId="{110EF3A7-44CC-4294-A622-7FFA15599984}" srcOrd="0" destOrd="0" presId="urn:microsoft.com/office/officeart/2005/8/layout/orgChart1"/>
    <dgm:cxn modelId="{6669FE7E-F142-4E67-9F7A-B5AD901CC612}" type="presParOf" srcId="{110EF3A7-44CC-4294-A622-7FFA15599984}" destId="{D2A0D5E8-2E07-4404-A404-C817EC886338}" srcOrd="0" destOrd="0" presId="urn:microsoft.com/office/officeart/2005/8/layout/orgChart1"/>
    <dgm:cxn modelId="{725D9CE3-05D7-4CED-A6EE-DF0EAAD6A8CC}" type="presParOf" srcId="{110EF3A7-44CC-4294-A622-7FFA15599984}" destId="{7FFC2036-AC1E-45F6-ADDB-B828FC467DFD}" srcOrd="1" destOrd="0" presId="urn:microsoft.com/office/officeart/2005/8/layout/orgChart1"/>
    <dgm:cxn modelId="{54DE70FB-4C51-465F-A1E2-7A75235B199F}" type="presParOf" srcId="{004A4016-B2C2-4F9C-B4D5-D7DDC0E72A12}" destId="{7D65D40F-E33B-47FE-84B8-BEC20463E266}" srcOrd="1" destOrd="0" presId="urn:microsoft.com/office/officeart/2005/8/layout/orgChart1"/>
    <dgm:cxn modelId="{641279D6-3EA5-4FF2-8528-57016D6AA350}" type="presParOf" srcId="{004A4016-B2C2-4F9C-B4D5-D7DDC0E72A12}" destId="{99A1E43E-6BA1-4291-8000-6FA4A9F0AAF0}" srcOrd="2" destOrd="0" presId="urn:microsoft.com/office/officeart/2005/8/layout/orgChart1"/>
    <dgm:cxn modelId="{DC71FED1-2C2C-4DA0-B232-F3551F0EA9AD}" type="presParOf" srcId="{3C28076A-EE84-45A6-88F7-ECDFD367AC76}" destId="{81146BB3-8617-4ED2-8E88-5B70A649E0BD}" srcOrd="2" destOrd="0" presId="urn:microsoft.com/office/officeart/2005/8/layout/orgChart1"/>
    <dgm:cxn modelId="{1D8D95E7-D486-4240-9BB2-3D9433AA5B80}" type="presParOf" srcId="{3C28076A-EE84-45A6-88F7-ECDFD367AC76}" destId="{14AEB7ED-7D3F-4A5E-BA35-F42F6B0F3F61}" srcOrd="3" destOrd="0" presId="urn:microsoft.com/office/officeart/2005/8/layout/orgChart1"/>
    <dgm:cxn modelId="{506047A2-A90E-4F6D-A3BE-4A42B6340886}" type="presParOf" srcId="{14AEB7ED-7D3F-4A5E-BA35-F42F6B0F3F61}" destId="{EB071179-E5DF-4A4B-A5D6-139807682473}" srcOrd="0" destOrd="0" presId="urn:microsoft.com/office/officeart/2005/8/layout/orgChart1"/>
    <dgm:cxn modelId="{C5486AAE-8C3F-4D64-98A5-A6E15A7E4B2D}" type="presParOf" srcId="{EB071179-E5DF-4A4B-A5D6-139807682473}" destId="{245B6D5F-D3B2-4DC3-B6EF-8F65E4865051}" srcOrd="0" destOrd="0" presId="urn:microsoft.com/office/officeart/2005/8/layout/orgChart1"/>
    <dgm:cxn modelId="{13AFEBD4-ECFF-4FF4-917F-60797DD67375}" type="presParOf" srcId="{EB071179-E5DF-4A4B-A5D6-139807682473}" destId="{3D532193-DCCC-4BE8-BBFC-FDE2AAD7F518}" srcOrd="1" destOrd="0" presId="urn:microsoft.com/office/officeart/2005/8/layout/orgChart1"/>
    <dgm:cxn modelId="{70D680A2-A9CA-4160-8089-BF47B59E1879}" type="presParOf" srcId="{14AEB7ED-7D3F-4A5E-BA35-F42F6B0F3F61}" destId="{3EC8C2AE-27F7-4B75-9D11-D9C682C6370E}" srcOrd="1" destOrd="0" presId="urn:microsoft.com/office/officeart/2005/8/layout/orgChart1"/>
    <dgm:cxn modelId="{D639D283-209A-4DE4-AFEB-64DBABD03AD8}" type="presParOf" srcId="{14AEB7ED-7D3F-4A5E-BA35-F42F6B0F3F61}" destId="{C4388A15-4236-4D36-BCD2-AEA439B00332}" srcOrd="2" destOrd="0" presId="urn:microsoft.com/office/officeart/2005/8/layout/orgChart1"/>
    <dgm:cxn modelId="{D35E16B3-03E5-418D-ADA8-6EF32ED8DEA2}" type="presParOf" srcId="{3C28076A-EE84-45A6-88F7-ECDFD367AC76}" destId="{553BCA09-C934-4E94-BFF4-99A927062F1C}" srcOrd="4" destOrd="0" presId="urn:microsoft.com/office/officeart/2005/8/layout/orgChart1"/>
    <dgm:cxn modelId="{C7E6AD7E-E3E2-4DD3-ABFD-88454AF6E629}" type="presParOf" srcId="{3C28076A-EE84-45A6-88F7-ECDFD367AC76}" destId="{566C6308-B859-4EB6-A7BD-7B39B1B5212C}" srcOrd="5" destOrd="0" presId="urn:microsoft.com/office/officeart/2005/8/layout/orgChart1"/>
    <dgm:cxn modelId="{D0E0626A-D6C3-43A9-B1A9-2EA8C88C831B}" type="presParOf" srcId="{566C6308-B859-4EB6-A7BD-7B39B1B5212C}" destId="{84D586DF-40A1-4DC8-AF49-3D867FDCDCF6}" srcOrd="0" destOrd="0" presId="urn:microsoft.com/office/officeart/2005/8/layout/orgChart1"/>
    <dgm:cxn modelId="{749B943A-F38F-4CF1-BDEF-964D82050B98}" type="presParOf" srcId="{84D586DF-40A1-4DC8-AF49-3D867FDCDCF6}" destId="{BAFCAFDC-1FC0-4F18-A5C9-32582AF55765}" srcOrd="0" destOrd="0" presId="urn:microsoft.com/office/officeart/2005/8/layout/orgChart1"/>
    <dgm:cxn modelId="{69FE24D0-9194-4AEB-8F4B-FCE158F57CD2}" type="presParOf" srcId="{84D586DF-40A1-4DC8-AF49-3D867FDCDCF6}" destId="{A308FFE3-B6F5-4E93-AC82-3222E572326C}" srcOrd="1" destOrd="0" presId="urn:microsoft.com/office/officeart/2005/8/layout/orgChart1"/>
    <dgm:cxn modelId="{C7C5A7B2-6072-4AD8-A053-4C59CD75F25C}" type="presParOf" srcId="{566C6308-B859-4EB6-A7BD-7B39B1B5212C}" destId="{5F6FFC4C-13F6-4F31-B553-E18A160ABC6C}" srcOrd="1" destOrd="0" presId="urn:microsoft.com/office/officeart/2005/8/layout/orgChart1"/>
    <dgm:cxn modelId="{411F38D9-CC29-45FF-AE59-6F6E7D2B7C1D}" type="presParOf" srcId="{566C6308-B859-4EB6-A7BD-7B39B1B5212C}" destId="{B86F323F-1F57-402F-ABF4-91482954C2FA}" srcOrd="2" destOrd="0" presId="urn:microsoft.com/office/officeart/2005/8/layout/orgChart1"/>
    <dgm:cxn modelId="{156E4333-EB46-4D60-8B30-3F15C7A066CF}" type="presParOf" srcId="{E553443B-953D-4C15-BB85-CF01279EAD3D}" destId="{F112A8D9-C25F-4AEE-A29B-C740DFBC6E5F}" srcOrd="2" destOrd="0" presId="urn:microsoft.com/office/officeart/2005/8/layout/orgChart1"/>
    <dgm:cxn modelId="{5B48F9D1-D4EB-4DF9-927F-AE6A2A36BF63}" type="presParOf" srcId="{FDAF073E-3BFC-4226-B9A1-DF2B94141710}" destId="{B6C645B4-66EA-423E-BD84-7C8BA0AC6921}" srcOrd="8" destOrd="0" presId="urn:microsoft.com/office/officeart/2005/8/layout/orgChart1"/>
    <dgm:cxn modelId="{A1872BD8-B3E7-4B14-8932-2B55F2FF1C46}" type="presParOf" srcId="{FDAF073E-3BFC-4226-B9A1-DF2B94141710}" destId="{19745050-9C28-46BC-B8F7-6FE13F683DAA}" srcOrd="9" destOrd="0" presId="urn:microsoft.com/office/officeart/2005/8/layout/orgChart1"/>
    <dgm:cxn modelId="{6E5AA135-B4B0-46F6-A73E-DC086EDB4BEF}" type="presParOf" srcId="{19745050-9C28-46BC-B8F7-6FE13F683DAA}" destId="{056D443F-5B63-4566-93FC-2A1BDA9A5E45}" srcOrd="0" destOrd="0" presId="urn:microsoft.com/office/officeart/2005/8/layout/orgChart1"/>
    <dgm:cxn modelId="{EEFDAAF6-FE2A-40DC-85C6-A05DE669C58F}" type="presParOf" srcId="{056D443F-5B63-4566-93FC-2A1BDA9A5E45}" destId="{CD3A01F1-6122-4F4A-8024-F7F69DCAF9A6}" srcOrd="0" destOrd="0" presId="urn:microsoft.com/office/officeart/2005/8/layout/orgChart1"/>
    <dgm:cxn modelId="{B6B95429-39D3-4A58-9292-477B193FCC3A}" type="presParOf" srcId="{056D443F-5B63-4566-93FC-2A1BDA9A5E45}" destId="{A95936E0-7BB5-4B04-BF62-D884CC19C80A}" srcOrd="1" destOrd="0" presId="urn:microsoft.com/office/officeart/2005/8/layout/orgChart1"/>
    <dgm:cxn modelId="{E5C46842-BA77-4B90-A670-08F01A9B9970}" type="presParOf" srcId="{19745050-9C28-46BC-B8F7-6FE13F683DAA}" destId="{DF1E0B3D-ED38-4814-8687-44E8DA3D446B}" srcOrd="1" destOrd="0" presId="urn:microsoft.com/office/officeart/2005/8/layout/orgChart1"/>
    <dgm:cxn modelId="{C331C748-DB5D-4718-AFB7-F796FC89823F}" type="presParOf" srcId="{DF1E0B3D-ED38-4814-8687-44E8DA3D446B}" destId="{2C2C1F5A-CCCC-4ABF-B081-2F06091B265F}" srcOrd="0" destOrd="0" presId="urn:microsoft.com/office/officeart/2005/8/layout/orgChart1"/>
    <dgm:cxn modelId="{6C09D651-3538-4118-BECA-FA043DF015D1}" type="presParOf" srcId="{DF1E0B3D-ED38-4814-8687-44E8DA3D446B}" destId="{438D8E3F-D6A3-4021-9E9A-2254AA333319}" srcOrd="1" destOrd="0" presId="urn:microsoft.com/office/officeart/2005/8/layout/orgChart1"/>
    <dgm:cxn modelId="{F5E02263-F407-4E80-B927-2DE6C84CC73A}" type="presParOf" srcId="{438D8E3F-D6A3-4021-9E9A-2254AA333319}" destId="{261E0297-683E-4140-806E-7D8CD005D01D}" srcOrd="0" destOrd="0" presId="urn:microsoft.com/office/officeart/2005/8/layout/orgChart1"/>
    <dgm:cxn modelId="{AD83A99E-A56E-4DE3-878E-03CBF456268F}" type="presParOf" srcId="{261E0297-683E-4140-806E-7D8CD005D01D}" destId="{949FFF36-FF5B-4E49-A47F-2A52A94C0237}" srcOrd="0" destOrd="0" presId="urn:microsoft.com/office/officeart/2005/8/layout/orgChart1"/>
    <dgm:cxn modelId="{9503733B-1759-48B4-8F1D-B37C2D54DCE9}" type="presParOf" srcId="{261E0297-683E-4140-806E-7D8CD005D01D}" destId="{E5C31480-C70A-4F67-9DB8-185641A8F050}" srcOrd="1" destOrd="0" presId="urn:microsoft.com/office/officeart/2005/8/layout/orgChart1"/>
    <dgm:cxn modelId="{10D41C2E-FD4C-4B65-B923-2EEAB653793B}" type="presParOf" srcId="{438D8E3F-D6A3-4021-9E9A-2254AA333319}" destId="{2C6DE332-194D-4757-B314-3C697C997799}" srcOrd="1" destOrd="0" presId="urn:microsoft.com/office/officeart/2005/8/layout/orgChart1"/>
    <dgm:cxn modelId="{9A0B41D7-1DF3-40D6-8200-2B6A9DAD060D}" type="presParOf" srcId="{438D8E3F-D6A3-4021-9E9A-2254AA333319}" destId="{6F96FC88-0336-4227-8FDC-FAA6BF13AAFB}" srcOrd="2" destOrd="0" presId="urn:microsoft.com/office/officeart/2005/8/layout/orgChart1"/>
    <dgm:cxn modelId="{DFAC3313-3837-4942-85C4-0AA7B38EE155}" type="presParOf" srcId="{DF1E0B3D-ED38-4814-8687-44E8DA3D446B}" destId="{A8EEA2FF-EA9C-4497-AC24-82C2C4C76B63}" srcOrd="2" destOrd="0" presId="urn:microsoft.com/office/officeart/2005/8/layout/orgChart1"/>
    <dgm:cxn modelId="{547A5A38-09E8-4169-B54D-B90EA6676320}" type="presParOf" srcId="{DF1E0B3D-ED38-4814-8687-44E8DA3D446B}" destId="{2CC0F758-D29E-45DA-8A9B-7CD074F21366}" srcOrd="3" destOrd="0" presId="urn:microsoft.com/office/officeart/2005/8/layout/orgChart1"/>
    <dgm:cxn modelId="{4E4B2232-0C3E-48C0-9CF5-6454FA9A2759}" type="presParOf" srcId="{2CC0F758-D29E-45DA-8A9B-7CD074F21366}" destId="{EAAE25A6-A7AA-4DB0-A512-3F04ADF746B7}" srcOrd="0" destOrd="0" presId="urn:microsoft.com/office/officeart/2005/8/layout/orgChart1"/>
    <dgm:cxn modelId="{8F1326D5-0FAA-4E5D-8B1D-03F8C07DE036}" type="presParOf" srcId="{EAAE25A6-A7AA-4DB0-A512-3F04ADF746B7}" destId="{110A1B24-F315-4E84-BE80-DB715C9DDC65}" srcOrd="0" destOrd="0" presId="urn:microsoft.com/office/officeart/2005/8/layout/orgChart1"/>
    <dgm:cxn modelId="{EA00BE53-7479-41A7-AE74-7A513684B957}" type="presParOf" srcId="{EAAE25A6-A7AA-4DB0-A512-3F04ADF746B7}" destId="{0C787A38-5507-4DB6-B31C-059288101990}" srcOrd="1" destOrd="0" presId="urn:microsoft.com/office/officeart/2005/8/layout/orgChart1"/>
    <dgm:cxn modelId="{838896C7-C000-46AF-A5CC-4114C348F465}" type="presParOf" srcId="{2CC0F758-D29E-45DA-8A9B-7CD074F21366}" destId="{A9A3F831-23D5-49DC-BB41-2FA5B0807054}" srcOrd="1" destOrd="0" presId="urn:microsoft.com/office/officeart/2005/8/layout/orgChart1"/>
    <dgm:cxn modelId="{81930F74-0557-45E3-86BE-7B99926A1C2F}" type="presParOf" srcId="{2CC0F758-D29E-45DA-8A9B-7CD074F21366}" destId="{8E1FCE78-C87D-4622-95E6-DF62E9E8F806}" srcOrd="2" destOrd="0" presId="urn:microsoft.com/office/officeart/2005/8/layout/orgChart1"/>
    <dgm:cxn modelId="{39AB11B3-657D-40A3-A814-796B26103470}" type="presParOf" srcId="{DF1E0B3D-ED38-4814-8687-44E8DA3D446B}" destId="{14D07EB8-6077-4D0C-A167-49964567022A}" srcOrd="4" destOrd="0" presId="urn:microsoft.com/office/officeart/2005/8/layout/orgChart1"/>
    <dgm:cxn modelId="{EB162C0C-D95D-4A85-8EFA-FB051C2E9442}" type="presParOf" srcId="{DF1E0B3D-ED38-4814-8687-44E8DA3D446B}" destId="{3FAEEDE1-1CCC-4D92-AF0E-40F203130396}" srcOrd="5" destOrd="0" presId="urn:microsoft.com/office/officeart/2005/8/layout/orgChart1"/>
    <dgm:cxn modelId="{38F827F3-77F1-482D-A7DA-C7C04B48B6BB}" type="presParOf" srcId="{3FAEEDE1-1CCC-4D92-AF0E-40F203130396}" destId="{ACE5A683-4049-475B-AD1B-412EEFF372C1}" srcOrd="0" destOrd="0" presId="urn:microsoft.com/office/officeart/2005/8/layout/orgChart1"/>
    <dgm:cxn modelId="{4DE3FFF4-158D-4C96-8098-C865B817909F}" type="presParOf" srcId="{ACE5A683-4049-475B-AD1B-412EEFF372C1}" destId="{BF56B575-6F0D-42DB-8795-39B8370D6909}" srcOrd="0" destOrd="0" presId="urn:microsoft.com/office/officeart/2005/8/layout/orgChart1"/>
    <dgm:cxn modelId="{D326C5DB-FD3A-47D1-BBAE-2B7C87B01B63}" type="presParOf" srcId="{ACE5A683-4049-475B-AD1B-412EEFF372C1}" destId="{58E3E13E-E4C2-47AF-8125-5648AEC05FB3}" srcOrd="1" destOrd="0" presId="urn:microsoft.com/office/officeart/2005/8/layout/orgChart1"/>
    <dgm:cxn modelId="{4F987906-33D4-480E-BC40-805C30700C0D}" type="presParOf" srcId="{3FAEEDE1-1CCC-4D92-AF0E-40F203130396}" destId="{96B7C6AA-CCB1-4901-A6A5-F025A66A266C}" srcOrd="1" destOrd="0" presId="urn:microsoft.com/office/officeart/2005/8/layout/orgChart1"/>
    <dgm:cxn modelId="{24390E58-AD5C-4C5F-9B4A-C0A19B2F8152}" type="presParOf" srcId="{3FAEEDE1-1CCC-4D92-AF0E-40F203130396}" destId="{2549E4E2-1355-4545-9D90-21FB6E18A4DC}" srcOrd="2" destOrd="0" presId="urn:microsoft.com/office/officeart/2005/8/layout/orgChart1"/>
    <dgm:cxn modelId="{54D07203-F890-4EDA-83FB-9F0357F4319C}" type="presParOf" srcId="{DF1E0B3D-ED38-4814-8687-44E8DA3D446B}" destId="{0C33BA58-A06C-4E90-AD39-935487C36BE5}" srcOrd="6" destOrd="0" presId="urn:microsoft.com/office/officeart/2005/8/layout/orgChart1"/>
    <dgm:cxn modelId="{D8505B94-2CC6-46BB-9A07-85BB86E5188F}" type="presParOf" srcId="{DF1E0B3D-ED38-4814-8687-44E8DA3D446B}" destId="{40EDD66F-FE14-4ACF-88A0-A56657FA9719}" srcOrd="7" destOrd="0" presId="urn:microsoft.com/office/officeart/2005/8/layout/orgChart1"/>
    <dgm:cxn modelId="{C0793216-CD08-4EB2-93BA-4827FFA693FE}" type="presParOf" srcId="{40EDD66F-FE14-4ACF-88A0-A56657FA9719}" destId="{B32E1681-2ADB-4681-8E3A-E0603DB6669C}" srcOrd="0" destOrd="0" presId="urn:microsoft.com/office/officeart/2005/8/layout/orgChart1"/>
    <dgm:cxn modelId="{62482DF6-9B2C-4307-AF6D-DCD7D3A1545F}" type="presParOf" srcId="{B32E1681-2ADB-4681-8E3A-E0603DB6669C}" destId="{12167394-DF81-4E38-9065-8DDB062A322D}" srcOrd="0" destOrd="0" presId="urn:microsoft.com/office/officeart/2005/8/layout/orgChart1"/>
    <dgm:cxn modelId="{D7C9EC7C-2341-48E4-A0A6-E314B0974B92}" type="presParOf" srcId="{B32E1681-2ADB-4681-8E3A-E0603DB6669C}" destId="{6B11C3F2-3F17-44E3-B1C6-1E5FBDBFD35C}" srcOrd="1" destOrd="0" presId="urn:microsoft.com/office/officeart/2005/8/layout/orgChart1"/>
    <dgm:cxn modelId="{E1687E16-B8AC-4904-B672-66F1117FE05C}" type="presParOf" srcId="{40EDD66F-FE14-4ACF-88A0-A56657FA9719}" destId="{3DE946DF-E717-49EE-BBFE-E2D7D972F308}" srcOrd="1" destOrd="0" presId="urn:microsoft.com/office/officeart/2005/8/layout/orgChart1"/>
    <dgm:cxn modelId="{30A5821B-7D6A-4194-860E-E2D5C8495227}" type="presParOf" srcId="{40EDD66F-FE14-4ACF-88A0-A56657FA9719}" destId="{45356814-F894-48E0-80B0-5902959139EE}" srcOrd="2" destOrd="0" presId="urn:microsoft.com/office/officeart/2005/8/layout/orgChart1"/>
    <dgm:cxn modelId="{572F96F7-2389-4DE3-9EFC-8DD01140B9D5}" type="presParOf" srcId="{19745050-9C28-46BC-B8F7-6FE13F683DAA}" destId="{0FBA0328-AC5D-42E7-BE72-20679513699D}" srcOrd="2" destOrd="0" presId="urn:microsoft.com/office/officeart/2005/8/layout/orgChart1"/>
    <dgm:cxn modelId="{480D4C0B-152B-4A67-B0EE-453F49FFF056}" type="presParOf" srcId="{FDAF073E-3BFC-4226-B9A1-DF2B94141710}" destId="{7801121E-6D01-49FC-8961-0172E391C068}" srcOrd="10" destOrd="0" presId="urn:microsoft.com/office/officeart/2005/8/layout/orgChart1"/>
    <dgm:cxn modelId="{BA15D07D-A263-4231-821D-8C0922ED6865}" type="presParOf" srcId="{FDAF073E-3BFC-4226-B9A1-DF2B94141710}" destId="{A47423D4-74B2-4939-B04E-26AE002ED3EB}" srcOrd="11" destOrd="0" presId="urn:microsoft.com/office/officeart/2005/8/layout/orgChart1"/>
    <dgm:cxn modelId="{90093BB1-CBFE-401A-A1CE-B612B772FF34}" type="presParOf" srcId="{A47423D4-74B2-4939-B04E-26AE002ED3EB}" destId="{A4646F54-BB85-4BB4-BFBC-E340D001678C}" srcOrd="0" destOrd="0" presId="urn:microsoft.com/office/officeart/2005/8/layout/orgChart1"/>
    <dgm:cxn modelId="{76CE60AB-D5D7-4DAD-9332-0A1E1388585C}" type="presParOf" srcId="{A4646F54-BB85-4BB4-BFBC-E340D001678C}" destId="{13BD0C8A-E4DD-4909-9EBB-3E934C02889F}" srcOrd="0" destOrd="0" presId="urn:microsoft.com/office/officeart/2005/8/layout/orgChart1"/>
    <dgm:cxn modelId="{F2D284A7-3779-4950-BC3C-691BFEB958C6}" type="presParOf" srcId="{A4646F54-BB85-4BB4-BFBC-E340D001678C}" destId="{8A475AE4-C23C-486B-A733-DD415453EB35}" srcOrd="1" destOrd="0" presId="urn:microsoft.com/office/officeart/2005/8/layout/orgChart1"/>
    <dgm:cxn modelId="{0201268A-0BAB-4C02-A591-F42CCBA38FA7}" type="presParOf" srcId="{A47423D4-74B2-4939-B04E-26AE002ED3EB}" destId="{0F5EE945-87C6-4300-B192-41EF0CD007CA}" srcOrd="1" destOrd="0" presId="urn:microsoft.com/office/officeart/2005/8/layout/orgChart1"/>
    <dgm:cxn modelId="{03DE7884-D3C5-4A54-8477-F0BDE2C0CA1C}" type="presParOf" srcId="{0F5EE945-87C6-4300-B192-41EF0CD007CA}" destId="{8D3EBE0E-A8F3-40B1-AB61-C38E520F8F5B}" srcOrd="0" destOrd="0" presId="urn:microsoft.com/office/officeart/2005/8/layout/orgChart1"/>
    <dgm:cxn modelId="{9D0286DC-1011-4708-9EF5-74ED1DCA11D3}" type="presParOf" srcId="{0F5EE945-87C6-4300-B192-41EF0CD007CA}" destId="{C2A6CCA6-C9D4-478C-89C1-505A7C9B702B}" srcOrd="1" destOrd="0" presId="urn:microsoft.com/office/officeart/2005/8/layout/orgChart1"/>
    <dgm:cxn modelId="{7668226F-1AA1-4E8C-B380-F418EEE32762}" type="presParOf" srcId="{C2A6CCA6-C9D4-478C-89C1-505A7C9B702B}" destId="{6E8FE33D-7C6A-4209-BD2D-C8A6333890F0}" srcOrd="0" destOrd="0" presId="urn:microsoft.com/office/officeart/2005/8/layout/orgChart1"/>
    <dgm:cxn modelId="{EBA0F543-8A47-4E04-8F90-C8D019CC796F}" type="presParOf" srcId="{6E8FE33D-7C6A-4209-BD2D-C8A6333890F0}" destId="{62A7963C-CE4A-482A-8237-7BF77A4FD172}" srcOrd="0" destOrd="0" presId="urn:microsoft.com/office/officeart/2005/8/layout/orgChart1"/>
    <dgm:cxn modelId="{C684F357-3699-476B-B012-825EB8205D80}" type="presParOf" srcId="{6E8FE33D-7C6A-4209-BD2D-C8A6333890F0}" destId="{1E9BF4E1-0DD4-40E6-8F05-C7D301B58DCC}" srcOrd="1" destOrd="0" presId="urn:microsoft.com/office/officeart/2005/8/layout/orgChart1"/>
    <dgm:cxn modelId="{142E484F-E4CA-4260-8EBF-D64B6FAC0E91}" type="presParOf" srcId="{C2A6CCA6-C9D4-478C-89C1-505A7C9B702B}" destId="{99C1E355-B920-419D-AA6D-358DFE7B6CB9}" srcOrd="1" destOrd="0" presId="urn:microsoft.com/office/officeart/2005/8/layout/orgChart1"/>
    <dgm:cxn modelId="{C5411261-FE2A-42DE-8756-027C824CA370}" type="presParOf" srcId="{C2A6CCA6-C9D4-478C-89C1-505A7C9B702B}" destId="{96290057-CBB1-4314-AB8E-E6FA7CD4EC83}" srcOrd="2" destOrd="0" presId="urn:microsoft.com/office/officeart/2005/8/layout/orgChart1"/>
    <dgm:cxn modelId="{D7315A5A-4DFE-449C-AB88-329D219703F8}" type="presParOf" srcId="{0F5EE945-87C6-4300-B192-41EF0CD007CA}" destId="{30162BDC-71E3-4D30-A820-F1EB416EA70C}" srcOrd="2" destOrd="0" presId="urn:microsoft.com/office/officeart/2005/8/layout/orgChart1"/>
    <dgm:cxn modelId="{A3426A37-6E4D-484C-9207-7C2E898568E7}" type="presParOf" srcId="{0F5EE945-87C6-4300-B192-41EF0CD007CA}" destId="{0968C086-51BA-44AB-9E34-52B932894A96}" srcOrd="3" destOrd="0" presId="urn:microsoft.com/office/officeart/2005/8/layout/orgChart1"/>
    <dgm:cxn modelId="{13033EA8-3B3E-4D92-B698-41202F8CED65}" type="presParOf" srcId="{0968C086-51BA-44AB-9E34-52B932894A96}" destId="{E6B77944-FFAD-405F-8AF6-4909DA5A1769}" srcOrd="0" destOrd="0" presId="urn:microsoft.com/office/officeart/2005/8/layout/orgChart1"/>
    <dgm:cxn modelId="{3552B215-8049-403C-8994-590105032499}" type="presParOf" srcId="{E6B77944-FFAD-405F-8AF6-4909DA5A1769}" destId="{FADAC68A-EC34-4F13-81C7-E494E65376CC}" srcOrd="0" destOrd="0" presId="urn:microsoft.com/office/officeart/2005/8/layout/orgChart1"/>
    <dgm:cxn modelId="{610AC6B7-0BCE-4FF2-9DF4-7809A9474CF3}" type="presParOf" srcId="{E6B77944-FFAD-405F-8AF6-4909DA5A1769}" destId="{C9B096EE-1A98-4E62-9772-B358113A0A66}" srcOrd="1" destOrd="0" presId="urn:microsoft.com/office/officeart/2005/8/layout/orgChart1"/>
    <dgm:cxn modelId="{A7B67495-F6D5-4788-9C90-AFE4A07A9400}" type="presParOf" srcId="{0968C086-51BA-44AB-9E34-52B932894A96}" destId="{9CF6FCA7-010E-423F-B295-41906D8F021E}" srcOrd="1" destOrd="0" presId="urn:microsoft.com/office/officeart/2005/8/layout/orgChart1"/>
    <dgm:cxn modelId="{AE832B1E-FCC8-438C-A263-FA72929FD095}" type="presParOf" srcId="{0968C086-51BA-44AB-9E34-52B932894A96}" destId="{669DA89D-F1F1-4C0E-BF82-407FE49A7487}" srcOrd="2" destOrd="0" presId="urn:microsoft.com/office/officeart/2005/8/layout/orgChart1"/>
    <dgm:cxn modelId="{7A5AE02A-637A-4A8C-BB4C-76D221E2F7BC}" type="presParOf" srcId="{A47423D4-74B2-4939-B04E-26AE002ED3EB}" destId="{834EDB85-E1E9-406D-B9B5-22F24498AA79}" srcOrd="2" destOrd="0" presId="urn:microsoft.com/office/officeart/2005/8/layout/orgChart1"/>
    <dgm:cxn modelId="{588ED071-B73B-4045-9620-159569F23250}" type="presParOf" srcId="{FDAF073E-3BFC-4226-B9A1-DF2B94141710}" destId="{48715DF7-DB42-4FD9-AA27-A299DAC49918}" srcOrd="12" destOrd="0" presId="urn:microsoft.com/office/officeart/2005/8/layout/orgChart1"/>
    <dgm:cxn modelId="{1EEFA07C-A598-4DF5-897C-A5FE87E5D71C}" type="presParOf" srcId="{FDAF073E-3BFC-4226-B9A1-DF2B94141710}" destId="{E05821DB-AE15-435F-AFDF-36A076D3335C}" srcOrd="13" destOrd="0" presId="urn:microsoft.com/office/officeart/2005/8/layout/orgChart1"/>
    <dgm:cxn modelId="{2E20F7A9-A87D-46E6-A953-85D3F2F6721F}" type="presParOf" srcId="{E05821DB-AE15-435F-AFDF-36A076D3335C}" destId="{FCAFCE28-70E9-4185-90F2-0ABAC1F6AB64}" srcOrd="0" destOrd="0" presId="urn:microsoft.com/office/officeart/2005/8/layout/orgChart1"/>
    <dgm:cxn modelId="{2A353634-0011-4951-8F81-9F01C6589B17}" type="presParOf" srcId="{FCAFCE28-70E9-4185-90F2-0ABAC1F6AB64}" destId="{B591E349-A9EC-48BF-ACB8-CFCCC8ABA548}" srcOrd="0" destOrd="0" presId="urn:microsoft.com/office/officeart/2005/8/layout/orgChart1"/>
    <dgm:cxn modelId="{F4896D01-F7DD-4065-AC6E-900A1E8970C9}" type="presParOf" srcId="{FCAFCE28-70E9-4185-90F2-0ABAC1F6AB64}" destId="{6327365C-0334-44DE-B6A9-D0F7966284B2}" srcOrd="1" destOrd="0" presId="urn:microsoft.com/office/officeart/2005/8/layout/orgChart1"/>
    <dgm:cxn modelId="{34C2087B-F7D4-46F9-8C8B-8CE3FBC58EF2}" type="presParOf" srcId="{E05821DB-AE15-435F-AFDF-36A076D3335C}" destId="{59EC5B5A-F300-492B-9D6B-401A03BD6E92}" srcOrd="1" destOrd="0" presId="urn:microsoft.com/office/officeart/2005/8/layout/orgChart1"/>
    <dgm:cxn modelId="{82779693-6988-44E5-95E7-F62F0574A3EB}" type="presParOf" srcId="{59EC5B5A-F300-492B-9D6B-401A03BD6E92}" destId="{03AECAE1-E367-4049-A344-676F0688F79A}" srcOrd="0" destOrd="0" presId="urn:microsoft.com/office/officeart/2005/8/layout/orgChart1"/>
    <dgm:cxn modelId="{8A84A97E-343D-48CE-BF94-2C19FE17697C}" type="presParOf" srcId="{59EC5B5A-F300-492B-9D6B-401A03BD6E92}" destId="{4FA1D6B1-0A5F-44ED-B2F0-7C81DF41CE9B}" srcOrd="1" destOrd="0" presId="urn:microsoft.com/office/officeart/2005/8/layout/orgChart1"/>
    <dgm:cxn modelId="{89C66056-0B98-4643-9DC8-3BAA30D1649B}" type="presParOf" srcId="{4FA1D6B1-0A5F-44ED-B2F0-7C81DF41CE9B}" destId="{193FBAA7-175B-408C-A537-A2A348959085}" srcOrd="0" destOrd="0" presId="urn:microsoft.com/office/officeart/2005/8/layout/orgChart1"/>
    <dgm:cxn modelId="{788B9D13-8CE7-4673-9095-9169C50F131B}" type="presParOf" srcId="{193FBAA7-175B-408C-A537-A2A348959085}" destId="{E075BF0A-3B3F-4730-9EB8-6F465AA46AF9}" srcOrd="0" destOrd="0" presId="urn:microsoft.com/office/officeart/2005/8/layout/orgChart1"/>
    <dgm:cxn modelId="{3C84D419-6B53-45E0-B3A9-B29F4FACAD4A}" type="presParOf" srcId="{193FBAA7-175B-408C-A537-A2A348959085}" destId="{D67C8B95-3337-4928-A397-BDC89C8CC223}" srcOrd="1" destOrd="0" presId="urn:microsoft.com/office/officeart/2005/8/layout/orgChart1"/>
    <dgm:cxn modelId="{E03A0AAF-B312-4AF2-A944-3FF28E8709EC}" type="presParOf" srcId="{4FA1D6B1-0A5F-44ED-B2F0-7C81DF41CE9B}" destId="{D310CE6A-BC63-4AED-B2F4-84361BEFCEE5}" srcOrd="1" destOrd="0" presId="urn:microsoft.com/office/officeart/2005/8/layout/orgChart1"/>
    <dgm:cxn modelId="{EB9EF57F-0316-403F-904C-1BCED9C65AC0}" type="presParOf" srcId="{4FA1D6B1-0A5F-44ED-B2F0-7C81DF41CE9B}" destId="{30B64D6D-C124-4CF0-86B2-D70C68A48262}" srcOrd="2" destOrd="0" presId="urn:microsoft.com/office/officeart/2005/8/layout/orgChart1"/>
    <dgm:cxn modelId="{0BDCA411-07DF-4260-9637-ACFA82B89260}" type="presParOf" srcId="{59EC5B5A-F300-492B-9D6B-401A03BD6E92}" destId="{58FE066F-1FF4-4249-AD38-EFD177AEC484}" srcOrd="2" destOrd="0" presId="urn:microsoft.com/office/officeart/2005/8/layout/orgChart1"/>
    <dgm:cxn modelId="{36FDDB57-135B-48DA-AE5B-FA7293597F4D}" type="presParOf" srcId="{59EC5B5A-F300-492B-9D6B-401A03BD6E92}" destId="{385AEEAB-B290-4DFC-8FDC-9D6C682EF75C}" srcOrd="3" destOrd="0" presId="urn:microsoft.com/office/officeart/2005/8/layout/orgChart1"/>
    <dgm:cxn modelId="{BE9EA66D-CF62-46C2-AD25-F26B2269A072}" type="presParOf" srcId="{385AEEAB-B290-4DFC-8FDC-9D6C682EF75C}" destId="{8C7C2C44-8DD5-4C2E-8D7A-8ED594A235E7}" srcOrd="0" destOrd="0" presId="urn:microsoft.com/office/officeart/2005/8/layout/orgChart1"/>
    <dgm:cxn modelId="{CDB4C6D4-B0B3-4271-AF9C-B71014F66A4E}" type="presParOf" srcId="{8C7C2C44-8DD5-4C2E-8D7A-8ED594A235E7}" destId="{F1485A06-23B7-48B7-9CE9-AFE48A30EE86}" srcOrd="0" destOrd="0" presId="urn:microsoft.com/office/officeart/2005/8/layout/orgChart1"/>
    <dgm:cxn modelId="{B4C79E43-97B0-4E98-9826-39ECE67F4E67}" type="presParOf" srcId="{8C7C2C44-8DD5-4C2E-8D7A-8ED594A235E7}" destId="{C67AD409-1C3C-44F0-9328-C79CECC3CE11}" srcOrd="1" destOrd="0" presId="urn:microsoft.com/office/officeart/2005/8/layout/orgChart1"/>
    <dgm:cxn modelId="{76668CC1-E378-4E53-AE40-BF02BEA95D48}" type="presParOf" srcId="{385AEEAB-B290-4DFC-8FDC-9D6C682EF75C}" destId="{2BFB4E4E-8FBD-4476-8FA0-40F48790DC9E}" srcOrd="1" destOrd="0" presId="urn:microsoft.com/office/officeart/2005/8/layout/orgChart1"/>
    <dgm:cxn modelId="{88ED8CCB-9219-4A78-8175-6DCDDEDA6153}" type="presParOf" srcId="{385AEEAB-B290-4DFC-8FDC-9D6C682EF75C}" destId="{12CD269E-5B13-4D61-83B1-08F412C6BFC7}" srcOrd="2" destOrd="0" presId="urn:microsoft.com/office/officeart/2005/8/layout/orgChart1"/>
    <dgm:cxn modelId="{A401F11E-3A40-44D3-A65F-79CE81C8328A}" type="presParOf" srcId="{E05821DB-AE15-435F-AFDF-36A076D3335C}" destId="{340ED881-6FA4-4B92-871F-AAD491876B70}" srcOrd="2" destOrd="0" presId="urn:microsoft.com/office/officeart/2005/8/layout/orgChart1"/>
    <dgm:cxn modelId="{CA0D99D3-3D34-442C-AE44-F83CC2A92724}" type="presParOf" srcId="{B1642794-D770-4245-AA0A-E9683B74C488}" destId="{9F8F5481-F3CB-4C7E-8EA4-6E400FF4A5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23C69-41F9-419F-BCA3-E32B15820550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287AF-21A5-4CAE-ABD5-89F8364B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287AF-21A5-4CAE-ABD5-89F8364B1B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E4F9-8454-4671-AB0A-66C02C75C0CC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1E04-2D93-4E42-BE5D-F758A19322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01C8-F489-4919-B54D-C813F0A9B1C4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F629-91D6-4915-B857-9B8096E5AC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1DFB-A06B-41AE-B5F2-4A55B4105178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29DC-EB8D-49CD-B05D-68B7B1BEEB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F607-52CA-44D1-9FF1-0DC56C4203F3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0BD9-D8EE-4E1C-B813-C4A983F630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E857-3407-4C9D-8F6E-6F63928922CB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76A2-DF4D-4C98-9540-2872F28702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C0CB-C5EC-4F67-9FA6-46CEE71527C9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5496-8C90-4E7B-9B36-645716F795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8186-D498-4DD2-9A20-2E76F348BA39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BFA7-4CE7-4C98-98D7-D9ACA5B14C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28A-E81B-4330-A680-7BA788F19E80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164-11F5-4838-B0D3-08D3C1864A5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5E83-78AC-4F9C-B6E2-3C62F3C767D1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BD33-05E8-4596-AE31-ED02781569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880C-FE63-4E29-8D09-D69C3C113240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47CC-7066-43FA-8A18-4C1EB8E1EF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E285-11A2-46AE-B6FB-06EE4B9E41A6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206E-872F-4216-9195-860E6AAEBB7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554E6-5AF6-4F2B-97A2-976844F44B5E}" type="datetimeFigureOut">
              <a:rPr lang="fr-FR"/>
              <a:pPr>
                <a:defRPr/>
              </a:pPr>
              <a:t>21/08/2014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51E57-7926-4CB4-A9A3-D79A15FCEA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9400" cy="1143000"/>
          </a:xfrm>
        </p:spPr>
        <p:txBody>
          <a:bodyPr/>
          <a:lstStyle/>
          <a:p>
            <a:pPr algn="r"/>
            <a:r>
              <a:rPr lang="fr-CA" sz="5400" dirty="0" smtClean="0">
                <a:solidFill>
                  <a:schemeClr val="bg1"/>
                </a:solidFill>
              </a:rPr>
              <a:t>MUSIC IN 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5900738" cy="57150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800" dirty="0" err="1" smtClean="0">
                <a:solidFill>
                  <a:schemeClr val="bg1"/>
                </a:solidFill>
              </a:rPr>
              <a:t>Supervisor</a:t>
            </a:r>
            <a:r>
              <a:rPr lang="fr-CA" sz="1800" b="1" dirty="0" smtClean="0">
                <a:solidFill>
                  <a:schemeClr val="bg1"/>
                </a:solidFill>
              </a:rPr>
              <a:t> : </a:t>
            </a:r>
            <a:r>
              <a:rPr lang="fr-CA" sz="2000" b="1" dirty="0" err="1" smtClean="0">
                <a:solidFill>
                  <a:schemeClr val="bg1"/>
                </a:solidFill>
              </a:rPr>
              <a:t>Trần</a:t>
            </a:r>
            <a:r>
              <a:rPr lang="fr-CA" sz="2000" b="1" dirty="0" smtClean="0">
                <a:solidFill>
                  <a:schemeClr val="bg1"/>
                </a:solidFill>
              </a:rPr>
              <a:t> </a:t>
            </a:r>
            <a:r>
              <a:rPr lang="fr-CA" sz="2000" b="1" dirty="0" err="1" smtClean="0">
                <a:solidFill>
                  <a:schemeClr val="bg1"/>
                </a:solidFill>
              </a:rPr>
              <a:t>Đình</a:t>
            </a:r>
            <a:r>
              <a:rPr lang="fr-CA" sz="2000" b="1" dirty="0" smtClean="0">
                <a:solidFill>
                  <a:schemeClr val="bg1"/>
                </a:solidFill>
              </a:rPr>
              <a:t> </a:t>
            </a:r>
            <a:r>
              <a:rPr lang="fr-CA" sz="2000" b="1" dirty="0" err="1" smtClean="0">
                <a:solidFill>
                  <a:schemeClr val="bg1"/>
                </a:solidFill>
              </a:rPr>
              <a:t>Trí</a:t>
            </a:r>
            <a:r>
              <a:rPr lang="fr-CA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Introduction 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72440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4200" dirty="0" smtClean="0"/>
              <a:t> </a:t>
            </a:r>
            <a:r>
              <a:rPr lang="fr-CA" sz="7600" dirty="0" smtClean="0"/>
              <a:t>Our </a:t>
            </a:r>
            <a:r>
              <a:rPr lang="fr-CA" sz="7600" dirty="0" err="1" smtClean="0"/>
              <a:t>purpose</a:t>
            </a:r>
            <a:endParaRPr lang="fr-CA" sz="7600" dirty="0" smtClean="0"/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fr-CA" sz="1900" dirty="0" smtClean="0"/>
              <a:t>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900" dirty="0" smtClean="0"/>
              <a:t>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600" dirty="0" smtClean="0"/>
              <a:t>    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5500" dirty="0" smtClean="0"/>
              <a:t>                       We will create a online music website with name MIM(Music in Me)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55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5500" dirty="0" smtClean="0"/>
              <a:t>                       End-users in Vietnam can experience music in a </a:t>
            </a:r>
            <a:r>
              <a:rPr lang="en-US" sz="5500" b="1" dirty="0" smtClean="0"/>
              <a:t>new way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55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5500" dirty="0" smtClean="0"/>
              <a:t>                       Can access MIM anytime and anywhere with stable speed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5500" dirty="0" smtClean="0"/>
              <a:t>	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5500" dirty="0" smtClean="0"/>
              <a:t>                       Can enjoy in real-time from MIM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800" dirty="0" smtClean="0"/>
              <a:t>				</a:t>
            </a:r>
            <a:endParaRPr lang="fr-CA" sz="1800" dirty="0" smtClean="0">
              <a:solidFill>
                <a:srgbClr val="0070C0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990600" y="4572000"/>
            <a:ext cx="381000" cy="228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990600" y="4038600"/>
            <a:ext cx="381000" cy="228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990600" y="3505200"/>
            <a:ext cx="381000" cy="228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990600" y="2895600"/>
            <a:ext cx="381000" cy="228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Introduction(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76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800" dirty="0" smtClean="0"/>
              <a:t>Base on </a:t>
            </a:r>
            <a:r>
              <a:rPr lang="fr-CA" sz="2800" dirty="0" err="1" smtClean="0"/>
              <a:t>some</a:t>
            </a:r>
            <a:r>
              <a:rPr lang="fr-CA" sz="2800" dirty="0" smtClean="0"/>
              <a:t> new technologies: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fr-CA" sz="1900" dirty="0" smtClean="0"/>
              <a:t>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900" dirty="0" smtClean="0"/>
              <a:t>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600" dirty="0" smtClean="0"/>
              <a:t>    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600" dirty="0" smtClean="0"/>
              <a:t>	</a:t>
            </a:r>
            <a:endParaRPr lang="en-US" sz="2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800" dirty="0" smtClean="0"/>
              <a:t>				</a:t>
            </a:r>
            <a:endParaRPr lang="fr-CA" sz="1800" dirty="0" smtClean="0">
              <a:solidFill>
                <a:srgbClr val="0070C0"/>
              </a:solidFill>
            </a:endParaRPr>
          </a:p>
        </p:txBody>
      </p:sp>
      <p:pic>
        <p:nvPicPr>
          <p:cNvPr id="8" name="Picture 7" descr="nodej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514600"/>
            <a:ext cx="1828800" cy="1828800"/>
          </a:xfrm>
          <a:prstGeom prst="rect">
            <a:avLst/>
          </a:prstGeom>
        </p:spPr>
      </p:pic>
      <p:pic>
        <p:nvPicPr>
          <p:cNvPr id="9" name="Picture 8" descr="aja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514600"/>
            <a:ext cx="2702435" cy="1752600"/>
          </a:xfrm>
          <a:prstGeom prst="rect">
            <a:avLst/>
          </a:prstGeom>
        </p:spPr>
      </p:pic>
      <p:pic>
        <p:nvPicPr>
          <p:cNvPr id="10" name="Picture 9" descr="backb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876800"/>
            <a:ext cx="7543800" cy="1295400"/>
          </a:xfrm>
          <a:prstGeom prst="rect">
            <a:avLst/>
          </a:prstGeom>
        </p:spPr>
      </p:pic>
      <p:pic>
        <p:nvPicPr>
          <p:cNvPr id="16" name="Picture 15" descr="sail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2514600"/>
            <a:ext cx="2590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Introduction(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fr-CA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2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fr-CA" sz="1900" dirty="0" smtClean="0"/>
              <a:t>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900" dirty="0" smtClean="0"/>
              <a:t>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600" dirty="0" smtClean="0"/>
              <a:t>                 			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600" dirty="0" smtClean="0"/>
              <a:t>					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600" dirty="0" smtClean="0"/>
              <a:t>	</a:t>
            </a:r>
            <a:endParaRPr lang="en-US" sz="2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800" dirty="0" smtClean="0"/>
              <a:t>				</a:t>
            </a:r>
            <a:endParaRPr lang="fr-CA" sz="18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 descr="sc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35443"/>
            <a:ext cx="8382000" cy="4589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640080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MIM GUI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800" dirty="0" smtClean="0">
                <a:solidFill>
                  <a:schemeClr val="bg1"/>
                </a:solidFill>
              </a:rPr>
              <a:t>Project Management Plan(</a:t>
            </a:r>
            <a:r>
              <a:rPr lang="fr-CA" sz="4800" dirty="0" err="1" smtClean="0">
                <a:solidFill>
                  <a:schemeClr val="bg1"/>
                </a:solidFill>
              </a:rPr>
              <a:t>cont</a:t>
            </a:r>
            <a:r>
              <a:rPr lang="fr-CA" sz="48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CA" sz="4800" dirty="0" smtClean="0"/>
              <a:t>Content: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smtClean="0"/>
              <a:t>Software </a:t>
            </a:r>
            <a:r>
              <a:rPr lang="fr-CA" dirty="0" err="1" smtClean="0"/>
              <a:t>Process</a:t>
            </a:r>
            <a:r>
              <a:rPr lang="fr-CA" dirty="0" smtClean="0"/>
              <a:t> Model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Role</a:t>
            </a:r>
            <a:r>
              <a:rPr lang="fr-CA" dirty="0" smtClean="0"/>
              <a:t> &amp; </a:t>
            </a:r>
            <a:r>
              <a:rPr lang="fr-CA" dirty="0" err="1" smtClean="0"/>
              <a:t>Responsibilities</a:t>
            </a:r>
            <a:endParaRPr lang="fr-CA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smtClean="0"/>
              <a:t>Project Schedule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Developing</a:t>
            </a:r>
            <a:r>
              <a:rPr lang="fr-CA" dirty="0" smtClean="0"/>
              <a:t> </a:t>
            </a:r>
            <a:r>
              <a:rPr lang="fr-CA" dirty="0" err="1" smtClean="0"/>
              <a:t>Environment</a:t>
            </a:r>
            <a:r>
              <a:rPr lang="fr-CA" sz="3600" dirty="0" smtClean="0"/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800" dirty="0" smtClean="0">
                <a:solidFill>
                  <a:schemeClr val="bg1"/>
                </a:solidFill>
              </a:rPr>
              <a:t>Project Management Plan(</a:t>
            </a:r>
            <a:r>
              <a:rPr lang="fr-CA" sz="4800" dirty="0" err="1" smtClean="0">
                <a:solidFill>
                  <a:schemeClr val="bg1"/>
                </a:solidFill>
              </a:rPr>
              <a:t>cont</a:t>
            </a:r>
            <a:r>
              <a:rPr lang="fr-CA" sz="48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29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CA" dirty="0" smtClean="0"/>
              <a:t>Software </a:t>
            </a:r>
            <a:r>
              <a:rPr lang="fr-CA" dirty="0" err="1" smtClean="0"/>
              <a:t>Process</a:t>
            </a:r>
            <a:r>
              <a:rPr lang="fr-CA" dirty="0" smtClean="0"/>
              <a:t> Model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4800" dirty="0" smtClean="0"/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 </a:t>
            </a:r>
          </a:p>
        </p:txBody>
      </p:sp>
      <p:pic>
        <p:nvPicPr>
          <p:cNvPr id="4" name="Picture 3" descr="iterative-mode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2133600"/>
            <a:ext cx="6858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6324600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Iterative Model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5400" dirty="0" smtClean="0">
                <a:solidFill>
                  <a:schemeClr val="bg1"/>
                </a:solidFill>
              </a:rPr>
              <a:t>Plan(</a:t>
            </a:r>
            <a:r>
              <a:rPr lang="fr-CA" sz="5400" dirty="0" err="1" smtClean="0">
                <a:solidFill>
                  <a:schemeClr val="bg1"/>
                </a:solidFill>
              </a:rPr>
              <a:t>cont</a:t>
            </a:r>
            <a:r>
              <a:rPr lang="fr-CA" sz="5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29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CA" dirty="0" err="1" smtClean="0"/>
              <a:t>Role</a:t>
            </a:r>
            <a:r>
              <a:rPr lang="fr-CA" dirty="0" smtClean="0"/>
              <a:t> &amp; </a:t>
            </a:r>
            <a:r>
              <a:rPr lang="fr-CA" dirty="0" err="1" smtClean="0"/>
              <a:t>Responsibilities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4800" dirty="0" smtClean="0"/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2272582"/>
          <a:ext cx="7848600" cy="428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5400" dirty="0" smtClean="0">
                <a:solidFill>
                  <a:schemeClr val="bg1"/>
                </a:solidFill>
              </a:rPr>
              <a:t>Plan(</a:t>
            </a:r>
            <a:r>
              <a:rPr lang="fr-CA" sz="5400" dirty="0" err="1" smtClean="0">
                <a:solidFill>
                  <a:schemeClr val="bg1"/>
                </a:solidFill>
              </a:rPr>
              <a:t>cont</a:t>
            </a:r>
            <a:r>
              <a:rPr lang="fr-CA" sz="5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29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smtClean="0"/>
              <a:t>Project Schedule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4800" dirty="0" smtClean="0"/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 </a:t>
            </a:r>
          </a:p>
        </p:txBody>
      </p:sp>
      <p:pic>
        <p:nvPicPr>
          <p:cNvPr id="6" name="Picture 5" descr="GrantC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180314"/>
            <a:ext cx="7772400" cy="4601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48768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5400" dirty="0" smtClean="0">
                <a:solidFill>
                  <a:schemeClr val="bg1"/>
                </a:solidFill>
              </a:rPr>
              <a:t>Plan(</a:t>
            </a:r>
            <a:r>
              <a:rPr lang="fr-CA" sz="5400" dirty="0" err="1" smtClean="0">
                <a:solidFill>
                  <a:schemeClr val="bg1"/>
                </a:solidFill>
              </a:rPr>
              <a:t>cont</a:t>
            </a:r>
            <a:r>
              <a:rPr lang="fr-CA" sz="5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29175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CA" sz="6700" dirty="0" err="1" smtClean="0"/>
              <a:t>Developing</a:t>
            </a:r>
            <a:r>
              <a:rPr lang="fr-CA" sz="6700" dirty="0" smtClean="0"/>
              <a:t> </a:t>
            </a:r>
            <a:r>
              <a:rPr lang="fr-CA" sz="6700" dirty="0" err="1" smtClean="0"/>
              <a:t>Environtment</a:t>
            </a:r>
            <a:endParaRPr lang="fr-CA" sz="6700" dirty="0" smtClean="0"/>
          </a:p>
          <a:p>
            <a:pPr lvl="0"/>
            <a:r>
              <a:rPr lang="en-US" b="1" dirty="0" smtClean="0"/>
              <a:t>Tools:</a:t>
            </a:r>
            <a:endParaRPr lang="en-US" dirty="0" smtClean="0"/>
          </a:p>
          <a:p>
            <a:pPr lvl="1"/>
            <a:r>
              <a:rPr lang="en-US" dirty="0" smtClean="0"/>
              <a:t>Microsoft® Office 2007, Microsoft® Project 2013, Microsoft® Visio 2010</a:t>
            </a:r>
          </a:p>
          <a:p>
            <a:pPr lvl="1"/>
            <a:r>
              <a:rPr lang="en-US" dirty="0" err="1" smtClean="0"/>
              <a:t>Astah</a:t>
            </a:r>
            <a:r>
              <a:rPr lang="en-US" dirty="0" smtClean="0"/>
              <a:t> Professional 6.8.0</a:t>
            </a:r>
          </a:p>
          <a:p>
            <a:pPr lvl="1"/>
            <a:r>
              <a:rPr lang="en-US" b="1" dirty="0" smtClean="0"/>
              <a:t>Debug</a:t>
            </a:r>
            <a:r>
              <a:rPr lang="en-US" dirty="0" smtClean="0"/>
              <a:t>: Chrome Developer Tools</a:t>
            </a:r>
          </a:p>
          <a:p>
            <a:pPr lvl="1"/>
            <a:r>
              <a:rPr lang="en-US" b="1" dirty="0" smtClean="0"/>
              <a:t>IDE</a:t>
            </a:r>
            <a:r>
              <a:rPr lang="en-US" dirty="0" smtClean="0"/>
              <a:t>: Sublime 3, Notepad++ 6.6.8</a:t>
            </a:r>
          </a:p>
          <a:p>
            <a:pPr lvl="1"/>
            <a:r>
              <a:rPr lang="en-US" b="1" dirty="0" smtClean="0"/>
              <a:t>Manage database</a:t>
            </a:r>
            <a:r>
              <a:rPr lang="en-US" dirty="0" smtClean="0"/>
              <a:t>: </a:t>
            </a:r>
            <a:r>
              <a:rPr lang="en-US" dirty="0" err="1" smtClean="0"/>
              <a:t>PHPMyAdmin</a:t>
            </a:r>
            <a:r>
              <a:rPr lang="en-US" dirty="0" smtClean="0"/>
              <a:t> v 5.6.1</a:t>
            </a:r>
          </a:p>
          <a:p>
            <a:pPr lvl="1"/>
            <a:r>
              <a:rPr lang="en-US" b="1" dirty="0" smtClean="0"/>
              <a:t>Manage source</a:t>
            </a:r>
            <a:r>
              <a:rPr lang="en-US" dirty="0" smtClean="0"/>
              <a:t>: Tortoise SVN 1.8.7 for client and Subversion 1.6 on server svn.mim.vn</a:t>
            </a:r>
          </a:p>
          <a:p>
            <a:pPr lvl="1"/>
            <a:r>
              <a:rPr lang="en-US" b="1" dirty="0" smtClean="0"/>
              <a:t>Browser</a:t>
            </a:r>
            <a:r>
              <a:rPr lang="en-US" dirty="0" smtClean="0"/>
              <a:t>: Chrome 34.0.1847.131 m, Firefox 23.0.1, Internet Explorer 8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lvl="0"/>
            <a:r>
              <a:rPr lang="en-US" b="1" dirty="0" smtClean="0"/>
              <a:t>Techniques:</a:t>
            </a:r>
            <a:endParaRPr lang="en-US" dirty="0" smtClean="0"/>
          </a:p>
          <a:p>
            <a:pPr lvl="1"/>
            <a:r>
              <a:rPr lang="en-US" b="1" dirty="0" smtClean="0"/>
              <a:t>Platform</a:t>
            </a:r>
            <a:r>
              <a:rPr lang="en-US" dirty="0" smtClean="0"/>
              <a:t>: Node.js v0.10.28</a:t>
            </a:r>
          </a:p>
          <a:p>
            <a:pPr lvl="1"/>
            <a:r>
              <a:rPr lang="en-US" b="1" dirty="0" smtClean="0"/>
              <a:t>Framework</a:t>
            </a:r>
            <a:r>
              <a:rPr lang="en-US" dirty="0" smtClean="0"/>
              <a:t>: Sails.js 0.10</a:t>
            </a:r>
          </a:p>
          <a:p>
            <a:pPr lvl="1"/>
            <a:r>
              <a:rPr lang="en-US" b="1" dirty="0" smtClean="0"/>
              <a:t>Database</a:t>
            </a:r>
            <a:r>
              <a:rPr lang="en-US" dirty="0" smtClean="0"/>
              <a:t>: </a:t>
            </a:r>
            <a:r>
              <a:rPr lang="en-US" dirty="0" err="1" smtClean="0"/>
              <a:t>Mysql</a:t>
            </a:r>
            <a:r>
              <a:rPr lang="en-US" dirty="0" smtClean="0"/>
              <a:t> v5.6 </a:t>
            </a:r>
            <a:r>
              <a:rPr lang="en-US" dirty="0" err="1" smtClean="0"/>
              <a:t>innoDB</a:t>
            </a:r>
            <a:endParaRPr lang="en-US" dirty="0" smtClean="0"/>
          </a:p>
          <a:p>
            <a:pPr lvl="1"/>
            <a:r>
              <a:rPr lang="en-US" b="1" dirty="0" smtClean="0"/>
              <a:t>Client</a:t>
            </a:r>
            <a:r>
              <a:rPr lang="en-US" dirty="0" smtClean="0"/>
              <a:t>: HTML5, CSS3 (bootstrap 3), JavaScript (</a:t>
            </a:r>
            <a:r>
              <a:rPr lang="en-US" dirty="0" err="1" smtClean="0"/>
              <a:t>jQuery</a:t>
            </a:r>
            <a:r>
              <a:rPr lang="en-US" dirty="0" smtClean="0"/>
              <a:t> 1.10, </a:t>
            </a:r>
            <a:r>
              <a:rPr lang="en-US" dirty="0" err="1" smtClean="0"/>
              <a:t>jPlayer</a:t>
            </a:r>
            <a:r>
              <a:rPr lang="en-US" dirty="0" smtClean="0"/>
              <a:t> 2.6)</a:t>
            </a:r>
          </a:p>
          <a:p>
            <a:pPr lvl="1"/>
            <a:r>
              <a:rPr lang="en-US" b="1" dirty="0" smtClean="0"/>
              <a:t>Template Engine</a:t>
            </a:r>
            <a:r>
              <a:rPr lang="en-US" dirty="0" smtClean="0"/>
              <a:t>: Embedded JavaScript  version 1.0 (EJS 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4800" dirty="0" smtClean="0"/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</a:t>
            </a:r>
            <a:r>
              <a:rPr lang="fr-CA" sz="4000" dirty="0" err="1" smtClean="0">
                <a:solidFill>
                  <a:schemeClr val="bg1"/>
                </a:solidFill>
              </a:rPr>
              <a:t>Requirement</a:t>
            </a:r>
            <a:r>
              <a:rPr lang="fr-CA" sz="4000" dirty="0" smtClean="0">
                <a:solidFill>
                  <a:schemeClr val="bg1"/>
                </a:solidFill>
              </a:rPr>
              <a:t> </a:t>
            </a:r>
            <a:r>
              <a:rPr lang="fr-CA" sz="4000" dirty="0" err="1" smtClean="0">
                <a:solidFill>
                  <a:schemeClr val="bg1"/>
                </a:solidFill>
              </a:rPr>
              <a:t>Specification</a:t>
            </a:r>
            <a:endParaRPr lang="fr-CA" sz="4000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CA" sz="4800" dirty="0" smtClean="0"/>
              <a:t>Content: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Functional</a:t>
            </a:r>
            <a:r>
              <a:rPr lang="fr-CA" dirty="0" smtClean="0"/>
              <a:t> </a:t>
            </a:r>
            <a:r>
              <a:rPr lang="fr-CA" dirty="0" err="1" smtClean="0"/>
              <a:t>Requirements</a:t>
            </a:r>
            <a:endParaRPr lang="fr-CA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smtClean="0"/>
              <a:t>Non-</a:t>
            </a:r>
            <a:r>
              <a:rPr lang="fr-CA" dirty="0" err="1" smtClean="0"/>
              <a:t>functional</a:t>
            </a:r>
            <a:r>
              <a:rPr lang="fr-CA" dirty="0" smtClean="0"/>
              <a:t> </a:t>
            </a:r>
            <a:r>
              <a:rPr lang="fr-CA" dirty="0" err="1" smtClean="0"/>
              <a:t>Requirements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>
                <a:solidFill>
                  <a:schemeClr val="bg1"/>
                </a:solidFill>
              </a:rPr>
              <a:t>Software </a:t>
            </a:r>
            <a:r>
              <a:rPr lang="fr-CA" sz="3600" dirty="0" err="1" smtClean="0">
                <a:solidFill>
                  <a:schemeClr val="bg1"/>
                </a:solidFill>
              </a:rPr>
              <a:t>Requirement</a:t>
            </a:r>
            <a:r>
              <a:rPr lang="fr-CA" sz="3600" dirty="0" smtClean="0">
                <a:solidFill>
                  <a:schemeClr val="bg1"/>
                </a:solidFill>
              </a:rPr>
              <a:t> </a:t>
            </a:r>
            <a:r>
              <a:rPr lang="fr-CA" sz="3600" dirty="0" err="1" smtClean="0">
                <a:solidFill>
                  <a:schemeClr val="bg1"/>
                </a:solidFill>
              </a:rPr>
              <a:t>Specification</a:t>
            </a:r>
            <a:r>
              <a:rPr lang="fr-CA" sz="3600" dirty="0" smtClean="0">
                <a:solidFill>
                  <a:schemeClr val="bg1"/>
                </a:solidFill>
              </a:rPr>
              <a:t>(</a:t>
            </a:r>
            <a:r>
              <a:rPr lang="fr-CA" sz="3600" dirty="0" err="1" smtClean="0">
                <a:solidFill>
                  <a:schemeClr val="bg1"/>
                </a:solidFill>
              </a:rPr>
              <a:t>cont</a:t>
            </a:r>
            <a:r>
              <a:rPr lang="fr-CA" sz="3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smtClean="0"/>
              <a:t> </a:t>
            </a:r>
            <a:r>
              <a:rPr lang="fr-CA" dirty="0" err="1" smtClean="0"/>
              <a:t>Functional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         5 </a:t>
            </a:r>
            <a:r>
              <a:rPr lang="en-US" sz="2000" dirty="0" err="1" smtClean="0"/>
              <a:t>Usergroups</a:t>
            </a:r>
            <a:r>
              <a:rPr lang="en-US" sz="2000" dirty="0" smtClean="0"/>
              <a:t> in our system:</a:t>
            </a:r>
            <a:r>
              <a:rPr lang="en-US" sz="2000" b="1" dirty="0" smtClean="0"/>
              <a:t>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b="1" dirty="0" smtClean="0"/>
              <a:t>	</a:t>
            </a:r>
            <a:endParaRPr lang="en-US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		   + Guest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		   + Member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		   + Banned-member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		   + Admin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		   + Staff </a:t>
            </a:r>
            <a:r>
              <a:rPr lang="en-US" sz="1800" b="1" dirty="0" smtClean="0"/>
              <a:t>		</a:t>
            </a:r>
            <a:endParaRPr lang="fr-CA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CA" dirty="0" smtClean="0">
                <a:solidFill>
                  <a:schemeClr val="bg1"/>
                </a:solidFill>
              </a:rPr>
              <a:t>                             </a:t>
            </a:r>
            <a:r>
              <a:rPr lang="fr-CA" sz="5400" dirty="0" smtClean="0">
                <a:solidFill>
                  <a:schemeClr val="bg1"/>
                </a:solidFill>
              </a:rPr>
              <a:t>TEAM G5</a:t>
            </a:r>
          </a:p>
          <a:p>
            <a:pPr>
              <a:buNone/>
            </a:pPr>
            <a:r>
              <a:rPr lang="fr-CA" dirty="0" smtClean="0">
                <a:solidFill>
                  <a:schemeClr val="bg1"/>
                </a:solidFill>
              </a:rPr>
              <a:t>                               </a:t>
            </a:r>
            <a:r>
              <a:rPr lang="fr-CA" dirty="0" err="1" smtClean="0">
                <a:solidFill>
                  <a:schemeClr val="bg1"/>
                </a:solidFill>
              </a:rPr>
              <a:t>Trần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Hà</a:t>
            </a:r>
            <a:r>
              <a:rPr lang="fr-CA" dirty="0" smtClean="0">
                <a:solidFill>
                  <a:schemeClr val="bg1"/>
                </a:solidFill>
              </a:rPr>
              <a:t> Huy</a:t>
            </a:r>
          </a:p>
          <a:p>
            <a:pPr>
              <a:buNone/>
            </a:pPr>
            <a:r>
              <a:rPr lang="fr-CA" dirty="0" smtClean="0">
                <a:solidFill>
                  <a:schemeClr val="bg1"/>
                </a:solidFill>
              </a:rPr>
              <a:t>                               </a:t>
            </a:r>
            <a:r>
              <a:rPr lang="fr-CA" dirty="0" err="1" smtClean="0">
                <a:solidFill>
                  <a:schemeClr val="bg1"/>
                </a:solidFill>
              </a:rPr>
              <a:t>Bùi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Quốc</a:t>
            </a:r>
            <a:r>
              <a:rPr lang="fr-CA" dirty="0" smtClean="0">
                <a:solidFill>
                  <a:schemeClr val="bg1"/>
                </a:solidFill>
              </a:rPr>
              <a:t> Anh</a:t>
            </a:r>
          </a:p>
          <a:p>
            <a:pPr>
              <a:buNone/>
            </a:pPr>
            <a:r>
              <a:rPr lang="fr-CA" dirty="0" smtClean="0">
                <a:solidFill>
                  <a:schemeClr val="bg1"/>
                </a:solidFill>
              </a:rPr>
              <a:t>                               </a:t>
            </a:r>
            <a:r>
              <a:rPr lang="fr-CA" dirty="0" err="1" smtClean="0">
                <a:solidFill>
                  <a:schemeClr val="bg1"/>
                </a:solidFill>
              </a:rPr>
              <a:t>Nguyễn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Phúc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Lộc</a:t>
            </a:r>
            <a:endParaRPr lang="fr-CA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CA" dirty="0" smtClean="0">
                <a:solidFill>
                  <a:schemeClr val="bg1"/>
                </a:solidFill>
              </a:rPr>
              <a:t>                               </a:t>
            </a:r>
            <a:r>
              <a:rPr lang="fr-CA" dirty="0" err="1" smtClean="0">
                <a:solidFill>
                  <a:schemeClr val="bg1"/>
                </a:solidFill>
              </a:rPr>
              <a:t>Trần</a:t>
            </a:r>
            <a:r>
              <a:rPr lang="fr-CA" dirty="0" smtClean="0">
                <a:solidFill>
                  <a:schemeClr val="bg1"/>
                </a:solidFill>
              </a:rPr>
              <a:t> Quang </a:t>
            </a:r>
            <a:r>
              <a:rPr lang="fr-CA" dirty="0" err="1" smtClean="0">
                <a:solidFill>
                  <a:schemeClr val="bg1"/>
                </a:solidFill>
              </a:rPr>
              <a:t>Tùng</a:t>
            </a:r>
            <a:endParaRPr lang="fr-CA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CA" dirty="0" smtClean="0">
                <a:solidFill>
                  <a:schemeClr val="bg1"/>
                </a:solidFill>
              </a:rPr>
              <a:t>                               </a:t>
            </a:r>
            <a:r>
              <a:rPr lang="fr-CA" dirty="0" err="1" smtClean="0">
                <a:solidFill>
                  <a:schemeClr val="bg1"/>
                </a:solidFill>
              </a:rPr>
              <a:t>Hoàng</a:t>
            </a:r>
            <a:r>
              <a:rPr lang="fr-CA" dirty="0" smtClean="0">
                <a:solidFill>
                  <a:schemeClr val="bg1"/>
                </a:solidFill>
              </a:rPr>
              <a:t> Anh Minh</a:t>
            </a:r>
          </a:p>
          <a:p>
            <a:pPr>
              <a:buNone/>
            </a:pP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>
                <a:solidFill>
                  <a:schemeClr val="bg1"/>
                </a:solidFill>
              </a:rPr>
              <a:t>Software </a:t>
            </a:r>
            <a:r>
              <a:rPr lang="fr-CA" sz="3600" dirty="0" err="1" smtClean="0">
                <a:solidFill>
                  <a:schemeClr val="bg1"/>
                </a:solidFill>
              </a:rPr>
              <a:t>Requirement</a:t>
            </a:r>
            <a:r>
              <a:rPr lang="fr-CA" sz="3600" dirty="0" smtClean="0">
                <a:solidFill>
                  <a:schemeClr val="bg1"/>
                </a:solidFill>
              </a:rPr>
              <a:t> </a:t>
            </a:r>
            <a:r>
              <a:rPr lang="fr-CA" sz="3600" dirty="0" err="1" smtClean="0">
                <a:solidFill>
                  <a:schemeClr val="bg1"/>
                </a:solidFill>
              </a:rPr>
              <a:t>Specification</a:t>
            </a:r>
            <a:r>
              <a:rPr lang="fr-CA" sz="3600" dirty="0" smtClean="0">
                <a:solidFill>
                  <a:schemeClr val="bg1"/>
                </a:solidFill>
              </a:rPr>
              <a:t>(</a:t>
            </a:r>
            <a:r>
              <a:rPr lang="fr-CA" sz="3600" dirty="0" err="1" smtClean="0">
                <a:solidFill>
                  <a:schemeClr val="bg1"/>
                </a:solidFill>
              </a:rPr>
              <a:t>cont</a:t>
            </a:r>
            <a:r>
              <a:rPr lang="fr-CA" sz="3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smtClean="0"/>
              <a:t> </a:t>
            </a:r>
            <a:r>
              <a:rPr lang="fr-CA" dirty="0" err="1" smtClean="0"/>
              <a:t>Functional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</a:t>
            </a:r>
            <a:endParaRPr lang="en-US" sz="20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b="1" dirty="0" smtClean="0"/>
              <a:t>         </a:t>
            </a:r>
            <a:r>
              <a:rPr lang="en-US" sz="1800" b="1" dirty="0" smtClean="0"/>
              <a:t>	</a:t>
            </a:r>
            <a:endParaRPr lang="fr-CA" sz="1800" b="1" dirty="0" smtClean="0"/>
          </a:p>
        </p:txBody>
      </p:sp>
      <p:pic>
        <p:nvPicPr>
          <p:cNvPr id="8" name="Picture 7" descr="gro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403375"/>
            <a:ext cx="6658511" cy="437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>
                <a:solidFill>
                  <a:schemeClr val="bg1"/>
                </a:solidFill>
              </a:rPr>
              <a:t>Software </a:t>
            </a:r>
            <a:r>
              <a:rPr lang="fr-CA" sz="3600" dirty="0" err="1" smtClean="0">
                <a:solidFill>
                  <a:schemeClr val="bg1"/>
                </a:solidFill>
              </a:rPr>
              <a:t>Requirement</a:t>
            </a:r>
            <a:r>
              <a:rPr lang="fr-CA" sz="3600" dirty="0" smtClean="0">
                <a:solidFill>
                  <a:schemeClr val="bg1"/>
                </a:solidFill>
              </a:rPr>
              <a:t> </a:t>
            </a:r>
            <a:r>
              <a:rPr lang="fr-CA" sz="3600" dirty="0" err="1" smtClean="0">
                <a:solidFill>
                  <a:schemeClr val="bg1"/>
                </a:solidFill>
              </a:rPr>
              <a:t>Specification</a:t>
            </a:r>
            <a:r>
              <a:rPr lang="fr-CA" sz="3600" dirty="0" smtClean="0">
                <a:solidFill>
                  <a:schemeClr val="bg1"/>
                </a:solidFill>
              </a:rPr>
              <a:t>(</a:t>
            </a:r>
            <a:r>
              <a:rPr lang="fr-CA" sz="3600" dirty="0" err="1" smtClean="0">
                <a:solidFill>
                  <a:schemeClr val="bg1"/>
                </a:solidFill>
              </a:rPr>
              <a:t>cont</a:t>
            </a:r>
            <a:r>
              <a:rPr lang="fr-CA" sz="3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smtClean="0"/>
              <a:t> </a:t>
            </a:r>
            <a:r>
              <a:rPr lang="fr-CA" dirty="0" err="1" smtClean="0"/>
              <a:t>Usecase</a:t>
            </a:r>
            <a:r>
              <a:rPr lang="fr-CA" dirty="0" smtClean="0"/>
              <a:t> </a:t>
            </a:r>
            <a:r>
              <a:rPr lang="fr-CA" dirty="0" err="1" smtClean="0"/>
              <a:t>Diagram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b="1" dirty="0" smtClean="0"/>
              <a:t>	  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b="1" dirty="0" smtClean="0"/>
              <a:t>         </a:t>
            </a:r>
            <a:r>
              <a:rPr lang="en-US" sz="1800" b="1" dirty="0" smtClean="0"/>
              <a:t>	</a:t>
            </a:r>
            <a:endParaRPr lang="fr-CA" sz="1800" b="1" dirty="0" smtClean="0"/>
          </a:p>
        </p:txBody>
      </p:sp>
      <p:pic>
        <p:nvPicPr>
          <p:cNvPr id="7" name="Picture 6" descr="UseCa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9144000" cy="44697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22860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Use-case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>
                <a:solidFill>
                  <a:schemeClr val="bg1"/>
                </a:solidFill>
              </a:rPr>
              <a:t>Software </a:t>
            </a:r>
            <a:r>
              <a:rPr lang="fr-CA" sz="3600" dirty="0" err="1" smtClean="0">
                <a:solidFill>
                  <a:schemeClr val="bg1"/>
                </a:solidFill>
              </a:rPr>
              <a:t>Requirement</a:t>
            </a:r>
            <a:r>
              <a:rPr lang="fr-CA" sz="3600" dirty="0" smtClean="0">
                <a:solidFill>
                  <a:schemeClr val="bg1"/>
                </a:solidFill>
              </a:rPr>
              <a:t> </a:t>
            </a:r>
            <a:r>
              <a:rPr lang="fr-CA" sz="3600" dirty="0" err="1" smtClean="0">
                <a:solidFill>
                  <a:schemeClr val="bg1"/>
                </a:solidFill>
              </a:rPr>
              <a:t>Specification</a:t>
            </a:r>
            <a:r>
              <a:rPr lang="fr-CA" sz="3600" dirty="0" smtClean="0">
                <a:solidFill>
                  <a:schemeClr val="bg1"/>
                </a:solidFill>
              </a:rPr>
              <a:t>(</a:t>
            </a:r>
            <a:r>
              <a:rPr lang="fr-CA" sz="3600" dirty="0" err="1" smtClean="0">
                <a:solidFill>
                  <a:schemeClr val="bg1"/>
                </a:solidFill>
              </a:rPr>
              <a:t>cont</a:t>
            </a:r>
            <a:r>
              <a:rPr lang="fr-CA" sz="3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smtClean="0"/>
              <a:t> </a:t>
            </a:r>
            <a:r>
              <a:rPr lang="fr-CA" dirty="0" err="1" smtClean="0"/>
              <a:t>Usecase</a:t>
            </a:r>
            <a:r>
              <a:rPr lang="fr-CA" dirty="0" smtClean="0"/>
              <a:t> </a:t>
            </a:r>
            <a:r>
              <a:rPr lang="fr-CA" dirty="0" err="1" smtClean="0"/>
              <a:t>Diagram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</a:t>
            </a:r>
            <a:endParaRPr lang="en-US" sz="20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b="1" dirty="0" smtClean="0"/>
              <a:t>	  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b="1" dirty="0" smtClean="0"/>
              <a:t>         </a:t>
            </a:r>
            <a:r>
              <a:rPr lang="en-US" sz="1800" b="1" dirty="0" smtClean="0"/>
              <a:t>	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b="1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b="1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b="1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b="1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b="1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b="1" dirty="0" smtClean="0"/>
              <a:t>	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800" b="1" dirty="0" smtClean="0"/>
              <a:t>	                                                   </a:t>
            </a:r>
            <a:r>
              <a:rPr lang="en-US" sz="1200" b="1" dirty="0" err="1" smtClean="0"/>
              <a:t>UseCase</a:t>
            </a:r>
            <a:r>
              <a:rPr lang="en-US" sz="1200" b="1" dirty="0" smtClean="0"/>
              <a:t> Diagram for Music Box</a:t>
            </a:r>
            <a:endParaRPr lang="fr-CA" sz="1200" b="1" dirty="0" smtClean="0"/>
          </a:p>
        </p:txBody>
      </p:sp>
      <p:pic>
        <p:nvPicPr>
          <p:cNvPr id="7" name="Picture 6" descr="music-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362200"/>
            <a:ext cx="6400800" cy="37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>
                <a:solidFill>
                  <a:schemeClr val="bg1"/>
                </a:solidFill>
              </a:rPr>
              <a:t>Software </a:t>
            </a:r>
            <a:r>
              <a:rPr lang="fr-CA" sz="3600" dirty="0" err="1" smtClean="0">
                <a:solidFill>
                  <a:schemeClr val="bg1"/>
                </a:solidFill>
              </a:rPr>
              <a:t>Requirement</a:t>
            </a:r>
            <a:r>
              <a:rPr lang="fr-CA" sz="3600" dirty="0" smtClean="0">
                <a:solidFill>
                  <a:schemeClr val="bg1"/>
                </a:solidFill>
              </a:rPr>
              <a:t> </a:t>
            </a:r>
            <a:r>
              <a:rPr lang="fr-CA" sz="3600" dirty="0" err="1" smtClean="0">
                <a:solidFill>
                  <a:schemeClr val="bg1"/>
                </a:solidFill>
              </a:rPr>
              <a:t>Specification</a:t>
            </a:r>
            <a:r>
              <a:rPr lang="fr-CA" sz="3600" dirty="0" smtClean="0">
                <a:solidFill>
                  <a:schemeClr val="bg1"/>
                </a:solidFill>
              </a:rPr>
              <a:t>(</a:t>
            </a:r>
            <a:r>
              <a:rPr lang="fr-CA" sz="3600" dirty="0" err="1" smtClean="0">
                <a:solidFill>
                  <a:schemeClr val="bg1"/>
                </a:solidFill>
              </a:rPr>
              <a:t>cont</a:t>
            </a:r>
            <a:r>
              <a:rPr lang="fr-CA" sz="3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smtClean="0"/>
              <a:t> Non-</a:t>
            </a:r>
            <a:r>
              <a:rPr lang="fr-CA" dirty="0" err="1" smtClean="0"/>
              <a:t>Functional</a:t>
            </a:r>
            <a:endParaRPr lang="fr-CA" dirty="0" smtClean="0"/>
          </a:p>
          <a:p>
            <a:pPr lvl="0"/>
            <a:r>
              <a:rPr lang="en-US" sz="2000" b="1" dirty="0" smtClean="0"/>
              <a:t>Security</a:t>
            </a:r>
            <a:r>
              <a:rPr lang="en-US" sz="2000" dirty="0" smtClean="0"/>
              <a:t>: Protect website from some attack as XSS, SQL injection. Must encrypt password of users in database. </a:t>
            </a:r>
          </a:p>
          <a:p>
            <a:pPr lvl="0"/>
            <a:r>
              <a:rPr lang="en-US" sz="2000" b="1" dirty="0" smtClean="0"/>
              <a:t>Accessibility:</a:t>
            </a:r>
            <a:r>
              <a:rPr lang="en-US" sz="2000" dirty="0" smtClean="0"/>
              <a:t> Speed of website &amp; songs stream is high. Time delay in real-time must very low.</a:t>
            </a:r>
          </a:p>
          <a:p>
            <a:pPr lvl="0"/>
            <a:r>
              <a:rPr lang="en-US" sz="2000" b="1" dirty="0" smtClean="0"/>
              <a:t>Maintainability and Extensibility: </a:t>
            </a:r>
            <a:r>
              <a:rPr lang="en-US" sz="2000" dirty="0" smtClean="0"/>
              <a:t>Easily add new features or maintain the website.</a:t>
            </a:r>
            <a:r>
              <a:rPr lang="en-US" sz="2000" b="1" dirty="0" smtClean="0"/>
              <a:t>	  	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b="1" dirty="0" smtClean="0"/>
              <a:t>         </a:t>
            </a:r>
            <a:r>
              <a:rPr lang="en-US" sz="1800" b="1" dirty="0" smtClean="0"/>
              <a:t>	</a:t>
            </a:r>
            <a:endParaRPr lang="fr-CA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Architecture Design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CA" sz="4800" dirty="0" smtClean="0"/>
              <a:t>Content: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Overall</a:t>
            </a:r>
            <a:r>
              <a:rPr lang="fr-CA" dirty="0" smtClean="0"/>
              <a:t> Architecture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smtClean="0"/>
              <a:t>Component </a:t>
            </a:r>
            <a:r>
              <a:rPr lang="fr-CA" dirty="0" err="1" smtClean="0"/>
              <a:t>Diagram</a:t>
            </a:r>
            <a:endParaRPr lang="fr-CA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smtClean="0"/>
              <a:t>Class </a:t>
            </a:r>
            <a:r>
              <a:rPr lang="fr-CA" dirty="0" err="1" smtClean="0"/>
              <a:t>Diagram</a:t>
            </a:r>
            <a:endParaRPr lang="fr-CA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Sequence</a:t>
            </a:r>
            <a:r>
              <a:rPr lang="fr-CA" dirty="0" smtClean="0"/>
              <a:t> </a:t>
            </a:r>
            <a:r>
              <a:rPr lang="fr-CA" dirty="0" err="1" smtClean="0"/>
              <a:t>Diagram</a:t>
            </a:r>
            <a:endParaRPr lang="fr-CA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Flowchart</a:t>
            </a:r>
            <a:endParaRPr lang="fr-CA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Entity</a:t>
            </a:r>
            <a:r>
              <a:rPr lang="fr-CA" dirty="0" smtClean="0"/>
              <a:t> Relationship </a:t>
            </a:r>
            <a:r>
              <a:rPr lang="fr-CA" dirty="0" err="1" smtClean="0"/>
              <a:t>Diagram</a:t>
            </a:r>
            <a:endParaRPr lang="fr-CA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Database</a:t>
            </a:r>
            <a:r>
              <a:rPr lang="fr-CA" dirty="0" smtClean="0"/>
              <a:t> Design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Architecture Design(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7696200" cy="4116387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3600" dirty="0" err="1" smtClean="0"/>
              <a:t>Overall</a:t>
            </a:r>
            <a:r>
              <a:rPr lang="fr-CA" sz="3600" dirty="0" smtClean="0"/>
              <a:t> Architecture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400" dirty="0" smtClean="0"/>
              <a:t>		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400" dirty="0" smtClean="0"/>
              <a:t>		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400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400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400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400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400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3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300" dirty="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6324600"/>
            <a:ext cx="2274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MIM was built follow MVC pattern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Architecture Design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5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3600" dirty="0" smtClean="0"/>
              <a:t>Component </a:t>
            </a:r>
            <a:r>
              <a:rPr lang="fr-CA" sz="3600" dirty="0" err="1" smtClean="0"/>
              <a:t>Diagram</a:t>
            </a: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81250"/>
            <a:ext cx="18383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Architecture Design(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5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3600" dirty="0" smtClean="0"/>
              <a:t>Class </a:t>
            </a:r>
            <a:r>
              <a:rPr lang="fr-CA" sz="3600" dirty="0" err="1" smtClean="0"/>
              <a:t>Diagram</a:t>
            </a: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400" dirty="0" smtClean="0"/>
              <a:t>   </a:t>
            </a:r>
            <a:endParaRPr lang="fr-CA" sz="20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6477000"/>
            <a:ext cx="2233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Overall Class Diagram of MIM</a:t>
            </a:r>
            <a:endParaRPr lang="en-US" sz="1200" dirty="0"/>
          </a:p>
        </p:txBody>
      </p:sp>
      <p:pic>
        <p:nvPicPr>
          <p:cNvPr id="9" name="Picture 8" descr="mi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362200"/>
            <a:ext cx="6858000" cy="404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Architecture Design(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5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3600" dirty="0" smtClean="0"/>
              <a:t>Class </a:t>
            </a:r>
            <a:r>
              <a:rPr lang="fr-CA" sz="3600" dirty="0" err="1" smtClean="0"/>
              <a:t>Diagram</a:t>
            </a: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000" dirty="0" err="1" smtClean="0"/>
              <a:t>Example</a:t>
            </a:r>
            <a:r>
              <a:rPr lang="fr-CA" sz="2000" dirty="0" smtClean="0"/>
              <a:t>: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400" dirty="0" smtClean="0"/>
              <a:t>Class </a:t>
            </a:r>
            <a:r>
              <a:rPr lang="fr-CA" sz="1400" dirty="0" err="1" smtClean="0"/>
              <a:t>Diagram</a:t>
            </a:r>
            <a:r>
              <a:rPr lang="fr-CA" sz="1400" dirty="0" smtClean="0"/>
              <a:t> for </a:t>
            </a:r>
            <a:r>
              <a:rPr lang="fr-CA" sz="1400" dirty="0" err="1" smtClean="0"/>
              <a:t>UserModel</a:t>
            </a:r>
            <a:endParaRPr lang="fr-CA" sz="1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800" dirty="0" smtClean="0"/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user-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0531" y="2052265"/>
            <a:ext cx="3534269" cy="480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Architecture Design(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3600" dirty="0" err="1" smtClean="0"/>
              <a:t>Sequence</a:t>
            </a:r>
            <a:r>
              <a:rPr lang="fr-CA" sz="3600" dirty="0" smtClean="0"/>
              <a:t> </a:t>
            </a:r>
            <a:r>
              <a:rPr lang="fr-CA" sz="3600" dirty="0" err="1" smtClean="0"/>
              <a:t>Diagram</a:t>
            </a:r>
            <a:endParaRPr lang="fr-CA" sz="36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	      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200" dirty="0" smtClean="0"/>
              <a:t>           </a:t>
            </a:r>
            <a:r>
              <a:rPr lang="fr-CA" sz="1200" dirty="0" err="1" smtClean="0"/>
              <a:t>Sequence</a:t>
            </a:r>
            <a:r>
              <a:rPr lang="fr-CA" sz="1200" dirty="0" smtClean="0"/>
              <a:t> </a:t>
            </a:r>
            <a:r>
              <a:rPr lang="fr-CA" sz="1200" dirty="0" err="1" smtClean="0"/>
              <a:t>Diagram</a:t>
            </a:r>
            <a:r>
              <a:rPr lang="fr-CA" sz="1200" dirty="0" smtClean="0"/>
              <a:t> for </a:t>
            </a:r>
            <a:r>
              <a:rPr lang="fr-CA" sz="1200" dirty="0" err="1" smtClean="0"/>
              <a:t>starting</a:t>
            </a:r>
            <a:r>
              <a:rPr lang="fr-CA" sz="1200" dirty="0" smtClean="0"/>
              <a:t> </a:t>
            </a:r>
            <a:r>
              <a:rPr lang="fr-CA" sz="1200" dirty="0" err="1" smtClean="0"/>
              <a:t>Broadcast</a:t>
            </a:r>
            <a:endParaRPr lang="fr-CA" sz="12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5" y="2233613"/>
            <a:ext cx="6410325" cy="39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algn="l"/>
            <a:r>
              <a:rPr lang="fr-CA" b="1" dirty="0" smtClean="0"/>
              <a:t>Content </a:t>
            </a:r>
            <a:r>
              <a:rPr lang="fr-CA" b="1" dirty="0" err="1" smtClean="0"/>
              <a:t>outline</a:t>
            </a:r>
            <a:endParaRPr lang="fr-CA" b="1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r>
              <a:rPr lang="fr-CA" dirty="0" smtClean="0"/>
              <a:t>Introduction</a:t>
            </a:r>
          </a:p>
          <a:p>
            <a:r>
              <a:rPr lang="fr-CA" dirty="0" smtClean="0"/>
              <a:t>Project Management Plan</a:t>
            </a:r>
          </a:p>
          <a:p>
            <a:r>
              <a:rPr lang="fr-CA" dirty="0" smtClean="0"/>
              <a:t>Software </a:t>
            </a:r>
            <a:r>
              <a:rPr lang="fr-CA" dirty="0" err="1" smtClean="0"/>
              <a:t>Requirement</a:t>
            </a:r>
            <a:r>
              <a:rPr lang="fr-CA" dirty="0" smtClean="0"/>
              <a:t> </a:t>
            </a:r>
            <a:r>
              <a:rPr lang="fr-CA" dirty="0" err="1" smtClean="0"/>
              <a:t>Specification</a:t>
            </a:r>
            <a:endParaRPr lang="fr-CA" dirty="0" smtClean="0"/>
          </a:p>
          <a:p>
            <a:r>
              <a:rPr lang="fr-CA" dirty="0" smtClean="0"/>
              <a:t>Software Architecture Design</a:t>
            </a:r>
          </a:p>
          <a:p>
            <a:r>
              <a:rPr lang="fr-CA" dirty="0" err="1" smtClean="0"/>
              <a:t>Testing</a:t>
            </a:r>
            <a:endParaRPr lang="fr-CA" dirty="0" smtClean="0"/>
          </a:p>
          <a:p>
            <a:r>
              <a:rPr lang="fr-CA" dirty="0" smtClean="0"/>
              <a:t>Q&amp;A and </a:t>
            </a:r>
            <a:r>
              <a:rPr lang="fr-CA" dirty="0" err="1" smtClean="0"/>
              <a:t>Demo</a:t>
            </a: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Architecture Design(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3600" dirty="0" err="1" smtClean="0"/>
              <a:t>Flowchart</a:t>
            </a: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	                   </a:t>
            </a:r>
          </a:p>
          <a:p>
            <a:pPr>
              <a:buNone/>
            </a:pPr>
            <a:r>
              <a:rPr lang="en-US" sz="1200" b="1" i="1" dirty="0" smtClean="0"/>
              <a:t> </a:t>
            </a:r>
          </a:p>
          <a:p>
            <a:pPr>
              <a:buNone/>
            </a:pPr>
            <a:r>
              <a:rPr lang="en-US" sz="1200" b="1" i="1" dirty="0" smtClean="0"/>
              <a:t>    Flowchart for Register method of User class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flow-c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09800"/>
            <a:ext cx="3657600" cy="452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Architecture Design(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3600" dirty="0" err="1" smtClean="0"/>
              <a:t>Entity</a:t>
            </a:r>
            <a:r>
              <a:rPr lang="fr-CA" sz="3600" dirty="0" smtClean="0"/>
              <a:t> Relationship </a:t>
            </a:r>
            <a:r>
              <a:rPr lang="fr-CA" sz="3600" dirty="0" err="1" smtClean="0"/>
              <a:t>Diagram</a:t>
            </a: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	                   </a:t>
            </a:r>
          </a:p>
          <a:p>
            <a:pPr>
              <a:buNone/>
            </a:pPr>
            <a:r>
              <a:rPr lang="en-US" sz="1200" b="1" i="1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57120"/>
            <a:ext cx="7772400" cy="4524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23622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ERD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Architecture Design(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3600" dirty="0" err="1" smtClean="0"/>
              <a:t>Entity</a:t>
            </a:r>
            <a:r>
              <a:rPr lang="fr-CA" sz="3600" dirty="0" smtClean="0"/>
              <a:t> Relationship </a:t>
            </a:r>
            <a:r>
              <a:rPr lang="fr-CA" sz="3600" dirty="0" err="1" smtClean="0"/>
              <a:t>Diagram</a:t>
            </a: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	                   </a:t>
            </a:r>
          </a:p>
          <a:p>
            <a:pPr>
              <a:buNone/>
            </a:pPr>
            <a:r>
              <a:rPr lang="en-US" sz="1200" b="1" i="1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600" y="26670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ERD for entity User</a:t>
            </a:r>
            <a:endParaRPr lang="en-US" dirty="0"/>
          </a:p>
        </p:txBody>
      </p:sp>
      <p:pic>
        <p:nvPicPr>
          <p:cNvPr id="10" name="Picture 9" descr="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362200"/>
            <a:ext cx="5334000" cy="431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Architecture Design(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5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3600" dirty="0" err="1" smtClean="0"/>
              <a:t>Database</a:t>
            </a:r>
            <a:r>
              <a:rPr lang="fr-CA" sz="3600" dirty="0" smtClean="0"/>
              <a:t> Design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17884"/>
            <a:ext cx="8153400" cy="375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6400800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Overall database of MIM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Software Architecture Design(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5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3600" dirty="0" err="1" smtClean="0"/>
              <a:t>Database</a:t>
            </a:r>
            <a:r>
              <a:rPr lang="fr-CA" sz="3600" dirty="0" smtClean="0"/>
              <a:t> Design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000" dirty="0" err="1" smtClean="0"/>
              <a:t>Example</a:t>
            </a:r>
            <a:r>
              <a:rPr lang="fr-CA" sz="2000" dirty="0" smtClean="0"/>
              <a:t>: Song Table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20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800" dirty="0" smtClean="0"/>
              <a:t>    </a:t>
            </a:r>
            <a:endParaRPr lang="fr-CA" sz="1800" b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song_databa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932909"/>
            <a:ext cx="4163006" cy="4772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err="1" smtClean="0">
                <a:solidFill>
                  <a:schemeClr val="bg1"/>
                </a:solidFill>
              </a:rPr>
              <a:t>Testing</a:t>
            </a:r>
            <a:endParaRPr lang="fr-CA" sz="4000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CA" sz="4800" dirty="0" smtClean="0"/>
              <a:t>Content: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Testing</a:t>
            </a:r>
            <a:r>
              <a:rPr lang="fr-CA" dirty="0" smtClean="0"/>
              <a:t> </a:t>
            </a:r>
            <a:r>
              <a:rPr lang="fr-CA" dirty="0" err="1" smtClean="0"/>
              <a:t>Process</a:t>
            </a:r>
            <a:endParaRPr lang="fr-CA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Testing</a:t>
            </a:r>
            <a:r>
              <a:rPr lang="fr-CA" dirty="0" smtClean="0"/>
              <a:t> Model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Testing</a:t>
            </a:r>
            <a:r>
              <a:rPr lang="fr-CA" dirty="0" smtClean="0"/>
              <a:t> Plan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Testing</a:t>
            </a:r>
            <a:r>
              <a:rPr lang="fr-CA" dirty="0" smtClean="0"/>
              <a:t> </a:t>
            </a:r>
            <a:r>
              <a:rPr lang="fr-CA" dirty="0" err="1" smtClean="0"/>
              <a:t>Environment</a:t>
            </a:r>
            <a:endParaRPr lang="fr-CA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Sample</a:t>
            </a:r>
            <a:r>
              <a:rPr lang="fr-CA" dirty="0" smtClean="0"/>
              <a:t> Test Case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smtClean="0"/>
              <a:t>Test </a:t>
            </a:r>
            <a:r>
              <a:rPr lang="fr-CA" dirty="0" err="1" smtClean="0"/>
              <a:t>result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err="1" smtClean="0">
                <a:solidFill>
                  <a:schemeClr val="bg1"/>
                </a:solidFill>
              </a:rPr>
              <a:t>Testing</a:t>
            </a:r>
            <a:r>
              <a:rPr lang="fr-CA" sz="4000" dirty="0" smtClean="0">
                <a:solidFill>
                  <a:schemeClr val="bg1"/>
                </a:solidFill>
              </a:rPr>
              <a:t>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/>
              <a:t>Testing</a:t>
            </a:r>
            <a:r>
              <a:rPr lang="fr-CA" dirty="0" smtClean="0"/>
              <a:t> </a:t>
            </a:r>
            <a:r>
              <a:rPr lang="fr-CA" dirty="0" err="1" smtClean="0"/>
              <a:t>Process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400" dirty="0" smtClean="0"/>
              <a:t>		</a:t>
            </a:r>
            <a:r>
              <a:rPr lang="fr-CA" sz="3600" dirty="0" smtClean="0"/>
              <a:t>	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				</a:t>
            </a:r>
          </a:p>
        </p:txBody>
      </p:sp>
      <p:pic>
        <p:nvPicPr>
          <p:cNvPr id="18" name="Picture 17" descr="Untitled 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988668"/>
            <a:ext cx="7980557" cy="2497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err="1" smtClean="0">
                <a:solidFill>
                  <a:schemeClr val="bg1"/>
                </a:solidFill>
              </a:rPr>
              <a:t>Testing</a:t>
            </a:r>
            <a:r>
              <a:rPr lang="fr-CA" sz="4000" dirty="0" smtClean="0">
                <a:solidFill>
                  <a:schemeClr val="bg1"/>
                </a:solidFill>
              </a:rPr>
              <a:t>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/>
              <a:t>Testing</a:t>
            </a:r>
            <a:r>
              <a:rPr lang="fr-CA" dirty="0" smtClean="0"/>
              <a:t> Model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400" dirty="0" smtClean="0"/>
              <a:t>		</a:t>
            </a:r>
            <a:r>
              <a:rPr lang="fr-CA" sz="3600" dirty="0" smtClean="0"/>
              <a:t>	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-11000" contrast="25000"/>
          </a:blip>
          <a:srcRect/>
          <a:stretch>
            <a:fillRect/>
          </a:stretch>
        </p:blipFill>
        <p:spPr bwMode="auto">
          <a:xfrm>
            <a:off x="1447800" y="2499573"/>
            <a:ext cx="6172200" cy="41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err="1" smtClean="0">
                <a:solidFill>
                  <a:schemeClr val="bg1"/>
                </a:solidFill>
              </a:rPr>
              <a:t>Testing</a:t>
            </a:r>
            <a:r>
              <a:rPr lang="fr-CA" sz="4000" dirty="0" smtClean="0">
                <a:solidFill>
                  <a:schemeClr val="bg1"/>
                </a:solidFill>
              </a:rPr>
              <a:t>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/>
              <a:t>Testing</a:t>
            </a:r>
            <a:r>
              <a:rPr lang="fr-CA" dirty="0" smtClean="0"/>
              <a:t> Plan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400" dirty="0" smtClean="0"/>
              <a:t>		</a:t>
            </a:r>
            <a:r>
              <a:rPr lang="fr-CA" sz="3600" dirty="0" smtClean="0"/>
              <a:t>	 </a:t>
            </a:r>
          </a:p>
        </p:txBody>
      </p:sp>
      <p:pic>
        <p:nvPicPr>
          <p:cNvPr id="5" name="Picture 4" descr="testing-pl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14599"/>
            <a:ext cx="7543800" cy="350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err="1" smtClean="0">
                <a:solidFill>
                  <a:schemeClr val="bg1"/>
                </a:solidFill>
              </a:rPr>
              <a:t>Testing</a:t>
            </a:r>
            <a:r>
              <a:rPr lang="fr-CA" sz="4000" dirty="0" smtClean="0">
                <a:solidFill>
                  <a:schemeClr val="bg1"/>
                </a:solidFill>
              </a:rPr>
              <a:t>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/>
              <a:t>Testing</a:t>
            </a:r>
            <a:r>
              <a:rPr lang="fr-CA" dirty="0" smtClean="0"/>
              <a:t> </a:t>
            </a:r>
            <a:r>
              <a:rPr lang="fr-CA" dirty="0" err="1" smtClean="0"/>
              <a:t>Environment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000" dirty="0" smtClean="0"/>
              <a:t>       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Website</a:t>
            </a:r>
            <a:r>
              <a:rPr lang="fr-CA" sz="2000" dirty="0" smtClean="0"/>
              <a:t>: </a:t>
            </a:r>
            <a:r>
              <a:rPr lang="fr-CA" sz="2000" dirty="0" err="1" smtClean="0"/>
              <a:t>Firefox</a:t>
            </a:r>
            <a:r>
              <a:rPr lang="fr-CA" sz="2000" dirty="0" smtClean="0"/>
              <a:t>, Google </a:t>
            </a:r>
            <a:r>
              <a:rPr lang="fr-CA" sz="2000" dirty="0" err="1" smtClean="0"/>
              <a:t>Chrome,Windows</a:t>
            </a:r>
            <a:r>
              <a:rPr lang="fr-CA" sz="2000" dirty="0" smtClean="0"/>
              <a:t> Explorer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400" dirty="0" smtClean="0"/>
              <a:t>		</a:t>
            </a:r>
            <a:r>
              <a:rPr lang="fr-CA" sz="3600" dirty="0" smtClean="0"/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5400" dirty="0" smtClean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CA" sz="4800" dirty="0" smtClean="0"/>
              <a:t>Content: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smtClean="0"/>
              <a:t>Background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err="1" smtClean="0"/>
              <a:t>Existing</a:t>
            </a:r>
            <a:r>
              <a:rPr lang="fr-CA" dirty="0" smtClean="0"/>
              <a:t> solutions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dirty="0" smtClean="0"/>
              <a:t>Our </a:t>
            </a:r>
            <a:r>
              <a:rPr lang="fr-CA" dirty="0" err="1" smtClean="0"/>
              <a:t>purpose</a:t>
            </a:r>
            <a:r>
              <a:rPr lang="fr-CA" sz="3600" dirty="0" smtClean="0"/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err="1" smtClean="0">
                <a:solidFill>
                  <a:schemeClr val="bg1"/>
                </a:solidFill>
              </a:rPr>
              <a:t>Testing</a:t>
            </a:r>
            <a:r>
              <a:rPr lang="fr-CA" sz="4000" dirty="0" smtClean="0">
                <a:solidFill>
                  <a:schemeClr val="bg1"/>
                </a:solidFill>
              </a:rPr>
              <a:t>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err="1" smtClean="0"/>
              <a:t>Sample</a:t>
            </a:r>
            <a:r>
              <a:rPr lang="fr-CA" dirty="0" smtClean="0"/>
              <a:t> </a:t>
            </a:r>
            <a:r>
              <a:rPr lang="fr-CA" dirty="0" err="1" smtClean="0"/>
              <a:t>TestCase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000" dirty="0" smtClean="0"/>
              <a:t>       </a:t>
            </a:r>
            <a:r>
              <a:rPr lang="fr-CA" sz="2000" b="1" dirty="0" smtClean="0"/>
              <a:t> </a:t>
            </a:r>
            <a:endParaRPr lang="fr-CA" sz="20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400" dirty="0" smtClean="0"/>
              <a:t>		</a:t>
            </a:r>
            <a:r>
              <a:rPr lang="fr-CA" sz="3600" dirty="0" smtClean="0"/>
              <a:t>	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				      </a:t>
            </a:r>
            <a:r>
              <a:rPr lang="fr-CA" sz="1600" dirty="0" smtClean="0"/>
              <a:t>GUI </a:t>
            </a:r>
            <a:r>
              <a:rPr lang="fr-CA" sz="1600" dirty="0" err="1" smtClean="0"/>
              <a:t>TestCase</a:t>
            </a:r>
            <a:endParaRPr lang="fr-CA" sz="1600" dirty="0" smtClean="0"/>
          </a:p>
        </p:txBody>
      </p:sp>
      <p:pic>
        <p:nvPicPr>
          <p:cNvPr id="4" name="Picture 3" descr="t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66400"/>
            <a:ext cx="8610600" cy="25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err="1" smtClean="0">
                <a:solidFill>
                  <a:schemeClr val="bg1"/>
                </a:solidFill>
              </a:rPr>
              <a:t>Testing</a:t>
            </a:r>
            <a:r>
              <a:rPr lang="fr-CA" sz="4000" dirty="0" smtClean="0">
                <a:solidFill>
                  <a:schemeClr val="bg1"/>
                </a:solidFill>
              </a:rPr>
              <a:t>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smtClean="0"/>
              <a:t>Test </a:t>
            </a:r>
            <a:r>
              <a:rPr lang="fr-CA" dirty="0" err="1" smtClean="0"/>
              <a:t>result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dirty="0" smtClean="0"/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000" dirty="0" smtClean="0"/>
              <a:t>       </a:t>
            </a:r>
            <a:r>
              <a:rPr lang="fr-CA" sz="2000" b="1" dirty="0" smtClean="0"/>
              <a:t> </a:t>
            </a:r>
            <a:endParaRPr lang="fr-CA" sz="20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400" dirty="0" smtClean="0"/>
              <a:t>		</a:t>
            </a:r>
            <a:r>
              <a:rPr lang="fr-CA" sz="3600" dirty="0" smtClean="0"/>
              <a:t>	 </a:t>
            </a:r>
          </a:p>
        </p:txBody>
      </p:sp>
      <p:pic>
        <p:nvPicPr>
          <p:cNvPr id="4" name="Picture 3" descr="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438400"/>
            <a:ext cx="8153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err="1" smtClean="0">
                <a:solidFill>
                  <a:schemeClr val="bg1"/>
                </a:solidFill>
              </a:rPr>
              <a:t>Testing</a:t>
            </a:r>
            <a:r>
              <a:rPr lang="fr-CA" sz="4000" dirty="0" smtClean="0">
                <a:solidFill>
                  <a:schemeClr val="bg1"/>
                </a:solidFill>
              </a:rPr>
              <a:t>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dirty="0" smtClean="0"/>
              <a:t>Test </a:t>
            </a:r>
            <a:r>
              <a:rPr lang="fr-CA" dirty="0" err="1" smtClean="0"/>
              <a:t>result</a:t>
            </a: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dirty="0" smtClean="0"/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000" dirty="0" smtClean="0"/>
              <a:t>       </a:t>
            </a:r>
            <a:r>
              <a:rPr lang="fr-CA" sz="2000" b="1" dirty="0" smtClean="0"/>
              <a:t> </a:t>
            </a:r>
            <a:endParaRPr lang="fr-CA" sz="20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400" dirty="0" smtClean="0"/>
              <a:t>		</a:t>
            </a:r>
            <a:r>
              <a:rPr lang="fr-CA" sz="3600" dirty="0" smtClean="0"/>
              <a:t>	 </a:t>
            </a:r>
          </a:p>
        </p:txBody>
      </p:sp>
      <p:pic>
        <p:nvPicPr>
          <p:cNvPr id="4" name="Picture 3" descr="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8153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057400" y="3200400"/>
            <a:ext cx="6615112" cy="1676400"/>
          </a:xfrm>
        </p:spPr>
        <p:txBody>
          <a:bodyPr/>
          <a:lstStyle/>
          <a:p>
            <a:pPr>
              <a:buNone/>
            </a:pPr>
            <a:r>
              <a:rPr lang="fr-CA" sz="4800" dirty="0" smtClean="0"/>
              <a:t>          QA and </a:t>
            </a:r>
            <a:r>
              <a:rPr lang="fr-CA" sz="4800" dirty="0" err="1" smtClean="0"/>
              <a:t>Demo</a:t>
            </a:r>
            <a:endParaRPr lang="fr-CA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5400" dirty="0" smtClean="0">
                <a:solidFill>
                  <a:schemeClr val="bg1"/>
                </a:solidFill>
              </a:rPr>
              <a:t>Introduction</a:t>
            </a:r>
            <a:r>
              <a:rPr lang="fr-CA" sz="4000" dirty="0" smtClean="0">
                <a:solidFill>
                  <a:schemeClr val="bg1"/>
                </a:solidFill>
              </a:rPr>
              <a:t>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903413"/>
            <a:ext cx="8839200" cy="419258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4200" dirty="0" smtClean="0"/>
              <a:t> Background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sz="2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Nowadays, music is a </a:t>
            </a:r>
            <a:r>
              <a:rPr lang="en-US" sz="2000" b="1" dirty="0" smtClean="0"/>
              <a:t>basic need </a:t>
            </a:r>
            <a:r>
              <a:rPr lang="en-US" sz="2000" dirty="0" smtClean="0"/>
              <a:t>of human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Especially, demand for </a:t>
            </a:r>
            <a:r>
              <a:rPr lang="en-US" sz="2000" b="1" dirty="0" smtClean="0"/>
              <a:t>online music</a:t>
            </a:r>
            <a:r>
              <a:rPr lang="en-US" sz="2000" dirty="0" smtClean="0"/>
              <a:t> is driving the digital world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  </a:t>
            </a:r>
            <a:r>
              <a:rPr lang="en-US" sz="1600" dirty="0" smtClean="0"/>
              <a:t>- The online music sites such as </a:t>
            </a:r>
            <a:r>
              <a:rPr lang="en-US" sz="1600" dirty="0" err="1" smtClean="0"/>
              <a:t>Spotify</a:t>
            </a:r>
            <a:r>
              <a:rPr lang="en-US" sz="1600" dirty="0" smtClean="0"/>
              <a:t>, </a:t>
            </a:r>
            <a:r>
              <a:rPr lang="en-US" sz="1600" dirty="0" err="1" smtClean="0"/>
              <a:t>Youtube</a:t>
            </a:r>
            <a:r>
              <a:rPr lang="en-US" sz="1600" dirty="0" smtClean="0"/>
              <a:t> </a:t>
            </a:r>
            <a:r>
              <a:rPr lang="en-US" sz="1600" b="1" dirty="0" smtClean="0"/>
              <a:t>grown 32% </a:t>
            </a:r>
            <a:r>
              <a:rPr lang="en-US" sz="1600" dirty="0" smtClean="0"/>
              <a:t>while CD sales </a:t>
            </a:r>
            <a:r>
              <a:rPr lang="en-US" sz="1600" b="1" dirty="0" smtClean="0"/>
              <a:t>fell 14% </a:t>
            </a:r>
            <a:r>
              <a:rPr lang="en-US" sz="1600" dirty="0" smtClean="0"/>
              <a:t>in the U.S market(*)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600" dirty="0" smtClean="0"/>
              <a:t>	    - A statistics from </a:t>
            </a:r>
            <a:r>
              <a:rPr lang="en-US" sz="1600" dirty="0" err="1" smtClean="0"/>
              <a:t>BritORA</a:t>
            </a:r>
            <a:r>
              <a:rPr lang="en-US" sz="1600" dirty="0" smtClean="0"/>
              <a:t> (The British Online Retailing Association) shows that online music grew 33.7%(**)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1600" dirty="0" smtClean="0"/>
              <a:t>	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 Online music is a very potential market not only in the world but also in </a:t>
            </a:r>
            <a:r>
              <a:rPr lang="en-US" sz="2000" b="1" dirty="0" smtClean="0"/>
              <a:t>Vietnam</a:t>
            </a:r>
            <a:r>
              <a:rPr lang="en-US" sz="2000" dirty="0" smtClean="0"/>
              <a:t>    		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943600"/>
            <a:ext cx="324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fr-CA" sz="900" dirty="0" smtClean="0"/>
              <a:t>(*): </a:t>
            </a:r>
            <a:r>
              <a:rPr lang="en-US" sz="900" dirty="0" smtClean="0"/>
              <a:t>http://www.bbc.com/news/entertainment-arts-25650359</a:t>
            </a:r>
            <a:endParaRPr lang="fr-CA" sz="9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900" dirty="0" smtClean="0"/>
              <a:t>(**): </a:t>
            </a:r>
            <a:r>
              <a:rPr lang="en-US" sz="900" dirty="0" smtClean="0"/>
              <a:t>http://www.bbc.com/news/entertainment-arts-25650359</a:t>
            </a:r>
            <a:endParaRPr lang="fr-CA" sz="9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5400" dirty="0" smtClean="0">
                <a:solidFill>
                  <a:schemeClr val="bg1"/>
                </a:solidFill>
              </a:rPr>
              <a:t>Introduction</a:t>
            </a:r>
            <a:r>
              <a:rPr lang="fr-CA" sz="4000" dirty="0" smtClean="0">
                <a:solidFill>
                  <a:schemeClr val="bg1"/>
                </a:solidFill>
              </a:rPr>
              <a:t>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29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4200" dirty="0" smtClean="0"/>
              <a:t> Background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  Vietnam online music sites:           </a:t>
            </a:r>
            <a:endParaRPr lang="fr-CA" sz="2400" dirty="0" smtClean="0"/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sz="2000" dirty="0" smtClean="0"/>
              <a:t>                                                                                                        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0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3600" dirty="0" smtClean="0"/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800" dirty="0" smtClean="0"/>
              <a:t>   </a:t>
            </a:r>
            <a:r>
              <a:rPr lang="fr-CA" sz="2400" b="1" dirty="0" smtClean="0"/>
              <a:t>Pros</a:t>
            </a:r>
            <a:r>
              <a:rPr lang="fr-CA" sz="2800" dirty="0" smtClean="0"/>
              <a:t>: </a:t>
            </a:r>
            <a:r>
              <a:rPr lang="fr-CA" sz="1800" dirty="0" err="1" smtClean="0"/>
              <a:t>They</a:t>
            </a:r>
            <a:r>
              <a:rPr lang="fr-CA" sz="1800" dirty="0" smtClean="0"/>
              <a:t> </a:t>
            </a:r>
            <a:r>
              <a:rPr lang="en-US" sz="1800" dirty="0" smtClean="0"/>
              <a:t>have a rich resource of music and easy to find</a:t>
            </a:r>
            <a:endParaRPr lang="fr-CA" sz="18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2800" dirty="0" smtClean="0"/>
              <a:t>   </a:t>
            </a:r>
            <a:r>
              <a:rPr lang="fr-CA" sz="2400" b="1" dirty="0" smtClean="0"/>
              <a:t>Cons</a:t>
            </a:r>
            <a:r>
              <a:rPr lang="fr-CA" sz="2400" dirty="0" smtClean="0"/>
              <a:t>:  </a:t>
            </a:r>
            <a:r>
              <a:rPr lang="en-US" sz="1800" dirty="0" smtClean="0"/>
              <a:t>Interaction with end-users and data synchronization are still poor </a:t>
            </a:r>
            <a:endParaRPr lang="fr-CA" sz="1800" dirty="0" smtClean="0"/>
          </a:p>
        </p:txBody>
      </p:sp>
      <p:pic>
        <p:nvPicPr>
          <p:cNvPr id="4" name="Picture 3" descr="logo_nhaccuatu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819399"/>
            <a:ext cx="1676400" cy="915681"/>
          </a:xfrm>
          <a:prstGeom prst="rect">
            <a:avLst/>
          </a:prstGeom>
        </p:spPr>
      </p:pic>
      <p:pic>
        <p:nvPicPr>
          <p:cNvPr id="5" name="Picture 4" descr="logo_zingm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819400"/>
            <a:ext cx="2752725" cy="933450"/>
          </a:xfrm>
          <a:prstGeom prst="rect">
            <a:avLst/>
          </a:prstGeom>
        </p:spPr>
      </p:pic>
      <p:pic>
        <p:nvPicPr>
          <p:cNvPr id="7" name="Picture 6" descr="Nhacso_150x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819400"/>
            <a:ext cx="2209800" cy="95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Introduction(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4200" dirty="0" smtClean="0"/>
              <a:t> </a:t>
            </a:r>
            <a:r>
              <a:rPr lang="fr-CA" sz="4200" dirty="0" err="1" smtClean="0"/>
              <a:t>Existing</a:t>
            </a:r>
            <a:r>
              <a:rPr lang="fr-CA" sz="4200" dirty="0" smtClean="0"/>
              <a:t> solutions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800" dirty="0" smtClean="0"/>
              <a:t>				               </a:t>
            </a:r>
            <a:r>
              <a:rPr lang="fr-CA" sz="1800" dirty="0" smtClean="0">
                <a:solidFill>
                  <a:srgbClr val="0070C0"/>
                </a:solidFill>
              </a:rPr>
              <a:t>www.mp3.zing.vn</a:t>
            </a:r>
          </a:p>
        </p:txBody>
      </p:sp>
      <p:pic>
        <p:nvPicPr>
          <p:cNvPr id="8" name="Picture 7" descr="z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86000"/>
            <a:ext cx="7924800" cy="3800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 smtClean="0">
                <a:solidFill>
                  <a:schemeClr val="bg1"/>
                </a:solidFill>
              </a:rPr>
              <a:t>Introduction(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4200" dirty="0" smtClean="0"/>
              <a:t> </a:t>
            </a:r>
            <a:r>
              <a:rPr lang="fr-CA" sz="4200" dirty="0" err="1" smtClean="0"/>
              <a:t>Existing</a:t>
            </a:r>
            <a:r>
              <a:rPr lang="fr-CA" sz="4200" dirty="0" smtClean="0"/>
              <a:t> solutions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800" dirty="0" smtClean="0"/>
              <a:t>				               </a:t>
            </a:r>
            <a:r>
              <a:rPr lang="fr-CA" sz="1800" dirty="0" smtClean="0">
                <a:solidFill>
                  <a:srgbClr val="0070C0"/>
                </a:solidFill>
              </a:rPr>
              <a:t>www.nhaccuatui.com</a:t>
            </a:r>
          </a:p>
        </p:txBody>
      </p:sp>
      <p:pic>
        <p:nvPicPr>
          <p:cNvPr id="5" name="Picture 4" descr="nhaccuatu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613" y="2286000"/>
            <a:ext cx="7793587" cy="3872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5400" dirty="0" smtClean="0">
                <a:solidFill>
                  <a:schemeClr val="bg1"/>
                </a:solidFill>
              </a:rPr>
              <a:t>Introduction</a:t>
            </a:r>
            <a:r>
              <a:rPr lang="fr-CA" sz="4000" dirty="0" smtClean="0">
                <a:solidFill>
                  <a:schemeClr val="bg1"/>
                </a:solidFill>
              </a:rPr>
              <a:t>(</a:t>
            </a:r>
            <a:r>
              <a:rPr lang="fr-CA" sz="4000" dirty="0" err="1" smtClean="0">
                <a:solidFill>
                  <a:schemeClr val="bg1"/>
                </a:solidFill>
              </a:rPr>
              <a:t>cont</a:t>
            </a:r>
            <a:r>
              <a:rPr lang="fr-CA" sz="4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CA" sz="4200" dirty="0" smtClean="0"/>
              <a:t> </a:t>
            </a:r>
            <a:r>
              <a:rPr lang="fr-CA" sz="4200" dirty="0" err="1" smtClean="0"/>
              <a:t>Existing</a:t>
            </a:r>
            <a:r>
              <a:rPr lang="fr-CA" sz="4200" dirty="0" smtClean="0"/>
              <a:t> solutions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fr-CA" sz="1800" dirty="0" smtClean="0"/>
              <a:t>				               </a:t>
            </a:r>
            <a:r>
              <a:rPr lang="fr-CA" sz="1800" dirty="0" smtClean="0">
                <a:solidFill>
                  <a:srgbClr val="0070C0"/>
                </a:solidFill>
              </a:rPr>
              <a:t>www.mp3.zing.vn</a:t>
            </a:r>
          </a:p>
        </p:txBody>
      </p:sp>
      <p:pic>
        <p:nvPicPr>
          <p:cNvPr id="5" name="Picture 4" descr="nhac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" y="2298550"/>
            <a:ext cx="7772399" cy="386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14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A77D90-DCB5-414A-AACF-37248EE1E5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TS010381494</Template>
  <TotalTime>1100</TotalTime>
  <Words>604</Words>
  <Application>Microsoft Office PowerPoint</Application>
  <PresentationFormat>On-screen Show (4:3)</PresentationFormat>
  <Paragraphs>419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TS010381494</vt:lpstr>
      <vt:lpstr>MUSIC IN ME</vt:lpstr>
      <vt:lpstr>Slide 2</vt:lpstr>
      <vt:lpstr>Content outline</vt:lpstr>
      <vt:lpstr>Introduction</vt:lpstr>
      <vt:lpstr>Introduction(cont)</vt:lpstr>
      <vt:lpstr>Introduction(cont)</vt:lpstr>
      <vt:lpstr>Introduction(cont)</vt:lpstr>
      <vt:lpstr>Introduction(cont)</vt:lpstr>
      <vt:lpstr>Introduction(cont)</vt:lpstr>
      <vt:lpstr>Introduction (cont)</vt:lpstr>
      <vt:lpstr>Introduction(cont)</vt:lpstr>
      <vt:lpstr>Introduction(cont)</vt:lpstr>
      <vt:lpstr>Project Management Plan(cont)</vt:lpstr>
      <vt:lpstr>Project Management Plan(cont)</vt:lpstr>
      <vt:lpstr>Plan(cont)</vt:lpstr>
      <vt:lpstr>Plan(cont)</vt:lpstr>
      <vt:lpstr>Plan(cont)</vt:lpstr>
      <vt:lpstr>Software Requirement Specification</vt:lpstr>
      <vt:lpstr>Software Requirement Specification(cont)</vt:lpstr>
      <vt:lpstr>Software Requirement Specification(cont)</vt:lpstr>
      <vt:lpstr>Software Requirement Specification(cont)</vt:lpstr>
      <vt:lpstr>Software Requirement Specification(cont)</vt:lpstr>
      <vt:lpstr>Software Requirement Specification(cont)</vt:lpstr>
      <vt:lpstr>Software Architecture Design</vt:lpstr>
      <vt:lpstr>Software Architecture Design(cont)</vt:lpstr>
      <vt:lpstr>Software Architecture Design</vt:lpstr>
      <vt:lpstr>Software Architecture Design(cont)</vt:lpstr>
      <vt:lpstr>Software Architecture Design(cont)</vt:lpstr>
      <vt:lpstr>Software Architecture Design(cont)</vt:lpstr>
      <vt:lpstr>Software Architecture Design(cont)</vt:lpstr>
      <vt:lpstr>Software Architecture Design(cont)</vt:lpstr>
      <vt:lpstr>Software Architecture Design(cont)</vt:lpstr>
      <vt:lpstr>Software Architecture Design(cont)</vt:lpstr>
      <vt:lpstr>Software Architecture Design(cont)</vt:lpstr>
      <vt:lpstr>Testing</vt:lpstr>
      <vt:lpstr>Testing(cont)</vt:lpstr>
      <vt:lpstr>Testing(cont)</vt:lpstr>
      <vt:lpstr>Testing(cont)</vt:lpstr>
      <vt:lpstr>Testing(cont)</vt:lpstr>
      <vt:lpstr>Testing(cont)</vt:lpstr>
      <vt:lpstr>Testing(cont)</vt:lpstr>
      <vt:lpstr>Testing(cont)</vt:lpstr>
      <vt:lpstr>Slide 43</vt:lpstr>
    </vt:vector>
  </TitlesOfParts>
  <Company>Updatesofts Forums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IN ME</dc:title>
  <dc:creator>bluenine99@hotmail.com</dc:creator>
  <cp:lastModifiedBy>bluenine99@hotmail.com</cp:lastModifiedBy>
  <cp:revision>229</cp:revision>
  <dcterms:created xsi:type="dcterms:W3CDTF">2014-08-11T15:44:01Z</dcterms:created>
  <dcterms:modified xsi:type="dcterms:W3CDTF">2014-08-21T06:52:07Z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TC103814949990</vt:lpwstr>
  </property>
</Properties>
</file>