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9" r:id="rId10"/>
    <p:sldId id="268" r:id="rId11"/>
    <p:sldId id="273" r:id="rId12"/>
    <p:sldId id="270" r:id="rId13"/>
    <p:sldId id="272" r:id="rId14"/>
    <p:sldId id="274" r:id="rId15"/>
    <p:sldId id="275" r:id="rId16"/>
    <p:sldId id="276" r:id="rId17"/>
    <p:sldId id="299" r:id="rId18"/>
    <p:sldId id="278" r:id="rId19"/>
    <p:sldId id="279" r:id="rId20"/>
    <p:sldId id="280" r:id="rId21"/>
    <p:sldId id="281" r:id="rId22"/>
    <p:sldId id="298" r:id="rId23"/>
    <p:sldId id="282" r:id="rId24"/>
    <p:sldId id="296" r:id="rId25"/>
    <p:sldId id="283" r:id="rId26"/>
    <p:sldId id="284" r:id="rId27"/>
    <p:sldId id="293" r:id="rId28"/>
    <p:sldId id="294" r:id="rId29"/>
    <p:sldId id="285" r:id="rId30"/>
    <p:sldId id="286" r:id="rId31"/>
    <p:sldId id="289" r:id="rId32"/>
    <p:sldId id="290" r:id="rId33"/>
    <p:sldId id="297" r:id="rId34"/>
    <p:sldId id="291" r:id="rId35"/>
    <p:sldId id="292" r:id="rId36"/>
    <p:sldId id="264" r:id="rId37"/>
    <p:sldId id="295" r:id="rId38"/>
  </p:sldIdLst>
  <p:sldSz cx="9144000" cy="6858000" type="screen4x3"/>
  <p:notesSz cx="6477000" cy="93519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  <a:srgbClr val="800080"/>
    <a:srgbClr val="FF33CC"/>
    <a:srgbClr val="00CC18"/>
    <a:srgbClr val="92D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8579" autoAdjust="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4" Type="http://schemas.openxmlformats.org/officeDocument/2006/relationships/image" Target="../media/image10.g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image" Target="../media/image41.png"/><Relationship Id="rId4" Type="http://schemas.openxmlformats.org/officeDocument/2006/relationships/image" Target="../media/image4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4" Type="http://schemas.openxmlformats.org/officeDocument/2006/relationships/image" Target="../media/image10.g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ACC92-3472-42BC-BC5E-77458C8C7BF0}" type="doc">
      <dgm:prSet loTypeId="urn:microsoft.com/office/officeart/2011/layout/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884B6B-F0AF-4834-A4DD-609F7955C376}">
      <dgm:prSet phldrT="[Text]"/>
      <dgm:spPr/>
      <dgm:t>
        <a:bodyPr/>
        <a:lstStyle/>
        <a:p>
          <a:r>
            <a:rPr lang="en-US" dirty="0" smtClean="0"/>
            <a:t>Current situation</a:t>
          </a:r>
          <a:endParaRPr lang="en-US" dirty="0"/>
        </a:p>
      </dgm:t>
    </dgm:pt>
    <dgm:pt modelId="{A5C324E5-E4BC-4612-ADE5-573F7B203CDD}" type="parTrans" cxnId="{35462F5C-464E-4484-AD0B-3458EC807E52}">
      <dgm:prSet/>
      <dgm:spPr/>
      <dgm:t>
        <a:bodyPr/>
        <a:lstStyle/>
        <a:p>
          <a:endParaRPr lang="en-US"/>
        </a:p>
      </dgm:t>
    </dgm:pt>
    <dgm:pt modelId="{F86DC045-6DE0-4164-8A59-E83689D765D9}" type="sibTrans" cxnId="{35462F5C-464E-4484-AD0B-3458EC807E52}">
      <dgm:prSet/>
      <dgm:spPr/>
      <dgm:t>
        <a:bodyPr/>
        <a:lstStyle/>
        <a:p>
          <a:endParaRPr lang="en-US"/>
        </a:p>
      </dgm:t>
    </dgm:pt>
    <dgm:pt modelId="{3C3BA622-4135-4FB3-BFCC-853921D2B191}">
      <dgm:prSet phldrT="[Text]"/>
      <dgm:spPr/>
      <dgm:t>
        <a:bodyPr/>
        <a:lstStyle/>
        <a:p>
          <a:r>
            <a:rPr lang="en-US" dirty="0" smtClean="0"/>
            <a:t>The idea</a:t>
          </a:r>
          <a:endParaRPr lang="en-US" dirty="0"/>
        </a:p>
      </dgm:t>
    </dgm:pt>
    <dgm:pt modelId="{423FD2AC-B639-47EB-AB74-FBD6B9C60C3F}" type="parTrans" cxnId="{E4D061B4-A241-455D-84BF-ECBFE9978B59}">
      <dgm:prSet/>
      <dgm:spPr/>
      <dgm:t>
        <a:bodyPr/>
        <a:lstStyle/>
        <a:p>
          <a:endParaRPr lang="en-US"/>
        </a:p>
      </dgm:t>
    </dgm:pt>
    <dgm:pt modelId="{09946AAD-F9F8-4782-BE8D-5983EA68A082}" type="sibTrans" cxnId="{E4D061B4-A241-455D-84BF-ECBFE9978B59}">
      <dgm:prSet/>
      <dgm:spPr/>
      <dgm:t>
        <a:bodyPr/>
        <a:lstStyle/>
        <a:p>
          <a:endParaRPr lang="en-US"/>
        </a:p>
      </dgm:t>
    </dgm:pt>
    <dgm:pt modelId="{5ECB7EA3-FACE-46D8-873C-E7847BF60D92}">
      <dgm:prSet phldrT="[Text]"/>
      <dgm:spPr/>
      <dgm:t>
        <a:bodyPr/>
        <a:lstStyle/>
        <a:p>
          <a:r>
            <a:rPr lang="en-US" dirty="0" smtClean="0"/>
            <a:t>Proposal</a:t>
          </a:r>
          <a:endParaRPr lang="en-US" dirty="0"/>
        </a:p>
      </dgm:t>
    </dgm:pt>
    <dgm:pt modelId="{E97B0582-D966-4A59-9C40-EC449120A02B}" type="parTrans" cxnId="{004FE5B8-357E-43FF-9F9A-0B4A02F8BE43}">
      <dgm:prSet/>
      <dgm:spPr/>
      <dgm:t>
        <a:bodyPr/>
        <a:lstStyle/>
        <a:p>
          <a:endParaRPr lang="en-US"/>
        </a:p>
      </dgm:t>
    </dgm:pt>
    <dgm:pt modelId="{FE3BEBB0-FE7B-498A-88ED-E8D23E35EF4F}" type="sibTrans" cxnId="{004FE5B8-357E-43FF-9F9A-0B4A02F8BE43}">
      <dgm:prSet/>
      <dgm:spPr/>
      <dgm:t>
        <a:bodyPr/>
        <a:lstStyle/>
        <a:p>
          <a:endParaRPr lang="en-US"/>
        </a:p>
      </dgm:t>
    </dgm:pt>
    <dgm:pt modelId="{665DB05B-DFBE-434F-B162-5CA074A0629B}" type="pres">
      <dgm:prSet presAssocID="{30FACC92-3472-42BC-BC5E-77458C8C7BF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A9C8A6F-5B2F-4AAC-91B0-118EDB4CE782}" type="pres">
      <dgm:prSet presAssocID="{5ECB7EA3-FACE-46D8-873C-E7847BF60D92}" presName="Accent3" presStyleCnt="0"/>
      <dgm:spPr/>
    </dgm:pt>
    <dgm:pt modelId="{E704F5AD-F54E-439A-8D1D-25BFA28F2E6B}" type="pres">
      <dgm:prSet presAssocID="{5ECB7EA3-FACE-46D8-873C-E7847BF60D92}" presName="Accent" presStyleLbl="node1" presStyleIdx="0" presStyleCnt="3"/>
      <dgm:spPr/>
    </dgm:pt>
    <dgm:pt modelId="{3DA1BAB3-FFE8-45A2-AD43-CBF35CCF6752}" type="pres">
      <dgm:prSet presAssocID="{5ECB7EA3-FACE-46D8-873C-E7847BF60D92}" presName="ParentBackground3" presStyleCnt="0"/>
      <dgm:spPr/>
    </dgm:pt>
    <dgm:pt modelId="{C220A3F6-3107-4F70-A1F3-8F270E8E810E}" type="pres">
      <dgm:prSet presAssocID="{5ECB7EA3-FACE-46D8-873C-E7847BF60D92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8372D088-2647-4651-AD72-CC5CAF53C4D9}" type="pres">
      <dgm:prSet presAssocID="{5ECB7EA3-FACE-46D8-873C-E7847BF60D9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522BA-3B17-4A68-B185-56ED647B5549}" type="pres">
      <dgm:prSet presAssocID="{3C3BA622-4135-4FB3-BFCC-853921D2B191}" presName="Accent2" presStyleCnt="0"/>
      <dgm:spPr/>
    </dgm:pt>
    <dgm:pt modelId="{BB2451EE-5D61-484D-9A62-96DA808F607C}" type="pres">
      <dgm:prSet presAssocID="{3C3BA622-4135-4FB3-BFCC-853921D2B191}" presName="Accent" presStyleLbl="node1" presStyleIdx="1" presStyleCnt="3"/>
      <dgm:spPr/>
    </dgm:pt>
    <dgm:pt modelId="{3C12EB13-9083-4266-9D56-1C565ED6A21A}" type="pres">
      <dgm:prSet presAssocID="{3C3BA622-4135-4FB3-BFCC-853921D2B191}" presName="ParentBackground2" presStyleCnt="0"/>
      <dgm:spPr/>
    </dgm:pt>
    <dgm:pt modelId="{7BB02137-7E9E-4CD5-AFB5-375D52D2EA0B}" type="pres">
      <dgm:prSet presAssocID="{3C3BA622-4135-4FB3-BFCC-853921D2B191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D03DB202-1C08-4B88-9EF4-75B15D37F2CD}" type="pres">
      <dgm:prSet presAssocID="{3C3BA622-4135-4FB3-BFCC-853921D2B19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E0A8D-C315-4CE7-B776-DED47783CB5C}" type="pres">
      <dgm:prSet presAssocID="{83884B6B-F0AF-4834-A4DD-609F7955C376}" presName="Accent1" presStyleCnt="0"/>
      <dgm:spPr/>
    </dgm:pt>
    <dgm:pt modelId="{8462DEC1-A78A-4A5A-832C-06C77FD3BFD8}" type="pres">
      <dgm:prSet presAssocID="{83884B6B-F0AF-4834-A4DD-609F7955C376}" presName="Accent" presStyleLbl="node1" presStyleIdx="2" presStyleCnt="3"/>
      <dgm:spPr/>
    </dgm:pt>
    <dgm:pt modelId="{083BB408-26F4-4A76-94F1-3CAEC1C342FC}" type="pres">
      <dgm:prSet presAssocID="{83884B6B-F0AF-4834-A4DD-609F7955C376}" presName="ParentBackground1" presStyleCnt="0"/>
      <dgm:spPr/>
    </dgm:pt>
    <dgm:pt modelId="{52240AC4-C05F-4F30-9E6D-5F1EFB62D8F6}" type="pres">
      <dgm:prSet presAssocID="{83884B6B-F0AF-4834-A4DD-609F7955C376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F9F83916-67ED-4F8C-9828-FCDE1EB63F2F}" type="pres">
      <dgm:prSet presAssocID="{83884B6B-F0AF-4834-A4DD-609F7955C37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02C85-D802-4BA5-827A-9399AEE9C514}" type="presOf" srcId="{5ECB7EA3-FACE-46D8-873C-E7847BF60D92}" destId="{C220A3F6-3107-4F70-A1F3-8F270E8E810E}" srcOrd="0" destOrd="0" presId="urn:microsoft.com/office/officeart/2011/layout/CircleProcess"/>
    <dgm:cxn modelId="{004FE5B8-357E-43FF-9F9A-0B4A02F8BE43}" srcId="{30FACC92-3472-42BC-BC5E-77458C8C7BF0}" destId="{5ECB7EA3-FACE-46D8-873C-E7847BF60D92}" srcOrd="2" destOrd="0" parTransId="{E97B0582-D966-4A59-9C40-EC449120A02B}" sibTransId="{FE3BEBB0-FE7B-498A-88ED-E8D23E35EF4F}"/>
    <dgm:cxn modelId="{78C61321-788F-46EC-A195-966F0B2F2BED}" type="presOf" srcId="{3C3BA622-4135-4FB3-BFCC-853921D2B191}" destId="{D03DB202-1C08-4B88-9EF4-75B15D37F2CD}" srcOrd="1" destOrd="0" presId="urn:microsoft.com/office/officeart/2011/layout/CircleProcess"/>
    <dgm:cxn modelId="{9A0927F2-BDA2-48E3-8EFE-6989C573BCA0}" type="presOf" srcId="{3C3BA622-4135-4FB3-BFCC-853921D2B191}" destId="{7BB02137-7E9E-4CD5-AFB5-375D52D2EA0B}" srcOrd="0" destOrd="0" presId="urn:microsoft.com/office/officeart/2011/layout/CircleProcess"/>
    <dgm:cxn modelId="{E4D061B4-A241-455D-84BF-ECBFE9978B59}" srcId="{30FACC92-3472-42BC-BC5E-77458C8C7BF0}" destId="{3C3BA622-4135-4FB3-BFCC-853921D2B191}" srcOrd="1" destOrd="0" parTransId="{423FD2AC-B639-47EB-AB74-FBD6B9C60C3F}" sibTransId="{09946AAD-F9F8-4782-BE8D-5983EA68A082}"/>
    <dgm:cxn modelId="{35462F5C-464E-4484-AD0B-3458EC807E52}" srcId="{30FACC92-3472-42BC-BC5E-77458C8C7BF0}" destId="{83884B6B-F0AF-4834-A4DD-609F7955C376}" srcOrd="0" destOrd="0" parTransId="{A5C324E5-E4BC-4612-ADE5-573F7B203CDD}" sibTransId="{F86DC045-6DE0-4164-8A59-E83689D765D9}"/>
    <dgm:cxn modelId="{AC8C8DBF-47FF-4F1F-943A-BBEC3E915DCD}" type="presOf" srcId="{83884B6B-F0AF-4834-A4DD-609F7955C376}" destId="{F9F83916-67ED-4F8C-9828-FCDE1EB63F2F}" srcOrd="1" destOrd="0" presId="urn:microsoft.com/office/officeart/2011/layout/CircleProcess"/>
    <dgm:cxn modelId="{7FE7BE68-415A-4939-B311-6DF92F0365F9}" type="presOf" srcId="{30FACC92-3472-42BC-BC5E-77458C8C7BF0}" destId="{665DB05B-DFBE-434F-B162-5CA074A0629B}" srcOrd="0" destOrd="0" presId="urn:microsoft.com/office/officeart/2011/layout/CircleProcess"/>
    <dgm:cxn modelId="{690F71ED-3B99-4BEB-8090-CFF938844EE6}" type="presOf" srcId="{83884B6B-F0AF-4834-A4DD-609F7955C376}" destId="{52240AC4-C05F-4F30-9E6D-5F1EFB62D8F6}" srcOrd="0" destOrd="0" presId="urn:microsoft.com/office/officeart/2011/layout/CircleProcess"/>
    <dgm:cxn modelId="{7395282C-E1DF-4922-9FC0-991CFB7999CC}" type="presOf" srcId="{5ECB7EA3-FACE-46D8-873C-E7847BF60D92}" destId="{8372D088-2647-4651-AD72-CC5CAF53C4D9}" srcOrd="1" destOrd="0" presId="urn:microsoft.com/office/officeart/2011/layout/CircleProcess"/>
    <dgm:cxn modelId="{1EE4D7B9-F4DE-4BA9-A3A7-150958DAE6EE}" type="presParOf" srcId="{665DB05B-DFBE-434F-B162-5CA074A0629B}" destId="{4A9C8A6F-5B2F-4AAC-91B0-118EDB4CE782}" srcOrd="0" destOrd="0" presId="urn:microsoft.com/office/officeart/2011/layout/CircleProcess"/>
    <dgm:cxn modelId="{68AFC3F3-CFD1-455E-9603-61E9E2C3F776}" type="presParOf" srcId="{4A9C8A6F-5B2F-4AAC-91B0-118EDB4CE782}" destId="{E704F5AD-F54E-439A-8D1D-25BFA28F2E6B}" srcOrd="0" destOrd="0" presId="urn:microsoft.com/office/officeart/2011/layout/CircleProcess"/>
    <dgm:cxn modelId="{7A941E0D-ED1B-4F5C-82B5-9BC03CDF95C2}" type="presParOf" srcId="{665DB05B-DFBE-434F-B162-5CA074A0629B}" destId="{3DA1BAB3-FFE8-45A2-AD43-CBF35CCF6752}" srcOrd="1" destOrd="0" presId="urn:microsoft.com/office/officeart/2011/layout/CircleProcess"/>
    <dgm:cxn modelId="{1C70A416-FC0D-4E7A-A495-D04FE20302E7}" type="presParOf" srcId="{3DA1BAB3-FFE8-45A2-AD43-CBF35CCF6752}" destId="{C220A3F6-3107-4F70-A1F3-8F270E8E810E}" srcOrd="0" destOrd="0" presId="urn:microsoft.com/office/officeart/2011/layout/CircleProcess"/>
    <dgm:cxn modelId="{A1C5E087-2682-4291-AE07-51CBC9C8127C}" type="presParOf" srcId="{665DB05B-DFBE-434F-B162-5CA074A0629B}" destId="{8372D088-2647-4651-AD72-CC5CAF53C4D9}" srcOrd="2" destOrd="0" presId="urn:microsoft.com/office/officeart/2011/layout/CircleProcess"/>
    <dgm:cxn modelId="{FE5ECFC5-3566-40B6-BC37-0C20FC58B89C}" type="presParOf" srcId="{665DB05B-DFBE-434F-B162-5CA074A0629B}" destId="{A25522BA-3B17-4A68-B185-56ED647B5549}" srcOrd="3" destOrd="0" presId="urn:microsoft.com/office/officeart/2011/layout/CircleProcess"/>
    <dgm:cxn modelId="{B98A2B39-EAD4-4FA4-A0AE-8E840B77C124}" type="presParOf" srcId="{A25522BA-3B17-4A68-B185-56ED647B5549}" destId="{BB2451EE-5D61-484D-9A62-96DA808F607C}" srcOrd="0" destOrd="0" presId="urn:microsoft.com/office/officeart/2011/layout/CircleProcess"/>
    <dgm:cxn modelId="{F5E2DEEB-7263-4C90-A5E0-7B330A60B5FC}" type="presParOf" srcId="{665DB05B-DFBE-434F-B162-5CA074A0629B}" destId="{3C12EB13-9083-4266-9D56-1C565ED6A21A}" srcOrd="4" destOrd="0" presId="urn:microsoft.com/office/officeart/2011/layout/CircleProcess"/>
    <dgm:cxn modelId="{DD2A3EC5-3E08-4AB2-BA93-01E0FBB699B7}" type="presParOf" srcId="{3C12EB13-9083-4266-9D56-1C565ED6A21A}" destId="{7BB02137-7E9E-4CD5-AFB5-375D52D2EA0B}" srcOrd="0" destOrd="0" presId="urn:microsoft.com/office/officeart/2011/layout/CircleProcess"/>
    <dgm:cxn modelId="{29EEEAFA-CD93-4D39-93F8-F8418AC2300F}" type="presParOf" srcId="{665DB05B-DFBE-434F-B162-5CA074A0629B}" destId="{D03DB202-1C08-4B88-9EF4-75B15D37F2CD}" srcOrd="5" destOrd="0" presId="urn:microsoft.com/office/officeart/2011/layout/CircleProcess"/>
    <dgm:cxn modelId="{0501FF0E-F0EF-4511-BE6E-0CF2B847BE7C}" type="presParOf" srcId="{665DB05B-DFBE-434F-B162-5CA074A0629B}" destId="{345E0A8D-C315-4CE7-B776-DED47783CB5C}" srcOrd="6" destOrd="0" presId="urn:microsoft.com/office/officeart/2011/layout/CircleProcess"/>
    <dgm:cxn modelId="{F7EC5B0F-954D-4CD2-947F-746B95BA4D76}" type="presParOf" srcId="{345E0A8D-C315-4CE7-B776-DED47783CB5C}" destId="{8462DEC1-A78A-4A5A-832C-06C77FD3BFD8}" srcOrd="0" destOrd="0" presId="urn:microsoft.com/office/officeart/2011/layout/CircleProcess"/>
    <dgm:cxn modelId="{5BDF119D-6592-4855-8D91-C3B888E3DD7E}" type="presParOf" srcId="{665DB05B-DFBE-434F-B162-5CA074A0629B}" destId="{083BB408-26F4-4A76-94F1-3CAEC1C342FC}" srcOrd="7" destOrd="0" presId="urn:microsoft.com/office/officeart/2011/layout/CircleProcess"/>
    <dgm:cxn modelId="{98C45FAE-1ACD-4F07-A490-FAE4C1666841}" type="presParOf" srcId="{083BB408-26F4-4A76-94F1-3CAEC1C342FC}" destId="{52240AC4-C05F-4F30-9E6D-5F1EFB62D8F6}" srcOrd="0" destOrd="0" presId="urn:microsoft.com/office/officeart/2011/layout/CircleProcess"/>
    <dgm:cxn modelId="{3FF1EB12-7540-49BD-9E9F-8F54866226BB}" type="presParOf" srcId="{665DB05B-DFBE-434F-B162-5CA074A0629B}" destId="{F9F83916-67ED-4F8C-9828-FCDE1EB63F2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D6E995-E568-44BD-8CC6-C0280B7B49C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83B40-D62D-4E71-81F1-B97F3FAB5E75}">
      <dgm:prSet phldrT="[Text]"/>
      <dgm:spPr/>
      <dgm:t>
        <a:bodyPr/>
        <a:lstStyle/>
        <a:p>
          <a:r>
            <a:rPr lang="en-US" dirty="0" smtClean="0"/>
            <a:t>Testing approach</a:t>
          </a:r>
          <a:endParaRPr lang="en-US" dirty="0"/>
        </a:p>
      </dgm:t>
    </dgm:pt>
    <dgm:pt modelId="{981F8C27-A394-43BD-8E48-C4195A36194F}" type="parTrans" cxnId="{0967CFAB-892A-4732-A931-8823D4BDBA4B}">
      <dgm:prSet/>
      <dgm:spPr/>
      <dgm:t>
        <a:bodyPr/>
        <a:lstStyle/>
        <a:p>
          <a:endParaRPr lang="en-US"/>
        </a:p>
      </dgm:t>
    </dgm:pt>
    <dgm:pt modelId="{C8BAD63D-B42D-4286-89CD-74907F261359}" type="sibTrans" cxnId="{0967CFAB-892A-4732-A931-8823D4BDBA4B}">
      <dgm:prSet/>
      <dgm:spPr/>
      <dgm:t>
        <a:bodyPr/>
        <a:lstStyle/>
        <a:p>
          <a:endParaRPr lang="en-US"/>
        </a:p>
      </dgm:t>
    </dgm:pt>
    <dgm:pt modelId="{25F0237E-E555-4753-9C9B-B59360704160}">
      <dgm:prSet phldrT="[Text]"/>
      <dgm:spPr/>
      <dgm:t>
        <a:bodyPr/>
        <a:lstStyle/>
        <a:p>
          <a:r>
            <a:rPr lang="en-US" dirty="0" smtClean="0"/>
            <a:t>Unit testing: Developers</a:t>
          </a:r>
          <a:endParaRPr lang="en-US" dirty="0"/>
        </a:p>
      </dgm:t>
    </dgm:pt>
    <dgm:pt modelId="{3632CA08-D461-458F-AAD7-E1C93B3DF392}" type="parTrans" cxnId="{9466D978-C3C6-40A2-B01B-5A16762865BF}">
      <dgm:prSet/>
      <dgm:spPr/>
      <dgm:t>
        <a:bodyPr/>
        <a:lstStyle/>
        <a:p>
          <a:endParaRPr lang="en-US"/>
        </a:p>
      </dgm:t>
    </dgm:pt>
    <dgm:pt modelId="{B4ED5485-84D8-4007-B778-341BB41492E0}" type="sibTrans" cxnId="{9466D978-C3C6-40A2-B01B-5A16762865BF}">
      <dgm:prSet/>
      <dgm:spPr/>
      <dgm:t>
        <a:bodyPr/>
        <a:lstStyle/>
        <a:p>
          <a:endParaRPr lang="en-US"/>
        </a:p>
      </dgm:t>
    </dgm:pt>
    <dgm:pt modelId="{03A5F189-C71D-4045-9C4C-D5B344A0E9D9}">
      <dgm:prSet phldrT="[Text]"/>
      <dgm:spPr/>
      <dgm:t>
        <a:bodyPr/>
        <a:lstStyle/>
        <a:p>
          <a:r>
            <a:rPr lang="en-US" dirty="0" smtClean="0"/>
            <a:t>Testing environment</a:t>
          </a:r>
          <a:endParaRPr lang="en-US" dirty="0"/>
        </a:p>
      </dgm:t>
    </dgm:pt>
    <dgm:pt modelId="{2A5B4439-0541-41A1-A9E4-F9949B7C2F0B}" type="parTrans" cxnId="{752A2291-F571-4F1C-872B-7B1266CF087C}">
      <dgm:prSet/>
      <dgm:spPr/>
      <dgm:t>
        <a:bodyPr/>
        <a:lstStyle/>
        <a:p>
          <a:endParaRPr lang="en-US"/>
        </a:p>
      </dgm:t>
    </dgm:pt>
    <dgm:pt modelId="{6E4A9C31-6E45-4201-86BE-CFA851000C0E}" type="sibTrans" cxnId="{752A2291-F571-4F1C-872B-7B1266CF087C}">
      <dgm:prSet/>
      <dgm:spPr/>
      <dgm:t>
        <a:bodyPr/>
        <a:lstStyle/>
        <a:p>
          <a:endParaRPr lang="en-US"/>
        </a:p>
      </dgm:t>
    </dgm:pt>
    <dgm:pt modelId="{1B452B7A-142C-472B-8129-8AD51A582697}">
      <dgm:prSet phldrT="[Text]"/>
      <dgm:spPr/>
      <dgm:t>
        <a:bodyPr/>
        <a:lstStyle/>
        <a:p>
          <a:r>
            <a:rPr lang="en-US" dirty="0" smtClean="0"/>
            <a:t>Website: Firefox, Google Chrome</a:t>
          </a:r>
          <a:endParaRPr lang="en-US" dirty="0"/>
        </a:p>
      </dgm:t>
    </dgm:pt>
    <dgm:pt modelId="{14C87A94-9512-4DE8-B306-78B6F49A5523}" type="parTrans" cxnId="{25E2C2B5-F1EB-411B-8BBE-3E033B4B486D}">
      <dgm:prSet/>
      <dgm:spPr/>
      <dgm:t>
        <a:bodyPr/>
        <a:lstStyle/>
        <a:p>
          <a:endParaRPr lang="en-US"/>
        </a:p>
      </dgm:t>
    </dgm:pt>
    <dgm:pt modelId="{7F7C5CAA-2C37-46A7-A379-A5F9A84B2D59}" type="sibTrans" cxnId="{25E2C2B5-F1EB-411B-8BBE-3E033B4B486D}">
      <dgm:prSet/>
      <dgm:spPr/>
      <dgm:t>
        <a:bodyPr/>
        <a:lstStyle/>
        <a:p>
          <a:endParaRPr lang="en-US"/>
        </a:p>
      </dgm:t>
    </dgm:pt>
    <dgm:pt modelId="{A770BA61-A342-4404-B475-403E8A03092C}">
      <dgm:prSet phldrT="[Text]"/>
      <dgm:spPr/>
      <dgm:t>
        <a:bodyPr/>
        <a:lstStyle/>
        <a:p>
          <a:r>
            <a:rPr lang="en-US" dirty="0" smtClean="0"/>
            <a:t>System/Integration testing: Testers</a:t>
          </a:r>
          <a:endParaRPr lang="en-US" dirty="0"/>
        </a:p>
      </dgm:t>
    </dgm:pt>
    <dgm:pt modelId="{716FC4BE-59EA-4A99-B2ED-23E9DF2E8F14}" type="parTrans" cxnId="{958351B0-5341-4AF5-B310-4514AB9CA28C}">
      <dgm:prSet/>
      <dgm:spPr/>
      <dgm:t>
        <a:bodyPr/>
        <a:lstStyle/>
        <a:p>
          <a:endParaRPr lang="en-US"/>
        </a:p>
      </dgm:t>
    </dgm:pt>
    <dgm:pt modelId="{C8AEAD1A-BDCE-4EEE-B803-26FFE0038AD4}" type="sibTrans" cxnId="{958351B0-5341-4AF5-B310-4514AB9CA28C}">
      <dgm:prSet/>
      <dgm:spPr/>
      <dgm:t>
        <a:bodyPr/>
        <a:lstStyle/>
        <a:p>
          <a:endParaRPr lang="en-US"/>
        </a:p>
      </dgm:t>
    </dgm:pt>
    <dgm:pt modelId="{187579FE-843F-42E6-AC3C-A6235E6BCE1E}">
      <dgm:prSet phldrT="[Text]"/>
      <dgm:spPr/>
      <dgm:t>
        <a:bodyPr/>
        <a:lstStyle/>
        <a:p>
          <a:r>
            <a:rPr lang="en-US" dirty="0" smtClean="0"/>
            <a:t>Acceptance testing: Team members, friends</a:t>
          </a:r>
          <a:endParaRPr lang="en-US" dirty="0"/>
        </a:p>
      </dgm:t>
    </dgm:pt>
    <dgm:pt modelId="{AD5EE809-2A94-4CDC-993C-3C0E203DCEB4}" type="parTrans" cxnId="{B9DC9BEB-724E-4090-93A3-1B6BF784EDF4}">
      <dgm:prSet/>
      <dgm:spPr/>
      <dgm:t>
        <a:bodyPr/>
        <a:lstStyle/>
        <a:p>
          <a:endParaRPr lang="en-US"/>
        </a:p>
      </dgm:t>
    </dgm:pt>
    <dgm:pt modelId="{12354547-9AE2-410B-963F-A542C8B92223}" type="sibTrans" cxnId="{B9DC9BEB-724E-4090-93A3-1B6BF784EDF4}">
      <dgm:prSet/>
      <dgm:spPr/>
      <dgm:t>
        <a:bodyPr/>
        <a:lstStyle/>
        <a:p>
          <a:endParaRPr lang="en-US"/>
        </a:p>
      </dgm:t>
    </dgm:pt>
    <dgm:pt modelId="{66100CE6-C0B2-4E3F-9D24-0FE4A986A299}">
      <dgm:prSet phldrT="[Text]"/>
      <dgm:spPr/>
      <dgm:t>
        <a:bodyPr/>
        <a:lstStyle/>
        <a:p>
          <a:r>
            <a:rPr lang="en-US" dirty="0" smtClean="0"/>
            <a:t>Crawler: </a:t>
          </a:r>
          <a:r>
            <a:rPr lang="vi-VN" dirty="0" smtClean="0">
              <a:latin typeface="Calibri" pitchFamily="34" charset="0"/>
            </a:rPr>
            <a:t>Microsoft Windows 8.1</a:t>
          </a:r>
          <a:endParaRPr lang="en-US" dirty="0">
            <a:latin typeface="Calibri" pitchFamily="34" charset="0"/>
          </a:endParaRPr>
        </a:p>
      </dgm:t>
    </dgm:pt>
    <dgm:pt modelId="{E5D75DB0-0A89-472C-9584-FC16B27F3552}" type="sibTrans" cxnId="{0AEAB559-AE30-4AA6-B110-F97CDF5AF6E5}">
      <dgm:prSet/>
      <dgm:spPr/>
      <dgm:t>
        <a:bodyPr/>
        <a:lstStyle/>
        <a:p>
          <a:endParaRPr lang="en-US"/>
        </a:p>
      </dgm:t>
    </dgm:pt>
    <dgm:pt modelId="{DFD0A87B-4A98-493C-AA38-03D2E606EC3A}" type="parTrans" cxnId="{0AEAB559-AE30-4AA6-B110-F97CDF5AF6E5}">
      <dgm:prSet/>
      <dgm:spPr/>
      <dgm:t>
        <a:bodyPr/>
        <a:lstStyle/>
        <a:p>
          <a:endParaRPr lang="en-US"/>
        </a:p>
      </dgm:t>
    </dgm:pt>
    <dgm:pt modelId="{FA577524-B256-4855-8DFB-38FA0D7983FC}" type="pres">
      <dgm:prSet presAssocID="{76D6E995-E568-44BD-8CC6-C0280B7B4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4CAFF-9C3F-40CE-B994-C0651C8B6B86}" type="pres">
      <dgm:prSet presAssocID="{18383B40-D62D-4E71-81F1-B97F3FAB5E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CD64C-379E-4712-A212-9F9CC248E6D2}" type="pres">
      <dgm:prSet presAssocID="{18383B40-D62D-4E71-81F1-B97F3FAB5E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9C6F1-867D-4ED4-9735-559001AFA389}" type="pres">
      <dgm:prSet presAssocID="{03A5F189-C71D-4045-9C4C-D5B344A0E9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18DB9-EDD3-486C-A57D-85A78D80029B}" type="pres">
      <dgm:prSet presAssocID="{03A5F189-C71D-4045-9C4C-D5B344A0E9D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87B33-6064-4F0D-8EF9-66A17BFA5B50}" type="presOf" srcId="{187579FE-843F-42E6-AC3C-A6235E6BCE1E}" destId="{92BCD64C-379E-4712-A212-9F9CC248E6D2}" srcOrd="0" destOrd="2" presId="urn:microsoft.com/office/officeart/2005/8/layout/vList2"/>
    <dgm:cxn modelId="{1E4D1BD3-5D6C-48E5-9350-33B4BB9836F2}" type="presOf" srcId="{66100CE6-C0B2-4E3F-9D24-0FE4A986A299}" destId="{B9B18DB9-EDD3-486C-A57D-85A78D80029B}" srcOrd="0" destOrd="1" presId="urn:microsoft.com/office/officeart/2005/8/layout/vList2"/>
    <dgm:cxn modelId="{0967CFAB-892A-4732-A931-8823D4BDBA4B}" srcId="{76D6E995-E568-44BD-8CC6-C0280B7B49C3}" destId="{18383B40-D62D-4E71-81F1-B97F3FAB5E75}" srcOrd="0" destOrd="0" parTransId="{981F8C27-A394-43BD-8E48-C4195A36194F}" sibTransId="{C8BAD63D-B42D-4286-89CD-74907F261359}"/>
    <dgm:cxn modelId="{B9DC9BEB-724E-4090-93A3-1B6BF784EDF4}" srcId="{18383B40-D62D-4E71-81F1-B97F3FAB5E75}" destId="{187579FE-843F-42E6-AC3C-A6235E6BCE1E}" srcOrd="2" destOrd="0" parTransId="{AD5EE809-2A94-4CDC-993C-3C0E203DCEB4}" sibTransId="{12354547-9AE2-410B-963F-A542C8B92223}"/>
    <dgm:cxn modelId="{25E2C2B5-F1EB-411B-8BBE-3E033B4B486D}" srcId="{03A5F189-C71D-4045-9C4C-D5B344A0E9D9}" destId="{1B452B7A-142C-472B-8129-8AD51A582697}" srcOrd="0" destOrd="0" parTransId="{14C87A94-9512-4DE8-B306-78B6F49A5523}" sibTransId="{7F7C5CAA-2C37-46A7-A379-A5F9A84B2D59}"/>
    <dgm:cxn modelId="{FF6CC149-5110-4B55-A838-FACB359C97DA}" type="presOf" srcId="{03A5F189-C71D-4045-9C4C-D5B344A0E9D9}" destId="{EA39C6F1-867D-4ED4-9735-559001AFA389}" srcOrd="0" destOrd="0" presId="urn:microsoft.com/office/officeart/2005/8/layout/vList2"/>
    <dgm:cxn modelId="{4D08A5CC-F10A-4E71-B48D-40AB2793D85C}" type="presOf" srcId="{76D6E995-E568-44BD-8CC6-C0280B7B49C3}" destId="{FA577524-B256-4855-8DFB-38FA0D7983FC}" srcOrd="0" destOrd="0" presId="urn:microsoft.com/office/officeart/2005/8/layout/vList2"/>
    <dgm:cxn modelId="{4958626A-AEAF-47BC-81D4-C132BDB6CF63}" type="presOf" srcId="{1B452B7A-142C-472B-8129-8AD51A582697}" destId="{B9B18DB9-EDD3-486C-A57D-85A78D80029B}" srcOrd="0" destOrd="0" presId="urn:microsoft.com/office/officeart/2005/8/layout/vList2"/>
    <dgm:cxn modelId="{0AEAB559-AE30-4AA6-B110-F97CDF5AF6E5}" srcId="{03A5F189-C71D-4045-9C4C-D5B344A0E9D9}" destId="{66100CE6-C0B2-4E3F-9D24-0FE4A986A299}" srcOrd="1" destOrd="0" parTransId="{DFD0A87B-4A98-493C-AA38-03D2E606EC3A}" sibTransId="{E5D75DB0-0A89-472C-9584-FC16B27F3552}"/>
    <dgm:cxn modelId="{9466D978-C3C6-40A2-B01B-5A16762865BF}" srcId="{18383B40-D62D-4E71-81F1-B97F3FAB5E75}" destId="{25F0237E-E555-4753-9C9B-B59360704160}" srcOrd="0" destOrd="0" parTransId="{3632CA08-D461-458F-AAD7-E1C93B3DF392}" sibTransId="{B4ED5485-84D8-4007-B778-341BB41492E0}"/>
    <dgm:cxn modelId="{25EF44ED-8D8E-492E-A924-E9A025276132}" type="presOf" srcId="{18383B40-D62D-4E71-81F1-B97F3FAB5E75}" destId="{B444CAFF-9C3F-40CE-B994-C0651C8B6B86}" srcOrd="0" destOrd="0" presId="urn:microsoft.com/office/officeart/2005/8/layout/vList2"/>
    <dgm:cxn modelId="{79FBF73B-F450-46F9-A8C4-36BEE67D425A}" type="presOf" srcId="{25F0237E-E555-4753-9C9B-B59360704160}" destId="{92BCD64C-379E-4712-A212-9F9CC248E6D2}" srcOrd="0" destOrd="0" presId="urn:microsoft.com/office/officeart/2005/8/layout/vList2"/>
    <dgm:cxn modelId="{958351B0-5341-4AF5-B310-4514AB9CA28C}" srcId="{18383B40-D62D-4E71-81F1-B97F3FAB5E75}" destId="{A770BA61-A342-4404-B475-403E8A03092C}" srcOrd="1" destOrd="0" parTransId="{716FC4BE-59EA-4A99-B2ED-23E9DF2E8F14}" sibTransId="{C8AEAD1A-BDCE-4EEE-B803-26FFE0038AD4}"/>
    <dgm:cxn modelId="{752A2291-F571-4F1C-872B-7B1266CF087C}" srcId="{76D6E995-E568-44BD-8CC6-C0280B7B49C3}" destId="{03A5F189-C71D-4045-9C4C-D5B344A0E9D9}" srcOrd="1" destOrd="0" parTransId="{2A5B4439-0541-41A1-A9E4-F9949B7C2F0B}" sibTransId="{6E4A9C31-6E45-4201-86BE-CFA851000C0E}"/>
    <dgm:cxn modelId="{87F3803E-E201-4267-AA01-895602BA8054}" type="presOf" srcId="{A770BA61-A342-4404-B475-403E8A03092C}" destId="{92BCD64C-379E-4712-A212-9F9CC248E6D2}" srcOrd="0" destOrd="1" presId="urn:microsoft.com/office/officeart/2005/8/layout/vList2"/>
    <dgm:cxn modelId="{9916F6AD-A8A7-4656-BB90-682B551F428E}" type="presParOf" srcId="{FA577524-B256-4855-8DFB-38FA0D7983FC}" destId="{B444CAFF-9C3F-40CE-B994-C0651C8B6B86}" srcOrd="0" destOrd="0" presId="urn:microsoft.com/office/officeart/2005/8/layout/vList2"/>
    <dgm:cxn modelId="{5287602E-A3FB-45D9-8B5F-E8772D6D87EB}" type="presParOf" srcId="{FA577524-B256-4855-8DFB-38FA0D7983FC}" destId="{92BCD64C-379E-4712-A212-9F9CC248E6D2}" srcOrd="1" destOrd="0" presId="urn:microsoft.com/office/officeart/2005/8/layout/vList2"/>
    <dgm:cxn modelId="{0BA9537C-9795-49AB-9414-3CB93B215BB3}" type="presParOf" srcId="{FA577524-B256-4855-8DFB-38FA0D7983FC}" destId="{EA39C6F1-867D-4ED4-9735-559001AFA389}" srcOrd="2" destOrd="0" presId="urn:microsoft.com/office/officeart/2005/8/layout/vList2"/>
    <dgm:cxn modelId="{1C903397-28A9-4604-A450-F09AAAF4228A}" type="presParOf" srcId="{FA577524-B256-4855-8DFB-38FA0D7983FC}" destId="{B9B18DB9-EDD3-486C-A57D-85A78D80029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280177-9CF5-4495-90B7-AD55BD6C3BCC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67BB94-9FD3-40A1-9CD6-F2AAB1BD2285}">
      <dgm:prSet phldrT="[Text]"/>
      <dgm:spPr/>
      <dgm:t>
        <a:bodyPr/>
        <a:lstStyle/>
        <a:p>
          <a:r>
            <a:rPr lang="en-US" dirty="0" smtClean="0"/>
            <a:t>End-User functions</a:t>
          </a:r>
          <a:endParaRPr lang="en-US" dirty="0"/>
        </a:p>
      </dgm:t>
    </dgm:pt>
    <dgm:pt modelId="{2FE8ABF9-ABE8-41CD-AF51-5A3F09EA4C0F}" type="parTrans" cxnId="{EC822098-06F9-4FBB-AE10-D77D060B4CF2}">
      <dgm:prSet/>
      <dgm:spPr/>
      <dgm:t>
        <a:bodyPr/>
        <a:lstStyle/>
        <a:p>
          <a:endParaRPr lang="en-US"/>
        </a:p>
      </dgm:t>
    </dgm:pt>
    <dgm:pt modelId="{24198E91-5AC5-4AB1-846B-9FC5AEBCFD78}" type="sibTrans" cxnId="{EC822098-06F9-4FBB-AE10-D77D060B4CF2}">
      <dgm:prSet/>
      <dgm:spPr/>
      <dgm:t>
        <a:bodyPr/>
        <a:lstStyle/>
        <a:p>
          <a:endParaRPr lang="en-US"/>
        </a:p>
      </dgm:t>
    </dgm:pt>
    <dgm:pt modelId="{6DB2ACC3-1748-4509-8B4D-4D90ABF11686}">
      <dgm:prSet phldrT="[Text]"/>
      <dgm:spPr/>
      <dgm:t>
        <a:bodyPr/>
        <a:lstStyle/>
        <a:p>
          <a:r>
            <a:rPr lang="en-US" dirty="0" smtClean="0"/>
            <a:t>Search location</a:t>
          </a:r>
          <a:endParaRPr lang="en-US" dirty="0"/>
        </a:p>
      </dgm:t>
    </dgm:pt>
    <dgm:pt modelId="{58137CD1-50BA-4B5E-9315-8F3AB1757504}" type="parTrans" cxnId="{AC2F1C5D-3B97-4D29-91F7-6475CA844597}">
      <dgm:prSet/>
      <dgm:spPr/>
      <dgm:t>
        <a:bodyPr/>
        <a:lstStyle/>
        <a:p>
          <a:endParaRPr lang="en-US"/>
        </a:p>
      </dgm:t>
    </dgm:pt>
    <dgm:pt modelId="{F421F58C-980F-4D5C-8548-C24FA6DF1639}" type="sibTrans" cxnId="{AC2F1C5D-3B97-4D29-91F7-6475CA844597}">
      <dgm:prSet/>
      <dgm:spPr/>
      <dgm:t>
        <a:bodyPr/>
        <a:lstStyle/>
        <a:p>
          <a:endParaRPr lang="en-US"/>
        </a:p>
      </dgm:t>
    </dgm:pt>
    <dgm:pt modelId="{00ECBAAC-F4F8-46F3-8BF7-D6A224E99C3B}">
      <dgm:prSet phldrT="[Text]"/>
      <dgm:spPr/>
      <dgm:t>
        <a:bodyPr/>
        <a:lstStyle/>
        <a:p>
          <a:r>
            <a:rPr lang="en-US" dirty="0" smtClean="0"/>
            <a:t>Management functions</a:t>
          </a:r>
          <a:endParaRPr lang="en-US" dirty="0"/>
        </a:p>
      </dgm:t>
    </dgm:pt>
    <dgm:pt modelId="{B6884505-84E9-47A5-9E87-DCC492F283AF}" type="parTrans" cxnId="{3D5D40B7-2726-45B9-BCC0-BA4B80711327}">
      <dgm:prSet/>
      <dgm:spPr/>
      <dgm:t>
        <a:bodyPr/>
        <a:lstStyle/>
        <a:p>
          <a:endParaRPr lang="en-US"/>
        </a:p>
      </dgm:t>
    </dgm:pt>
    <dgm:pt modelId="{5739FCF6-DA23-42F1-86EF-AEACE979C909}" type="sibTrans" cxnId="{3D5D40B7-2726-45B9-BCC0-BA4B80711327}">
      <dgm:prSet/>
      <dgm:spPr/>
      <dgm:t>
        <a:bodyPr/>
        <a:lstStyle/>
        <a:p>
          <a:endParaRPr lang="en-US"/>
        </a:p>
      </dgm:t>
    </dgm:pt>
    <dgm:pt modelId="{8C041C4D-EBC5-4D3B-8D66-49EBBD0A4C5F}">
      <dgm:prSet phldrT="[Text]"/>
      <dgm:spPr/>
      <dgm:t>
        <a:bodyPr/>
        <a:lstStyle/>
        <a:p>
          <a:r>
            <a:rPr lang="en-US" dirty="0" smtClean="0"/>
            <a:t>Manage account</a:t>
          </a:r>
          <a:endParaRPr lang="en-US" dirty="0"/>
        </a:p>
      </dgm:t>
    </dgm:pt>
    <dgm:pt modelId="{37A76D95-C4D0-4FB1-9C7E-AB8FFE6C293A}" type="parTrans" cxnId="{6ADB7098-BA59-41B5-9CED-5991AC41E5DE}">
      <dgm:prSet/>
      <dgm:spPr/>
      <dgm:t>
        <a:bodyPr/>
        <a:lstStyle/>
        <a:p>
          <a:endParaRPr lang="en-US"/>
        </a:p>
      </dgm:t>
    </dgm:pt>
    <dgm:pt modelId="{87E9ACFF-069F-4C79-ACEF-FE9417E65879}" type="sibTrans" cxnId="{6ADB7098-BA59-41B5-9CED-5991AC41E5DE}">
      <dgm:prSet/>
      <dgm:spPr/>
      <dgm:t>
        <a:bodyPr/>
        <a:lstStyle/>
        <a:p>
          <a:endParaRPr lang="en-US"/>
        </a:p>
      </dgm:t>
    </dgm:pt>
    <dgm:pt modelId="{70DD82DE-9E55-4177-A923-A0620DF85091}">
      <dgm:prSet phldrT="[Text]"/>
      <dgm:spPr/>
      <dgm:t>
        <a:bodyPr/>
        <a:lstStyle/>
        <a:p>
          <a:r>
            <a:rPr lang="en-US" dirty="0" smtClean="0"/>
            <a:t>Create location</a:t>
          </a:r>
          <a:endParaRPr lang="en-US" dirty="0"/>
        </a:p>
      </dgm:t>
    </dgm:pt>
    <dgm:pt modelId="{F7979497-9173-4C4A-996F-EE48A6BD74E2}" type="parTrans" cxnId="{561AAFF9-CE77-4384-BB11-E0472A99BBCF}">
      <dgm:prSet/>
      <dgm:spPr/>
      <dgm:t>
        <a:bodyPr/>
        <a:lstStyle/>
        <a:p>
          <a:endParaRPr lang="en-US"/>
        </a:p>
      </dgm:t>
    </dgm:pt>
    <dgm:pt modelId="{1ADE9987-2C80-46D2-9578-56DA2439D3D5}" type="sibTrans" cxnId="{561AAFF9-CE77-4384-BB11-E0472A99BBCF}">
      <dgm:prSet/>
      <dgm:spPr/>
      <dgm:t>
        <a:bodyPr/>
        <a:lstStyle/>
        <a:p>
          <a:endParaRPr lang="en-US"/>
        </a:p>
      </dgm:t>
    </dgm:pt>
    <dgm:pt modelId="{2FED80C2-E04A-4343-A847-508799E649A5}">
      <dgm:prSet phldrT="[Text]"/>
      <dgm:spPr/>
      <dgm:t>
        <a:bodyPr/>
        <a:lstStyle/>
        <a:p>
          <a:r>
            <a:rPr lang="en-US" dirty="0" smtClean="0"/>
            <a:t>Comment/Share</a:t>
          </a:r>
          <a:endParaRPr lang="en-US" dirty="0"/>
        </a:p>
      </dgm:t>
    </dgm:pt>
    <dgm:pt modelId="{BF51119C-A3B1-48FB-9EBF-9A2F175A001E}" type="parTrans" cxnId="{7A68C0DB-86C1-41FC-99B3-898A1A5CD937}">
      <dgm:prSet/>
      <dgm:spPr/>
      <dgm:t>
        <a:bodyPr/>
        <a:lstStyle/>
        <a:p>
          <a:endParaRPr lang="en-US"/>
        </a:p>
      </dgm:t>
    </dgm:pt>
    <dgm:pt modelId="{B02101B9-1684-41A2-8A97-2FDBB893340B}" type="sibTrans" cxnId="{7A68C0DB-86C1-41FC-99B3-898A1A5CD937}">
      <dgm:prSet/>
      <dgm:spPr/>
      <dgm:t>
        <a:bodyPr/>
        <a:lstStyle/>
        <a:p>
          <a:endParaRPr lang="en-US"/>
        </a:p>
      </dgm:t>
    </dgm:pt>
    <dgm:pt modelId="{FF310B43-A964-4D08-8EED-347F00D4B543}">
      <dgm:prSet phldrT="[Text]"/>
      <dgm:spPr/>
      <dgm:t>
        <a:bodyPr/>
        <a:lstStyle/>
        <a:p>
          <a:r>
            <a:rPr lang="en-US" dirty="0" smtClean="0"/>
            <a:t>Report Error</a:t>
          </a:r>
          <a:endParaRPr lang="en-US" dirty="0"/>
        </a:p>
      </dgm:t>
    </dgm:pt>
    <dgm:pt modelId="{E909DD33-F65D-4D01-9DA3-9E0C3D40033D}" type="parTrans" cxnId="{D2FC44D7-4A4E-4C41-A01C-B3ECA616FF1B}">
      <dgm:prSet/>
      <dgm:spPr/>
      <dgm:t>
        <a:bodyPr/>
        <a:lstStyle/>
        <a:p>
          <a:endParaRPr lang="en-US"/>
        </a:p>
      </dgm:t>
    </dgm:pt>
    <dgm:pt modelId="{D7381E52-C775-4C50-9FE7-9F97BA55624D}" type="sibTrans" cxnId="{D2FC44D7-4A4E-4C41-A01C-B3ECA616FF1B}">
      <dgm:prSet/>
      <dgm:spPr/>
      <dgm:t>
        <a:bodyPr/>
        <a:lstStyle/>
        <a:p>
          <a:endParaRPr lang="en-US"/>
        </a:p>
      </dgm:t>
    </dgm:pt>
    <dgm:pt modelId="{38551D14-7EBD-4317-B95A-AF5EDF8C8418}">
      <dgm:prSet phldrT="[Text]"/>
      <dgm:spPr/>
      <dgm:t>
        <a:bodyPr/>
        <a:lstStyle/>
        <a:p>
          <a:r>
            <a:rPr lang="en-US" dirty="0" smtClean="0"/>
            <a:t>Manage location/category/report error</a:t>
          </a:r>
          <a:endParaRPr lang="en-US" dirty="0"/>
        </a:p>
      </dgm:t>
    </dgm:pt>
    <dgm:pt modelId="{1D282C02-858F-4C2A-91C8-0C9B7BF5DA3A}" type="sibTrans" cxnId="{F1BBC15B-C5BE-46A0-847D-CCACCB5EC256}">
      <dgm:prSet/>
      <dgm:spPr/>
      <dgm:t>
        <a:bodyPr/>
        <a:lstStyle/>
        <a:p>
          <a:endParaRPr lang="en-US"/>
        </a:p>
      </dgm:t>
    </dgm:pt>
    <dgm:pt modelId="{27C6B2C9-FBA0-425D-9158-4BAF381DCA42}" type="parTrans" cxnId="{F1BBC15B-C5BE-46A0-847D-CCACCB5EC256}">
      <dgm:prSet/>
      <dgm:spPr/>
      <dgm:t>
        <a:bodyPr/>
        <a:lstStyle/>
        <a:p>
          <a:endParaRPr lang="en-US"/>
        </a:p>
      </dgm:t>
    </dgm:pt>
    <dgm:pt modelId="{B2EBF41F-93D7-4558-B4D2-12EE9B7EE3E3}">
      <dgm:prSet phldrT="[Text]"/>
      <dgm:spPr/>
      <dgm:t>
        <a:bodyPr/>
        <a:lstStyle/>
        <a:p>
          <a:r>
            <a:rPr lang="en-US" dirty="0" smtClean="0"/>
            <a:t>Login/Logout</a:t>
          </a:r>
          <a:endParaRPr lang="en-US" dirty="0"/>
        </a:p>
      </dgm:t>
    </dgm:pt>
    <dgm:pt modelId="{1B18DF34-C10B-4990-B545-D858372C6D28}" type="parTrans" cxnId="{7B632EDF-9782-4837-A4AE-60E7E2DE2243}">
      <dgm:prSet/>
      <dgm:spPr/>
      <dgm:t>
        <a:bodyPr/>
        <a:lstStyle/>
        <a:p>
          <a:endParaRPr lang="vi-VN"/>
        </a:p>
      </dgm:t>
    </dgm:pt>
    <dgm:pt modelId="{4557768B-0B04-475B-A1BD-E20AAA3A9FCE}" type="sibTrans" cxnId="{7B632EDF-9782-4837-A4AE-60E7E2DE2243}">
      <dgm:prSet/>
      <dgm:spPr/>
      <dgm:t>
        <a:bodyPr/>
        <a:lstStyle/>
        <a:p>
          <a:endParaRPr lang="vi-VN"/>
        </a:p>
      </dgm:t>
    </dgm:pt>
    <dgm:pt modelId="{29CAE463-0521-4560-BE77-C5A62C2B7B40}" type="pres">
      <dgm:prSet presAssocID="{AA280177-9CF5-4495-90B7-AD55BD6C3B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1FC2D-BBCB-4F96-A4B7-C13C760201E8}" type="pres">
      <dgm:prSet presAssocID="{AB67BB94-9FD3-40A1-9CD6-F2AAB1BD22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F93CD-52F5-46C3-8733-368951D61E74}" type="pres">
      <dgm:prSet presAssocID="{AB67BB94-9FD3-40A1-9CD6-F2AAB1BD228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7FCB7-6DE4-451F-A2EE-742657DF7559}" type="pres">
      <dgm:prSet presAssocID="{00ECBAAC-F4F8-46F3-8BF7-D6A224E99C3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9885F-1C9D-4935-9EC1-F9FBF524270E}" type="pres">
      <dgm:prSet presAssocID="{00ECBAAC-F4F8-46F3-8BF7-D6A224E99C3B}" presName="childText" presStyleLbl="revTx" presStyleIdx="1" presStyleCnt="2" custLinFactNeighborX="1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D023A-E05E-4ED1-A77B-90EB5184BF4D}" type="presOf" srcId="{6DB2ACC3-1748-4509-8B4D-4D90ABF11686}" destId="{B6FF93CD-52F5-46C3-8733-368951D61E74}" srcOrd="0" destOrd="0" presId="urn:microsoft.com/office/officeart/2005/8/layout/vList2"/>
    <dgm:cxn modelId="{561AAFF9-CE77-4384-BB11-E0472A99BBCF}" srcId="{AB67BB94-9FD3-40A1-9CD6-F2AAB1BD2285}" destId="{70DD82DE-9E55-4177-A923-A0620DF85091}" srcOrd="1" destOrd="0" parTransId="{F7979497-9173-4C4A-996F-EE48A6BD74E2}" sibTransId="{1ADE9987-2C80-46D2-9578-56DA2439D3D5}"/>
    <dgm:cxn modelId="{37FB3C22-E718-4A97-8832-AAB77FADAEA1}" type="presOf" srcId="{00ECBAAC-F4F8-46F3-8BF7-D6A224E99C3B}" destId="{8F87FCB7-6DE4-451F-A2EE-742657DF7559}" srcOrd="0" destOrd="0" presId="urn:microsoft.com/office/officeart/2005/8/layout/vList2"/>
    <dgm:cxn modelId="{65229344-B1A8-4358-8DD9-739FAB7B71F4}" type="presOf" srcId="{70DD82DE-9E55-4177-A923-A0620DF85091}" destId="{B6FF93CD-52F5-46C3-8733-368951D61E74}" srcOrd="0" destOrd="1" presId="urn:microsoft.com/office/officeart/2005/8/layout/vList2"/>
    <dgm:cxn modelId="{7A68C0DB-86C1-41FC-99B3-898A1A5CD937}" srcId="{AB67BB94-9FD3-40A1-9CD6-F2AAB1BD2285}" destId="{2FED80C2-E04A-4343-A847-508799E649A5}" srcOrd="3" destOrd="0" parTransId="{BF51119C-A3B1-48FB-9EBF-9A2F175A001E}" sibTransId="{B02101B9-1684-41A2-8A97-2FDBB893340B}"/>
    <dgm:cxn modelId="{D2FC44D7-4A4E-4C41-A01C-B3ECA616FF1B}" srcId="{AB67BB94-9FD3-40A1-9CD6-F2AAB1BD2285}" destId="{FF310B43-A964-4D08-8EED-347F00D4B543}" srcOrd="2" destOrd="0" parTransId="{E909DD33-F65D-4D01-9DA3-9E0C3D40033D}" sibTransId="{D7381E52-C775-4C50-9FE7-9F97BA55624D}"/>
    <dgm:cxn modelId="{AC2F1C5D-3B97-4D29-91F7-6475CA844597}" srcId="{AB67BB94-9FD3-40A1-9CD6-F2AAB1BD2285}" destId="{6DB2ACC3-1748-4509-8B4D-4D90ABF11686}" srcOrd="0" destOrd="0" parTransId="{58137CD1-50BA-4B5E-9315-8F3AB1757504}" sibTransId="{F421F58C-980F-4D5C-8548-C24FA6DF1639}"/>
    <dgm:cxn modelId="{EC822098-06F9-4FBB-AE10-D77D060B4CF2}" srcId="{AA280177-9CF5-4495-90B7-AD55BD6C3BCC}" destId="{AB67BB94-9FD3-40A1-9CD6-F2AAB1BD2285}" srcOrd="0" destOrd="0" parTransId="{2FE8ABF9-ABE8-41CD-AF51-5A3F09EA4C0F}" sibTransId="{24198E91-5AC5-4AB1-846B-9FC5AEBCFD78}"/>
    <dgm:cxn modelId="{2530D4F0-E051-4377-8C2F-616865E0EC21}" type="presOf" srcId="{38551D14-7EBD-4317-B95A-AF5EDF8C8418}" destId="{2259885F-1C9D-4935-9EC1-F9FBF524270E}" srcOrd="0" destOrd="2" presId="urn:microsoft.com/office/officeart/2005/8/layout/vList2"/>
    <dgm:cxn modelId="{B0134D26-75EF-46E1-A717-DFF5AB4B6C9B}" type="presOf" srcId="{2FED80C2-E04A-4343-A847-508799E649A5}" destId="{B6FF93CD-52F5-46C3-8733-368951D61E74}" srcOrd="0" destOrd="3" presId="urn:microsoft.com/office/officeart/2005/8/layout/vList2"/>
    <dgm:cxn modelId="{7B632EDF-9782-4837-A4AE-60E7E2DE2243}" srcId="{00ECBAAC-F4F8-46F3-8BF7-D6A224E99C3B}" destId="{B2EBF41F-93D7-4558-B4D2-12EE9B7EE3E3}" srcOrd="0" destOrd="0" parTransId="{1B18DF34-C10B-4990-B545-D858372C6D28}" sibTransId="{4557768B-0B04-475B-A1BD-E20AAA3A9FCE}"/>
    <dgm:cxn modelId="{9F1D268A-F96B-48B7-942F-FC9BFF4FC8BB}" type="presOf" srcId="{8C041C4D-EBC5-4D3B-8D66-49EBBD0A4C5F}" destId="{2259885F-1C9D-4935-9EC1-F9FBF524270E}" srcOrd="0" destOrd="1" presId="urn:microsoft.com/office/officeart/2005/8/layout/vList2"/>
    <dgm:cxn modelId="{51036227-6B93-40CE-89E8-0CA62290F975}" type="presOf" srcId="{AB67BB94-9FD3-40A1-9CD6-F2AAB1BD2285}" destId="{2451FC2D-BBCB-4F96-A4B7-C13C760201E8}" srcOrd="0" destOrd="0" presId="urn:microsoft.com/office/officeart/2005/8/layout/vList2"/>
    <dgm:cxn modelId="{3D5D40B7-2726-45B9-BCC0-BA4B80711327}" srcId="{AA280177-9CF5-4495-90B7-AD55BD6C3BCC}" destId="{00ECBAAC-F4F8-46F3-8BF7-D6A224E99C3B}" srcOrd="1" destOrd="0" parTransId="{B6884505-84E9-47A5-9E87-DCC492F283AF}" sibTransId="{5739FCF6-DA23-42F1-86EF-AEACE979C909}"/>
    <dgm:cxn modelId="{49947983-E193-4C83-B107-84833FBBBA92}" type="presOf" srcId="{FF310B43-A964-4D08-8EED-347F00D4B543}" destId="{B6FF93CD-52F5-46C3-8733-368951D61E74}" srcOrd="0" destOrd="2" presId="urn:microsoft.com/office/officeart/2005/8/layout/vList2"/>
    <dgm:cxn modelId="{FCE0A089-565F-49CA-A8FF-A8F6DE44BD1D}" type="presOf" srcId="{B2EBF41F-93D7-4558-B4D2-12EE9B7EE3E3}" destId="{2259885F-1C9D-4935-9EC1-F9FBF524270E}" srcOrd="0" destOrd="0" presId="urn:microsoft.com/office/officeart/2005/8/layout/vList2"/>
    <dgm:cxn modelId="{F1BBC15B-C5BE-46A0-847D-CCACCB5EC256}" srcId="{00ECBAAC-F4F8-46F3-8BF7-D6A224E99C3B}" destId="{38551D14-7EBD-4317-B95A-AF5EDF8C8418}" srcOrd="2" destOrd="0" parTransId="{27C6B2C9-FBA0-425D-9158-4BAF381DCA42}" sibTransId="{1D282C02-858F-4C2A-91C8-0C9B7BF5DA3A}"/>
    <dgm:cxn modelId="{E7A3AB1A-F397-4956-A5DB-3D45AC06A360}" type="presOf" srcId="{AA280177-9CF5-4495-90B7-AD55BD6C3BCC}" destId="{29CAE463-0521-4560-BE77-C5A62C2B7B40}" srcOrd="0" destOrd="0" presId="urn:microsoft.com/office/officeart/2005/8/layout/vList2"/>
    <dgm:cxn modelId="{6ADB7098-BA59-41B5-9CED-5991AC41E5DE}" srcId="{00ECBAAC-F4F8-46F3-8BF7-D6A224E99C3B}" destId="{8C041C4D-EBC5-4D3B-8D66-49EBBD0A4C5F}" srcOrd="1" destOrd="0" parTransId="{37A76D95-C4D0-4FB1-9C7E-AB8FFE6C293A}" sibTransId="{87E9ACFF-069F-4C79-ACEF-FE9417E65879}"/>
    <dgm:cxn modelId="{8E87E371-F293-4833-B11B-C5141B731F9C}" type="presParOf" srcId="{29CAE463-0521-4560-BE77-C5A62C2B7B40}" destId="{2451FC2D-BBCB-4F96-A4B7-C13C760201E8}" srcOrd="0" destOrd="0" presId="urn:microsoft.com/office/officeart/2005/8/layout/vList2"/>
    <dgm:cxn modelId="{8E60D3A8-F811-466B-AD9D-6E5FE343BDEE}" type="presParOf" srcId="{29CAE463-0521-4560-BE77-C5A62C2B7B40}" destId="{B6FF93CD-52F5-46C3-8733-368951D61E74}" srcOrd="1" destOrd="0" presId="urn:microsoft.com/office/officeart/2005/8/layout/vList2"/>
    <dgm:cxn modelId="{0EA13111-F72C-422D-B9F9-4D8DAAB9B2B6}" type="presParOf" srcId="{29CAE463-0521-4560-BE77-C5A62C2B7B40}" destId="{8F87FCB7-6DE4-451F-A2EE-742657DF7559}" srcOrd="2" destOrd="0" presId="urn:microsoft.com/office/officeart/2005/8/layout/vList2"/>
    <dgm:cxn modelId="{16A0CE14-3A31-4B2E-885D-9ED4715AB0AA}" type="presParOf" srcId="{29CAE463-0521-4560-BE77-C5A62C2B7B40}" destId="{2259885F-1C9D-4935-9EC1-F9FBF52427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9846B9-CE94-49CA-AE44-059D51EEC85F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88EABD-A1EE-4E84-BE43-BC2E6A560EF2}">
      <dgm:prSet phldrT="[Text]"/>
      <dgm:spPr/>
      <dgm:t>
        <a:bodyPr/>
        <a:lstStyle/>
        <a:p>
          <a:r>
            <a:rPr lang="en-US" dirty="0" smtClean="0"/>
            <a:t>New technologies have been applied successfully</a:t>
          </a:r>
          <a:endParaRPr lang="en-US" dirty="0"/>
        </a:p>
      </dgm:t>
    </dgm:pt>
    <dgm:pt modelId="{5AB091E8-9C77-4ADD-979E-823306F63A1A}" type="parTrans" cxnId="{DA7AF13B-A0A7-4F75-826D-8A4178751AB1}">
      <dgm:prSet/>
      <dgm:spPr/>
      <dgm:t>
        <a:bodyPr/>
        <a:lstStyle/>
        <a:p>
          <a:endParaRPr lang="en-US"/>
        </a:p>
      </dgm:t>
    </dgm:pt>
    <dgm:pt modelId="{30E020DD-6B55-4F76-92F8-F0F60BA44B27}" type="sibTrans" cxnId="{DA7AF13B-A0A7-4F75-826D-8A4178751AB1}">
      <dgm:prSet/>
      <dgm:spPr/>
      <dgm:t>
        <a:bodyPr/>
        <a:lstStyle/>
        <a:p>
          <a:endParaRPr lang="en-US"/>
        </a:p>
      </dgm:t>
    </dgm:pt>
    <dgm:pt modelId="{ADE66467-2113-433A-9340-24772FD9FE5C}">
      <dgm:prSet phldrT="[Text]"/>
      <dgm:spPr/>
      <dgm:t>
        <a:bodyPr/>
        <a:lstStyle/>
        <a:p>
          <a:r>
            <a:rPr lang="en-US" dirty="0" smtClean="0"/>
            <a:t>Has more experiences and skills</a:t>
          </a:r>
          <a:endParaRPr lang="en-US" dirty="0"/>
        </a:p>
      </dgm:t>
    </dgm:pt>
    <dgm:pt modelId="{5183D47D-A6D6-4996-B6B3-CAA3ABB8FD04}" type="parTrans" cxnId="{B25939CA-82FB-4505-8A9C-1F848DA96AF2}">
      <dgm:prSet/>
      <dgm:spPr/>
      <dgm:t>
        <a:bodyPr/>
        <a:lstStyle/>
        <a:p>
          <a:endParaRPr lang="en-US"/>
        </a:p>
      </dgm:t>
    </dgm:pt>
    <dgm:pt modelId="{1768258C-8546-4E01-851E-AF8C21AA39D9}" type="sibTrans" cxnId="{B25939CA-82FB-4505-8A9C-1F848DA96AF2}">
      <dgm:prSet/>
      <dgm:spPr/>
      <dgm:t>
        <a:bodyPr/>
        <a:lstStyle/>
        <a:p>
          <a:endParaRPr lang="en-US"/>
        </a:p>
      </dgm:t>
    </dgm:pt>
    <dgm:pt modelId="{6E7B8AD8-6AC5-4759-8164-7077AB45C0CF}">
      <dgm:prSet phldrT="[Text]"/>
      <dgm:spPr/>
      <dgm:t>
        <a:bodyPr/>
        <a:lstStyle/>
        <a:p>
          <a:r>
            <a:rPr lang="en-US" dirty="0" smtClean="0"/>
            <a:t>Management skill</a:t>
          </a:r>
          <a:endParaRPr lang="en-US" dirty="0"/>
        </a:p>
      </dgm:t>
    </dgm:pt>
    <dgm:pt modelId="{2F35AC82-648B-4672-B8AA-107B9A4F0F12}" type="parTrans" cxnId="{CFDEFADC-1DBB-4C23-83B6-A0DEDED6EF57}">
      <dgm:prSet/>
      <dgm:spPr/>
      <dgm:t>
        <a:bodyPr/>
        <a:lstStyle/>
        <a:p>
          <a:endParaRPr lang="en-US"/>
        </a:p>
      </dgm:t>
    </dgm:pt>
    <dgm:pt modelId="{2F74240C-DA5A-469D-9F17-BAF52C106C6D}" type="sibTrans" cxnId="{CFDEFADC-1DBB-4C23-83B6-A0DEDED6EF57}">
      <dgm:prSet/>
      <dgm:spPr/>
      <dgm:t>
        <a:bodyPr/>
        <a:lstStyle/>
        <a:p>
          <a:endParaRPr lang="en-US"/>
        </a:p>
      </dgm:t>
    </dgm:pt>
    <dgm:pt modelId="{6564CC42-859E-43BB-808D-D91AC34C0CB7}">
      <dgm:prSet phldrT="[Text]"/>
      <dgm:spPr/>
      <dgm:t>
        <a:bodyPr/>
        <a:lstStyle/>
        <a:p>
          <a:r>
            <a:rPr lang="en-US" dirty="0" smtClean="0"/>
            <a:t>Completed basic functions</a:t>
          </a:r>
          <a:endParaRPr lang="en-US" dirty="0"/>
        </a:p>
      </dgm:t>
    </dgm:pt>
    <dgm:pt modelId="{E389F6F1-9463-485A-B6A2-14BBCEB0654B}" type="parTrans" cxnId="{527A8006-1580-4F40-B4D7-E96661343046}">
      <dgm:prSet/>
      <dgm:spPr/>
      <dgm:t>
        <a:bodyPr/>
        <a:lstStyle/>
        <a:p>
          <a:endParaRPr lang="en-US"/>
        </a:p>
      </dgm:t>
    </dgm:pt>
    <dgm:pt modelId="{7A7EA82E-26E9-494F-93F2-BEE9743391DF}" type="sibTrans" cxnId="{527A8006-1580-4F40-B4D7-E96661343046}">
      <dgm:prSet/>
      <dgm:spPr/>
      <dgm:t>
        <a:bodyPr/>
        <a:lstStyle/>
        <a:p>
          <a:endParaRPr lang="en-US"/>
        </a:p>
      </dgm:t>
    </dgm:pt>
    <dgm:pt modelId="{447D9465-0D81-49BD-91A2-0C9E84A13A9F}">
      <dgm:prSet phldrT="[Text]"/>
      <dgm:spPr/>
      <dgm:t>
        <a:bodyPr/>
        <a:lstStyle/>
        <a:p>
          <a:r>
            <a:rPr lang="en-US" dirty="0" smtClean="0"/>
            <a:t>Working in group skill</a:t>
          </a:r>
          <a:endParaRPr lang="en-US" dirty="0"/>
        </a:p>
      </dgm:t>
    </dgm:pt>
    <dgm:pt modelId="{BADF7538-DF95-4796-BA61-85495D303C3E}" type="parTrans" cxnId="{512E3D0A-1DA3-4882-A5CE-1F8200A3A406}">
      <dgm:prSet/>
      <dgm:spPr/>
      <dgm:t>
        <a:bodyPr/>
        <a:lstStyle/>
        <a:p>
          <a:endParaRPr lang="en-US"/>
        </a:p>
      </dgm:t>
    </dgm:pt>
    <dgm:pt modelId="{15EAC70C-0BF3-4B5A-A191-DA8E1323BFA4}" type="sibTrans" cxnId="{512E3D0A-1DA3-4882-A5CE-1F8200A3A406}">
      <dgm:prSet/>
      <dgm:spPr/>
      <dgm:t>
        <a:bodyPr/>
        <a:lstStyle/>
        <a:p>
          <a:endParaRPr lang="en-US"/>
        </a:p>
      </dgm:t>
    </dgm:pt>
    <dgm:pt modelId="{BA9176F9-E7B7-4374-856A-49989F967992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B17DACA3-C191-4F97-B6EA-D0842B21D860}" type="parTrans" cxnId="{26118200-91B3-4CB5-97A7-D18C28E6E52E}">
      <dgm:prSet/>
      <dgm:spPr/>
      <dgm:t>
        <a:bodyPr/>
        <a:lstStyle/>
        <a:p>
          <a:endParaRPr lang="en-US"/>
        </a:p>
      </dgm:t>
    </dgm:pt>
    <dgm:pt modelId="{F77B5957-8358-4722-9865-65E8DC525FEB}" type="sibTrans" cxnId="{26118200-91B3-4CB5-97A7-D18C28E6E52E}">
      <dgm:prSet/>
      <dgm:spPr/>
      <dgm:t>
        <a:bodyPr/>
        <a:lstStyle/>
        <a:p>
          <a:endParaRPr lang="en-US"/>
        </a:p>
      </dgm:t>
    </dgm:pt>
    <dgm:pt modelId="{59755DB2-68FB-4F05-8741-2E67594843E7}" type="pres">
      <dgm:prSet presAssocID="{819846B9-CE94-49CA-AE44-059D51EEC8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DA5A4-29AF-4988-949A-9CCF93AB02BA}" type="pres">
      <dgm:prSet presAssocID="{0888EABD-A1EE-4E84-BE43-BC2E6A560E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4B556-1B8D-4349-8AD4-D9CC683037BE}" type="pres">
      <dgm:prSet presAssocID="{30E020DD-6B55-4F76-92F8-F0F60BA44B27}" presName="spacer" presStyleCnt="0"/>
      <dgm:spPr/>
    </dgm:pt>
    <dgm:pt modelId="{C4A83D24-7617-4AB0-B7B2-C8435E796864}" type="pres">
      <dgm:prSet presAssocID="{6564CC42-859E-43BB-808D-D91AC34C0C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5AAE-7EDE-469D-8AE8-E62204B7B8EA}" type="pres">
      <dgm:prSet presAssocID="{7A7EA82E-26E9-494F-93F2-BEE9743391DF}" presName="spacer" presStyleCnt="0"/>
      <dgm:spPr/>
    </dgm:pt>
    <dgm:pt modelId="{D910F43F-7BAB-4BCC-9EC6-2C00AF6822E3}" type="pres">
      <dgm:prSet presAssocID="{ADE66467-2113-433A-9340-24772FD9FE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95941-E37C-4762-AF35-303ED4E2AF30}" type="pres">
      <dgm:prSet presAssocID="{ADE66467-2113-433A-9340-24772FD9FE5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5AB11D-0488-4E57-A6C4-6CB66C0E1240}" type="presOf" srcId="{6564CC42-859E-43BB-808D-D91AC34C0CB7}" destId="{C4A83D24-7617-4AB0-B7B2-C8435E796864}" srcOrd="0" destOrd="0" presId="urn:microsoft.com/office/officeart/2005/8/layout/vList2"/>
    <dgm:cxn modelId="{4391015B-EEA3-4C4D-9538-BE22C2BEF0E5}" type="presOf" srcId="{447D9465-0D81-49BD-91A2-0C9E84A13A9F}" destId="{22F95941-E37C-4762-AF35-303ED4E2AF30}" srcOrd="0" destOrd="1" presId="urn:microsoft.com/office/officeart/2005/8/layout/vList2"/>
    <dgm:cxn modelId="{B25939CA-82FB-4505-8A9C-1F848DA96AF2}" srcId="{819846B9-CE94-49CA-AE44-059D51EEC85F}" destId="{ADE66467-2113-433A-9340-24772FD9FE5C}" srcOrd="2" destOrd="0" parTransId="{5183D47D-A6D6-4996-B6B3-CAA3ABB8FD04}" sibTransId="{1768258C-8546-4E01-851E-AF8C21AA39D9}"/>
    <dgm:cxn modelId="{5E746E84-FDF8-495E-B688-FB2DA21007DF}" type="presOf" srcId="{819846B9-CE94-49CA-AE44-059D51EEC85F}" destId="{59755DB2-68FB-4F05-8741-2E67594843E7}" srcOrd="0" destOrd="0" presId="urn:microsoft.com/office/officeart/2005/8/layout/vList2"/>
    <dgm:cxn modelId="{86C563EC-985A-41A4-BF4A-881CECAF01D2}" type="presOf" srcId="{6E7B8AD8-6AC5-4759-8164-7077AB45C0CF}" destId="{22F95941-E37C-4762-AF35-303ED4E2AF30}" srcOrd="0" destOrd="0" presId="urn:microsoft.com/office/officeart/2005/8/layout/vList2"/>
    <dgm:cxn modelId="{527A8006-1580-4F40-B4D7-E96661343046}" srcId="{819846B9-CE94-49CA-AE44-059D51EEC85F}" destId="{6564CC42-859E-43BB-808D-D91AC34C0CB7}" srcOrd="1" destOrd="0" parTransId="{E389F6F1-9463-485A-B6A2-14BBCEB0654B}" sibTransId="{7A7EA82E-26E9-494F-93F2-BEE9743391DF}"/>
    <dgm:cxn modelId="{21C96970-1FC0-453E-8005-D76AFBF39FB9}" type="presOf" srcId="{BA9176F9-E7B7-4374-856A-49989F967992}" destId="{22F95941-E37C-4762-AF35-303ED4E2AF30}" srcOrd="0" destOrd="2" presId="urn:microsoft.com/office/officeart/2005/8/layout/vList2"/>
    <dgm:cxn modelId="{26118200-91B3-4CB5-97A7-D18C28E6E52E}" srcId="{ADE66467-2113-433A-9340-24772FD9FE5C}" destId="{BA9176F9-E7B7-4374-856A-49989F967992}" srcOrd="2" destOrd="0" parTransId="{B17DACA3-C191-4F97-B6EA-D0842B21D860}" sibTransId="{F77B5957-8358-4722-9865-65E8DC525FEB}"/>
    <dgm:cxn modelId="{512E3D0A-1DA3-4882-A5CE-1F8200A3A406}" srcId="{ADE66467-2113-433A-9340-24772FD9FE5C}" destId="{447D9465-0D81-49BD-91A2-0C9E84A13A9F}" srcOrd="1" destOrd="0" parTransId="{BADF7538-DF95-4796-BA61-85495D303C3E}" sibTransId="{15EAC70C-0BF3-4B5A-A191-DA8E1323BFA4}"/>
    <dgm:cxn modelId="{5EE8E100-340C-4AAF-98BE-BCA4B5272B81}" type="presOf" srcId="{ADE66467-2113-433A-9340-24772FD9FE5C}" destId="{D910F43F-7BAB-4BCC-9EC6-2C00AF6822E3}" srcOrd="0" destOrd="0" presId="urn:microsoft.com/office/officeart/2005/8/layout/vList2"/>
    <dgm:cxn modelId="{CFDEFADC-1DBB-4C23-83B6-A0DEDED6EF57}" srcId="{ADE66467-2113-433A-9340-24772FD9FE5C}" destId="{6E7B8AD8-6AC5-4759-8164-7077AB45C0CF}" srcOrd="0" destOrd="0" parTransId="{2F35AC82-648B-4672-B8AA-107B9A4F0F12}" sibTransId="{2F74240C-DA5A-469D-9F17-BAF52C106C6D}"/>
    <dgm:cxn modelId="{5183B8E6-340A-4F85-9FDE-238215257679}" type="presOf" srcId="{0888EABD-A1EE-4E84-BE43-BC2E6A560EF2}" destId="{6ECDA5A4-29AF-4988-949A-9CCF93AB02BA}" srcOrd="0" destOrd="0" presId="urn:microsoft.com/office/officeart/2005/8/layout/vList2"/>
    <dgm:cxn modelId="{DA7AF13B-A0A7-4F75-826D-8A4178751AB1}" srcId="{819846B9-CE94-49CA-AE44-059D51EEC85F}" destId="{0888EABD-A1EE-4E84-BE43-BC2E6A560EF2}" srcOrd="0" destOrd="0" parTransId="{5AB091E8-9C77-4ADD-979E-823306F63A1A}" sibTransId="{30E020DD-6B55-4F76-92F8-F0F60BA44B27}"/>
    <dgm:cxn modelId="{7A1C416D-399F-4C22-B86B-A6BC3FC15DBE}" type="presParOf" srcId="{59755DB2-68FB-4F05-8741-2E67594843E7}" destId="{6ECDA5A4-29AF-4988-949A-9CCF93AB02BA}" srcOrd="0" destOrd="0" presId="urn:microsoft.com/office/officeart/2005/8/layout/vList2"/>
    <dgm:cxn modelId="{FC033B42-8B58-47D8-A116-B6FC0DA4E238}" type="presParOf" srcId="{59755DB2-68FB-4F05-8741-2E67594843E7}" destId="{2CB4B556-1B8D-4349-8AD4-D9CC683037BE}" srcOrd="1" destOrd="0" presId="urn:microsoft.com/office/officeart/2005/8/layout/vList2"/>
    <dgm:cxn modelId="{A896F582-805D-4E92-B378-B6BACB96AA9F}" type="presParOf" srcId="{59755DB2-68FB-4F05-8741-2E67594843E7}" destId="{C4A83D24-7617-4AB0-B7B2-C8435E796864}" srcOrd="2" destOrd="0" presId="urn:microsoft.com/office/officeart/2005/8/layout/vList2"/>
    <dgm:cxn modelId="{B03453EC-6885-4173-9135-B78E1743794F}" type="presParOf" srcId="{59755DB2-68FB-4F05-8741-2E67594843E7}" destId="{0E825AAE-7EDE-469D-8AE8-E62204B7B8EA}" srcOrd="3" destOrd="0" presId="urn:microsoft.com/office/officeart/2005/8/layout/vList2"/>
    <dgm:cxn modelId="{C0541B86-599D-47F2-A056-30D9F46FDC1B}" type="presParOf" srcId="{59755DB2-68FB-4F05-8741-2E67594843E7}" destId="{D910F43F-7BAB-4BCC-9EC6-2C00AF6822E3}" srcOrd="4" destOrd="0" presId="urn:microsoft.com/office/officeart/2005/8/layout/vList2"/>
    <dgm:cxn modelId="{5C583129-332F-4938-9E5E-9792DF8F1D78}" type="presParOf" srcId="{59755DB2-68FB-4F05-8741-2E67594843E7}" destId="{22F95941-E37C-4762-AF35-303ED4E2AF3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0448B-AB63-4FF0-B545-EB34E58891F1}" type="doc">
      <dgm:prSet loTypeId="urn:microsoft.com/office/officeart/2011/layout/RadialPictureList" loCatId="officeonlin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BC998F-C53E-4B40-B6A5-2A2901ED2A9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Current situation</a:t>
          </a:r>
          <a:endParaRPr lang="en-US" dirty="0"/>
        </a:p>
      </dgm:t>
    </dgm:pt>
    <dgm:pt modelId="{2AA2B6D9-5EB0-4676-83F1-DFFBC843F0E1}" type="parTrans" cxnId="{F7CA0EF9-3E9B-4DFC-AD91-263E5EF8C28E}">
      <dgm:prSet/>
      <dgm:spPr/>
      <dgm:t>
        <a:bodyPr/>
        <a:lstStyle/>
        <a:p>
          <a:endParaRPr lang="en-US"/>
        </a:p>
      </dgm:t>
    </dgm:pt>
    <dgm:pt modelId="{E931E360-9CA6-4D26-A86D-2555A2DACF95}" type="sibTrans" cxnId="{F7CA0EF9-3E9B-4DFC-AD91-263E5EF8C28E}">
      <dgm:prSet/>
      <dgm:spPr/>
      <dgm:t>
        <a:bodyPr/>
        <a:lstStyle/>
        <a:p>
          <a:endParaRPr lang="en-US"/>
        </a:p>
      </dgm:t>
    </dgm:pt>
    <dgm:pt modelId="{987AF4DC-6C8A-4888-8CE5-C03DCA9E945B}">
      <dgm:prSet phldrT="[Text]" custT="1"/>
      <dgm:spPr/>
      <dgm:t>
        <a:bodyPr/>
        <a:lstStyle/>
        <a:p>
          <a:r>
            <a:rPr lang="vi-VN" sz="2000" dirty="0" smtClean="0">
              <a:latin typeface="Calibri" pitchFamily="34" charset="0"/>
            </a:rPr>
            <a:t>Vietnam have lots of beautiful beaches resorts, well-known pagodas, and famous historical places.</a:t>
          </a:r>
          <a:endParaRPr lang="en-US" sz="2000" dirty="0">
            <a:latin typeface="Calibri" pitchFamily="34" charset="0"/>
          </a:endParaRPr>
        </a:p>
      </dgm:t>
    </dgm:pt>
    <dgm:pt modelId="{360089A8-7769-40A8-BFBA-BE8BA2451153}" type="parTrans" cxnId="{9E5C16F8-4DAC-410E-86AD-9C5AC31FEFAD}">
      <dgm:prSet/>
      <dgm:spPr/>
      <dgm:t>
        <a:bodyPr/>
        <a:lstStyle/>
        <a:p>
          <a:endParaRPr lang="en-US"/>
        </a:p>
      </dgm:t>
    </dgm:pt>
    <dgm:pt modelId="{66BD04FA-7D32-4F7E-93E7-473A49FC009B}" type="sibTrans" cxnId="{9E5C16F8-4DAC-410E-86AD-9C5AC31FEFAD}">
      <dgm:prSet/>
      <dgm:spPr/>
      <dgm:t>
        <a:bodyPr/>
        <a:lstStyle/>
        <a:p>
          <a:endParaRPr lang="en-US"/>
        </a:p>
      </dgm:t>
    </dgm:pt>
    <dgm:pt modelId="{23A7B9FA-2608-4645-940E-2D1566FABD12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Finding a place to go at weekend or holiday is an issue for many people!</a:t>
          </a:r>
          <a:endParaRPr lang="en-US" sz="2000" dirty="0">
            <a:latin typeface="Calibri" pitchFamily="34" charset="0"/>
          </a:endParaRPr>
        </a:p>
      </dgm:t>
    </dgm:pt>
    <dgm:pt modelId="{305C1C94-89BB-4A03-946D-A64BA6E63381}" type="parTrans" cxnId="{08BA7CF9-3544-4BE0-8CF6-4CD1FF7B6B88}">
      <dgm:prSet/>
      <dgm:spPr/>
      <dgm:t>
        <a:bodyPr/>
        <a:lstStyle/>
        <a:p>
          <a:endParaRPr lang="en-US"/>
        </a:p>
      </dgm:t>
    </dgm:pt>
    <dgm:pt modelId="{114345F3-DB6D-4261-A157-869C8ABC4ADA}" type="sibTrans" cxnId="{08BA7CF9-3544-4BE0-8CF6-4CD1FF7B6B88}">
      <dgm:prSet/>
      <dgm:spPr/>
      <dgm:t>
        <a:bodyPr/>
        <a:lstStyle/>
        <a:p>
          <a:endParaRPr lang="en-US"/>
        </a:p>
      </dgm:t>
    </dgm:pt>
    <dgm:pt modelId="{A4AC47F9-2505-4001-BDDB-26F498966324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Is the information suggested by search engine </a:t>
          </a:r>
          <a:r>
            <a:rPr lang="vi-VN" sz="2000" dirty="0" smtClean="0">
              <a:latin typeface="Calibri" pitchFamily="34" charset="0"/>
            </a:rPr>
            <a:t>always correct?</a:t>
          </a:r>
          <a:endParaRPr lang="en-US" sz="2000" dirty="0">
            <a:latin typeface="Calibri" pitchFamily="34" charset="0"/>
          </a:endParaRPr>
        </a:p>
      </dgm:t>
    </dgm:pt>
    <dgm:pt modelId="{D46686A5-9C6E-402B-B8A8-8EA046199873}" type="parTrans" cxnId="{A0227A29-D082-4A91-9B43-11C92F9721AC}">
      <dgm:prSet/>
      <dgm:spPr/>
      <dgm:t>
        <a:bodyPr/>
        <a:lstStyle/>
        <a:p>
          <a:endParaRPr lang="en-US"/>
        </a:p>
      </dgm:t>
    </dgm:pt>
    <dgm:pt modelId="{175EAABB-216B-4517-9656-BABFA5761F08}" type="sibTrans" cxnId="{A0227A29-D082-4A91-9B43-11C92F9721AC}">
      <dgm:prSet/>
      <dgm:spPr/>
      <dgm:t>
        <a:bodyPr/>
        <a:lstStyle/>
        <a:p>
          <a:endParaRPr lang="en-US"/>
        </a:p>
      </dgm:t>
    </dgm:pt>
    <dgm:pt modelId="{89BEB631-B5E1-4C89-96D5-E562C3E6FFF6}" type="pres">
      <dgm:prSet presAssocID="{C470448B-AB63-4FF0-B545-EB34E58891F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BB77524-241A-449B-B9BA-EF8C033E68F9}" type="pres">
      <dgm:prSet presAssocID="{99BC998F-C53E-4B40-B6A5-2A2901ED2A97}" presName="Parent" presStyleLbl="node1" presStyleIdx="0" presStyleCnt="2" custLinFactNeighborX="-4129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BC8F5BDF-7904-40F9-8274-AB072FCF85E7}" type="pres">
      <dgm:prSet presAssocID="{987AF4DC-6C8A-4888-8CE5-C03DCA9E945B}" presName="Accent" presStyleLbl="node1" presStyleIdx="1" presStyleCnt="2" custLinFactNeighborX="-20484"/>
      <dgm:spPr/>
      <dgm:t>
        <a:bodyPr/>
        <a:lstStyle/>
        <a:p>
          <a:endParaRPr lang="vi-VN"/>
        </a:p>
      </dgm:t>
    </dgm:pt>
    <dgm:pt modelId="{65451C0E-603B-44C1-A40B-B4AC30F72A38}" type="pres">
      <dgm:prSet presAssocID="{987AF4DC-6C8A-4888-8CE5-C03DCA9E945B}" presName="Image1" presStyleLbl="fgImgPlace1" presStyleIdx="0" presStyleCnt="3" custLinFactNeighborX="-770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vi-VN"/>
        </a:p>
      </dgm:t>
    </dgm:pt>
    <dgm:pt modelId="{D6AD673D-9B41-4480-8CF7-76E6E8FA068D}" type="pres">
      <dgm:prSet presAssocID="{987AF4DC-6C8A-4888-8CE5-C03DCA9E945B}" presName="Child1" presStyleLbl="revTx" presStyleIdx="0" presStyleCnt="3" custScaleX="241739" custLinFactNeighborX="11588" custLinFactNeighborY="-1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177EE-DDA9-4B29-B260-3DC244ACC61C}" type="pres">
      <dgm:prSet presAssocID="{23A7B9FA-2608-4645-940E-2D1566FABD12}" presName="Image2" presStyleCnt="0"/>
      <dgm:spPr/>
      <dgm:t>
        <a:bodyPr/>
        <a:lstStyle/>
        <a:p>
          <a:endParaRPr lang="vi-VN"/>
        </a:p>
      </dgm:t>
    </dgm:pt>
    <dgm:pt modelId="{0469F0B3-9B27-4956-A5B9-75F11598F5E2}" type="pres">
      <dgm:prSet presAssocID="{23A7B9FA-2608-4645-940E-2D1566FABD12}" presName="Image" presStyleLbl="fgImgPlace1" presStyleIdx="1" presStyleCnt="3" custLinFactNeighborX="-7709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1300B89D-F3B7-4136-B6B6-0D6B7210D441}" type="pres">
      <dgm:prSet presAssocID="{23A7B9FA-2608-4645-940E-2D1566FABD12}" presName="Child2" presStyleLbl="revTx" presStyleIdx="1" presStyleCnt="3" custScaleX="258586" custLinFactNeighborX="19464" custLinFactNeighborY="2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B298D-C8A9-45A1-9F23-0FFBBAE89310}" type="pres">
      <dgm:prSet presAssocID="{A4AC47F9-2505-4001-BDDB-26F498966324}" presName="Image3" presStyleCnt="0"/>
      <dgm:spPr/>
      <dgm:t>
        <a:bodyPr/>
        <a:lstStyle/>
        <a:p>
          <a:endParaRPr lang="vi-VN"/>
        </a:p>
      </dgm:t>
    </dgm:pt>
    <dgm:pt modelId="{157ABBB0-BF05-44C5-9C95-C3C5B913A935}" type="pres">
      <dgm:prSet presAssocID="{A4AC47F9-2505-4001-BDDB-26F498966324}" presName="Image" presStyleLbl="fgImgPlace1" presStyleIdx="2" presStyleCnt="3" custLinFactNeighborX="-770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E5C512A8-FCBC-4A39-9C59-B9ABEF497C16}" type="pres">
      <dgm:prSet presAssocID="{A4AC47F9-2505-4001-BDDB-26F498966324}" presName="Child3" presStyleLbl="revTx" presStyleIdx="2" presStyleCnt="3" custScaleX="232429" custLinFactNeighborX="16952" custLinFactNeighborY="-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B04837-22E6-4D7F-AD5B-776D05C8572F}" type="presOf" srcId="{987AF4DC-6C8A-4888-8CE5-C03DCA9E945B}" destId="{D6AD673D-9B41-4480-8CF7-76E6E8FA068D}" srcOrd="0" destOrd="0" presId="urn:microsoft.com/office/officeart/2011/layout/RadialPictureList"/>
    <dgm:cxn modelId="{08F4878E-F523-45BD-B205-83DDDBDCF0C7}" type="presOf" srcId="{A4AC47F9-2505-4001-BDDB-26F498966324}" destId="{E5C512A8-FCBC-4A39-9C59-B9ABEF497C16}" srcOrd="0" destOrd="0" presId="urn:microsoft.com/office/officeart/2011/layout/RadialPictureList"/>
    <dgm:cxn modelId="{E47201E2-837A-4635-A78C-5DD4D9808EC3}" type="presOf" srcId="{99BC998F-C53E-4B40-B6A5-2A2901ED2A97}" destId="{8BB77524-241A-449B-B9BA-EF8C033E68F9}" srcOrd="0" destOrd="0" presId="urn:microsoft.com/office/officeart/2011/layout/RadialPictureList"/>
    <dgm:cxn modelId="{36CCE7E6-1E4B-42D5-B9F2-CD63205E1C3B}" type="presOf" srcId="{C470448B-AB63-4FF0-B545-EB34E58891F1}" destId="{89BEB631-B5E1-4C89-96D5-E562C3E6FFF6}" srcOrd="0" destOrd="0" presId="urn:microsoft.com/office/officeart/2011/layout/RadialPictureList"/>
    <dgm:cxn modelId="{AA137E8D-2A02-469B-99BD-E89DCABF8665}" type="presOf" srcId="{23A7B9FA-2608-4645-940E-2D1566FABD12}" destId="{1300B89D-F3B7-4136-B6B6-0D6B7210D441}" srcOrd="0" destOrd="0" presId="urn:microsoft.com/office/officeart/2011/layout/RadialPictureList"/>
    <dgm:cxn modelId="{A0227A29-D082-4A91-9B43-11C92F9721AC}" srcId="{99BC998F-C53E-4B40-B6A5-2A2901ED2A97}" destId="{A4AC47F9-2505-4001-BDDB-26F498966324}" srcOrd="2" destOrd="0" parTransId="{D46686A5-9C6E-402B-B8A8-8EA046199873}" sibTransId="{175EAABB-216B-4517-9656-BABFA5761F08}"/>
    <dgm:cxn modelId="{08BA7CF9-3544-4BE0-8CF6-4CD1FF7B6B88}" srcId="{99BC998F-C53E-4B40-B6A5-2A2901ED2A97}" destId="{23A7B9FA-2608-4645-940E-2D1566FABD12}" srcOrd="1" destOrd="0" parTransId="{305C1C94-89BB-4A03-946D-A64BA6E63381}" sibTransId="{114345F3-DB6D-4261-A157-869C8ABC4ADA}"/>
    <dgm:cxn modelId="{9E5C16F8-4DAC-410E-86AD-9C5AC31FEFAD}" srcId="{99BC998F-C53E-4B40-B6A5-2A2901ED2A97}" destId="{987AF4DC-6C8A-4888-8CE5-C03DCA9E945B}" srcOrd="0" destOrd="0" parTransId="{360089A8-7769-40A8-BFBA-BE8BA2451153}" sibTransId="{66BD04FA-7D32-4F7E-93E7-473A49FC009B}"/>
    <dgm:cxn modelId="{F7CA0EF9-3E9B-4DFC-AD91-263E5EF8C28E}" srcId="{C470448B-AB63-4FF0-B545-EB34E58891F1}" destId="{99BC998F-C53E-4B40-B6A5-2A2901ED2A97}" srcOrd="0" destOrd="0" parTransId="{2AA2B6D9-5EB0-4676-83F1-DFFBC843F0E1}" sibTransId="{E931E360-9CA6-4D26-A86D-2555A2DACF95}"/>
    <dgm:cxn modelId="{0099134A-07C6-442E-A84E-1624E870A00B}" type="presParOf" srcId="{89BEB631-B5E1-4C89-96D5-E562C3E6FFF6}" destId="{8BB77524-241A-449B-B9BA-EF8C033E68F9}" srcOrd="0" destOrd="0" presId="urn:microsoft.com/office/officeart/2011/layout/RadialPictureList"/>
    <dgm:cxn modelId="{8F074333-E3CF-42F8-B57D-E177C2E668CB}" type="presParOf" srcId="{89BEB631-B5E1-4C89-96D5-E562C3E6FFF6}" destId="{BC8F5BDF-7904-40F9-8274-AB072FCF85E7}" srcOrd="1" destOrd="0" presId="urn:microsoft.com/office/officeart/2011/layout/RadialPictureList"/>
    <dgm:cxn modelId="{14F3540F-B38C-4EFD-8024-BBC68136DEEE}" type="presParOf" srcId="{89BEB631-B5E1-4C89-96D5-E562C3E6FFF6}" destId="{65451C0E-603B-44C1-A40B-B4AC30F72A38}" srcOrd="2" destOrd="0" presId="urn:microsoft.com/office/officeart/2011/layout/RadialPictureList"/>
    <dgm:cxn modelId="{8B416544-F515-4DF8-B403-A28089C607CF}" type="presParOf" srcId="{89BEB631-B5E1-4C89-96D5-E562C3E6FFF6}" destId="{D6AD673D-9B41-4480-8CF7-76E6E8FA068D}" srcOrd="3" destOrd="0" presId="urn:microsoft.com/office/officeart/2011/layout/RadialPictureList"/>
    <dgm:cxn modelId="{3B9EF8ED-DEA5-4F10-BDD1-BF51863A387C}" type="presParOf" srcId="{89BEB631-B5E1-4C89-96D5-E562C3E6FFF6}" destId="{B05177EE-DDA9-4B29-B260-3DC244ACC61C}" srcOrd="4" destOrd="0" presId="urn:microsoft.com/office/officeart/2011/layout/RadialPictureList"/>
    <dgm:cxn modelId="{046983D1-093D-4A03-8477-AABAF8481C28}" type="presParOf" srcId="{B05177EE-DDA9-4B29-B260-3DC244ACC61C}" destId="{0469F0B3-9B27-4956-A5B9-75F11598F5E2}" srcOrd="0" destOrd="0" presId="urn:microsoft.com/office/officeart/2011/layout/RadialPictureList"/>
    <dgm:cxn modelId="{9B406ED8-4F8F-4507-83A6-9248EB9FE8AE}" type="presParOf" srcId="{89BEB631-B5E1-4C89-96D5-E562C3E6FFF6}" destId="{1300B89D-F3B7-4136-B6B6-0D6B7210D441}" srcOrd="5" destOrd="0" presId="urn:microsoft.com/office/officeart/2011/layout/RadialPictureList"/>
    <dgm:cxn modelId="{8871E3AE-AC02-4D6E-A1B1-4797B078F511}" type="presParOf" srcId="{89BEB631-B5E1-4C89-96D5-E562C3E6FFF6}" destId="{3D2B298D-C8A9-45A1-9F23-0FFBBAE89310}" srcOrd="6" destOrd="0" presId="urn:microsoft.com/office/officeart/2011/layout/RadialPictureList"/>
    <dgm:cxn modelId="{6D1C5116-6F3B-4FEA-8794-D8226562758E}" type="presParOf" srcId="{3D2B298D-C8A9-45A1-9F23-0FFBBAE89310}" destId="{157ABBB0-BF05-44C5-9C95-C3C5B913A935}" srcOrd="0" destOrd="0" presId="urn:microsoft.com/office/officeart/2011/layout/RadialPictureList"/>
    <dgm:cxn modelId="{FD6000FA-6C14-48AD-AE09-8EB69B0E98B4}" type="presParOf" srcId="{89BEB631-B5E1-4C89-96D5-E562C3E6FFF6}" destId="{E5C512A8-FCBC-4A39-9C59-B9ABEF497C1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70448B-AB63-4FF0-B545-EB34E58891F1}" type="doc">
      <dgm:prSet loTypeId="urn:microsoft.com/office/officeart/2011/layout/RadialPictureList" loCatId="officeonlin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9BC998F-C53E-4B40-B6A5-2A2901ED2A97}">
      <dgm:prSet phldrT="[Text]" custT="1"/>
      <dgm:spPr>
        <a:solidFill>
          <a:srgbClr val="00CC18"/>
        </a:solidFill>
      </dgm:spPr>
      <dgm:t>
        <a:bodyPr/>
        <a:lstStyle/>
        <a:p>
          <a:r>
            <a:rPr lang="en-US" sz="3200" dirty="0" smtClean="0"/>
            <a:t>The idea</a:t>
          </a:r>
          <a:endParaRPr lang="en-US" sz="3200" dirty="0"/>
        </a:p>
      </dgm:t>
    </dgm:pt>
    <dgm:pt modelId="{2AA2B6D9-5EB0-4676-83F1-DFFBC843F0E1}" type="parTrans" cxnId="{F7CA0EF9-3E9B-4DFC-AD91-263E5EF8C28E}">
      <dgm:prSet/>
      <dgm:spPr/>
      <dgm:t>
        <a:bodyPr/>
        <a:lstStyle/>
        <a:p>
          <a:endParaRPr lang="en-US"/>
        </a:p>
      </dgm:t>
    </dgm:pt>
    <dgm:pt modelId="{E931E360-9CA6-4D26-A86D-2555A2DACF95}" type="sibTrans" cxnId="{F7CA0EF9-3E9B-4DFC-AD91-263E5EF8C28E}">
      <dgm:prSet/>
      <dgm:spPr/>
      <dgm:t>
        <a:bodyPr/>
        <a:lstStyle/>
        <a:p>
          <a:endParaRPr lang="en-US"/>
        </a:p>
      </dgm:t>
    </dgm:pt>
    <dgm:pt modelId="{987AF4DC-6C8A-4888-8CE5-C03DCA9E945B}">
      <dgm:prSet phldrT="[Text]"/>
      <dgm:spPr/>
      <dgm:t>
        <a:bodyPr/>
        <a:lstStyle/>
        <a:p>
          <a:r>
            <a:rPr lang="en-US" dirty="0" smtClean="0"/>
            <a:t>Website</a:t>
          </a:r>
          <a:endParaRPr lang="en-US" dirty="0"/>
        </a:p>
      </dgm:t>
    </dgm:pt>
    <dgm:pt modelId="{360089A8-7769-40A8-BFBA-BE8BA2451153}" type="parTrans" cxnId="{9E5C16F8-4DAC-410E-86AD-9C5AC31FEFAD}">
      <dgm:prSet/>
      <dgm:spPr/>
      <dgm:t>
        <a:bodyPr/>
        <a:lstStyle/>
        <a:p>
          <a:endParaRPr lang="en-US"/>
        </a:p>
      </dgm:t>
    </dgm:pt>
    <dgm:pt modelId="{66BD04FA-7D32-4F7E-93E7-473A49FC009B}" type="sibTrans" cxnId="{9E5C16F8-4DAC-410E-86AD-9C5AC31FEFAD}">
      <dgm:prSet/>
      <dgm:spPr/>
      <dgm:t>
        <a:bodyPr/>
        <a:lstStyle/>
        <a:p>
          <a:endParaRPr lang="en-US"/>
        </a:p>
      </dgm:t>
    </dgm:pt>
    <dgm:pt modelId="{23A7B9FA-2608-4645-940E-2D1566FABD12}">
      <dgm:prSet phldrT="[Text]"/>
      <dgm:spPr/>
      <dgm:t>
        <a:bodyPr/>
        <a:lstStyle/>
        <a:p>
          <a:r>
            <a:rPr lang="en-US" dirty="0" smtClean="0"/>
            <a:t>Organized the place data</a:t>
          </a:r>
          <a:endParaRPr lang="en-US" dirty="0"/>
        </a:p>
      </dgm:t>
    </dgm:pt>
    <dgm:pt modelId="{305C1C94-89BB-4A03-946D-A64BA6E63381}" type="parTrans" cxnId="{08BA7CF9-3544-4BE0-8CF6-4CD1FF7B6B88}">
      <dgm:prSet/>
      <dgm:spPr/>
      <dgm:t>
        <a:bodyPr/>
        <a:lstStyle/>
        <a:p>
          <a:endParaRPr lang="en-US"/>
        </a:p>
      </dgm:t>
    </dgm:pt>
    <dgm:pt modelId="{114345F3-DB6D-4261-A157-869C8ABC4ADA}" type="sibTrans" cxnId="{08BA7CF9-3544-4BE0-8CF6-4CD1FF7B6B88}">
      <dgm:prSet/>
      <dgm:spPr/>
      <dgm:t>
        <a:bodyPr/>
        <a:lstStyle/>
        <a:p>
          <a:endParaRPr lang="en-US"/>
        </a:p>
      </dgm:t>
    </dgm:pt>
    <dgm:pt modelId="{A4AC47F9-2505-4001-BDDB-26F498966324}">
      <dgm:prSet phldrT="[Text]"/>
      <dgm:spPr/>
      <dgm:t>
        <a:bodyPr/>
        <a:lstStyle/>
        <a:p>
          <a:r>
            <a:rPr lang="en-US" dirty="0" smtClean="0"/>
            <a:t>Retrieve information quickly and correctly</a:t>
          </a:r>
          <a:endParaRPr lang="en-US" dirty="0"/>
        </a:p>
      </dgm:t>
    </dgm:pt>
    <dgm:pt modelId="{D46686A5-9C6E-402B-B8A8-8EA046199873}" type="parTrans" cxnId="{A0227A29-D082-4A91-9B43-11C92F9721AC}">
      <dgm:prSet/>
      <dgm:spPr/>
      <dgm:t>
        <a:bodyPr/>
        <a:lstStyle/>
        <a:p>
          <a:endParaRPr lang="en-US"/>
        </a:p>
      </dgm:t>
    </dgm:pt>
    <dgm:pt modelId="{175EAABB-216B-4517-9656-BABFA5761F08}" type="sibTrans" cxnId="{A0227A29-D082-4A91-9B43-11C92F9721AC}">
      <dgm:prSet/>
      <dgm:spPr/>
      <dgm:t>
        <a:bodyPr/>
        <a:lstStyle/>
        <a:p>
          <a:endParaRPr lang="en-US"/>
        </a:p>
      </dgm:t>
    </dgm:pt>
    <dgm:pt modelId="{22BDA289-08C0-4BC5-B6A3-35DAA3CEFF48}">
      <dgm:prSet phldrT="[Text]"/>
      <dgm:spPr/>
      <dgm:t>
        <a:bodyPr/>
        <a:lstStyle/>
        <a:p>
          <a:r>
            <a:rPr lang="en-US" dirty="0" smtClean="0"/>
            <a:t>Suitable for Vietnamese people</a:t>
          </a:r>
          <a:endParaRPr lang="en-US" dirty="0"/>
        </a:p>
      </dgm:t>
    </dgm:pt>
    <dgm:pt modelId="{BC9797E9-16DC-4626-AE5C-377610BC436B}" type="parTrans" cxnId="{90084265-2B14-4E34-B570-A9A919A8DED8}">
      <dgm:prSet/>
      <dgm:spPr/>
      <dgm:t>
        <a:bodyPr/>
        <a:lstStyle/>
        <a:p>
          <a:endParaRPr lang="en-US"/>
        </a:p>
      </dgm:t>
    </dgm:pt>
    <dgm:pt modelId="{9A46F56C-88E2-4A4B-9DC3-9D2F38104178}" type="sibTrans" cxnId="{90084265-2B14-4E34-B570-A9A919A8DED8}">
      <dgm:prSet/>
      <dgm:spPr/>
      <dgm:t>
        <a:bodyPr/>
        <a:lstStyle/>
        <a:p>
          <a:endParaRPr lang="en-US"/>
        </a:p>
      </dgm:t>
    </dgm:pt>
    <dgm:pt modelId="{89BEB631-B5E1-4C89-96D5-E562C3E6FFF6}" type="pres">
      <dgm:prSet presAssocID="{C470448B-AB63-4FF0-B545-EB34E58891F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BB77524-241A-449B-B9BA-EF8C033E68F9}" type="pres">
      <dgm:prSet presAssocID="{99BC998F-C53E-4B40-B6A5-2A2901ED2A97}" presName="Parent" presStyleLbl="node1" presStyleIdx="0" presStyleCnt="2" custLinFactNeighborX="-4129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BC8F5BDF-7904-40F9-8274-AB072FCF85E7}" type="pres">
      <dgm:prSet presAssocID="{987AF4DC-6C8A-4888-8CE5-C03DCA9E945B}" presName="Accent" presStyleLbl="node1" presStyleIdx="1" presStyleCnt="2" custLinFactNeighborX="-20484"/>
      <dgm:spPr/>
    </dgm:pt>
    <dgm:pt modelId="{65451C0E-603B-44C1-A40B-B4AC30F72A38}" type="pres">
      <dgm:prSet presAssocID="{987AF4DC-6C8A-4888-8CE5-C03DCA9E945B}" presName="Image1" presStyleLbl="fgImgPlace1" presStyleIdx="0" presStyleCnt="4" custLinFactNeighborX="-770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vi-VN"/>
        </a:p>
      </dgm:t>
    </dgm:pt>
    <dgm:pt modelId="{D6AD673D-9B41-4480-8CF7-76E6E8FA068D}" type="pres">
      <dgm:prSet presAssocID="{987AF4DC-6C8A-4888-8CE5-C03DCA9E945B}" presName="Child1" presStyleLbl="revTx" presStyleIdx="0" presStyleCnt="4" custScaleX="241739" custLinFactNeighborX="26823" custLinFactNeighborY="-1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177EE-DDA9-4B29-B260-3DC244ACC61C}" type="pres">
      <dgm:prSet presAssocID="{23A7B9FA-2608-4645-940E-2D1566FABD12}" presName="Image2" presStyleCnt="0"/>
      <dgm:spPr/>
    </dgm:pt>
    <dgm:pt modelId="{0469F0B3-9B27-4956-A5B9-75F11598F5E2}" type="pres">
      <dgm:prSet presAssocID="{23A7B9FA-2608-4645-940E-2D1566FABD12}" presName="Image" presStyleLbl="fgImgPlace1" presStyleIdx="1" presStyleCnt="4" custLinFactNeighborX="-770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1300B89D-F3B7-4136-B6B6-0D6B7210D441}" type="pres">
      <dgm:prSet presAssocID="{23A7B9FA-2608-4645-940E-2D1566FABD12}" presName="Child2" presStyleLbl="revTx" presStyleIdx="1" presStyleCnt="4" custScaleX="229443" custLinFactNeighborX="22830" custLinFactNeighborY="2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B298D-C8A9-45A1-9F23-0FFBBAE89310}" type="pres">
      <dgm:prSet presAssocID="{A4AC47F9-2505-4001-BDDB-26F498966324}" presName="Image3" presStyleCnt="0"/>
      <dgm:spPr/>
    </dgm:pt>
    <dgm:pt modelId="{157ABBB0-BF05-44C5-9C95-C3C5B913A935}" type="pres">
      <dgm:prSet presAssocID="{A4AC47F9-2505-4001-BDDB-26F498966324}" presName="Image" presStyleLbl="fgImgPlace1" presStyleIdx="2" presStyleCnt="4" custLinFactNeighborX="-77092" custLinFactNeighborY="-1545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E5C512A8-FCBC-4A39-9C59-B9ABEF497C16}" type="pres">
      <dgm:prSet presAssocID="{A4AC47F9-2505-4001-BDDB-26F498966324}" presName="Child3" presStyleLbl="revTx" presStyleIdx="2" presStyleCnt="4" custScaleX="232429" custLinFactNeighborX="16952" custLinFactNeighborY="-17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4DF29-DEF7-4C64-A2D0-B9EF64588BAB}" type="pres">
      <dgm:prSet presAssocID="{22BDA289-08C0-4BC5-B6A3-35DAA3CEFF48}" presName="Image4" presStyleCnt="0"/>
      <dgm:spPr/>
    </dgm:pt>
    <dgm:pt modelId="{203D1275-B2D1-4BBD-B012-044C532EA286}" type="pres">
      <dgm:prSet presAssocID="{22BDA289-08C0-4BC5-B6A3-35DAA3CEFF48}" presName="Image" presStyleLbl="fgImgPlace1" presStyleIdx="3" presStyleCnt="4" custLinFactNeighborX="-81384" custLinFactNeighborY="-2078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9C92649-C72E-4785-A27C-63BE9C02D15D}" type="pres">
      <dgm:prSet presAssocID="{22BDA289-08C0-4BC5-B6A3-35DAA3CEFF48}" presName="Child4" presStyleLbl="revTx" presStyleIdx="3" presStyleCnt="4" custScaleX="247644" custLinFactNeighborX="24989" custLinFactNeighborY="-2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148582-923F-4541-AC45-0D0037FCE7A0}" type="presOf" srcId="{A4AC47F9-2505-4001-BDDB-26F498966324}" destId="{E5C512A8-FCBC-4A39-9C59-B9ABEF497C16}" srcOrd="0" destOrd="0" presId="urn:microsoft.com/office/officeart/2011/layout/RadialPictureList"/>
    <dgm:cxn modelId="{90084265-2B14-4E34-B570-A9A919A8DED8}" srcId="{99BC998F-C53E-4B40-B6A5-2A2901ED2A97}" destId="{22BDA289-08C0-4BC5-B6A3-35DAA3CEFF48}" srcOrd="3" destOrd="0" parTransId="{BC9797E9-16DC-4626-AE5C-377610BC436B}" sibTransId="{9A46F56C-88E2-4A4B-9DC3-9D2F38104178}"/>
    <dgm:cxn modelId="{18F0252F-A33A-4117-B792-F4CEFAE82BFE}" type="presOf" srcId="{C470448B-AB63-4FF0-B545-EB34E58891F1}" destId="{89BEB631-B5E1-4C89-96D5-E562C3E6FFF6}" srcOrd="0" destOrd="0" presId="urn:microsoft.com/office/officeart/2011/layout/RadialPictureList"/>
    <dgm:cxn modelId="{7D75FD92-C616-459F-96E8-EE2DA913D7B2}" type="presOf" srcId="{22BDA289-08C0-4BC5-B6A3-35DAA3CEFF48}" destId="{19C92649-C72E-4785-A27C-63BE9C02D15D}" srcOrd="0" destOrd="0" presId="urn:microsoft.com/office/officeart/2011/layout/RadialPictureList"/>
    <dgm:cxn modelId="{257C4F1B-3A0B-4028-B5B5-DEA059C60190}" type="presOf" srcId="{23A7B9FA-2608-4645-940E-2D1566FABD12}" destId="{1300B89D-F3B7-4136-B6B6-0D6B7210D441}" srcOrd="0" destOrd="0" presId="urn:microsoft.com/office/officeart/2011/layout/RadialPictureList"/>
    <dgm:cxn modelId="{13A090AB-990A-4537-B19F-073D79AF380A}" type="presOf" srcId="{99BC998F-C53E-4B40-B6A5-2A2901ED2A97}" destId="{8BB77524-241A-449B-B9BA-EF8C033E68F9}" srcOrd="0" destOrd="0" presId="urn:microsoft.com/office/officeart/2011/layout/RadialPictureList"/>
    <dgm:cxn modelId="{A0227A29-D082-4A91-9B43-11C92F9721AC}" srcId="{99BC998F-C53E-4B40-B6A5-2A2901ED2A97}" destId="{A4AC47F9-2505-4001-BDDB-26F498966324}" srcOrd="2" destOrd="0" parTransId="{D46686A5-9C6E-402B-B8A8-8EA046199873}" sibTransId="{175EAABB-216B-4517-9656-BABFA5761F08}"/>
    <dgm:cxn modelId="{08BA7CF9-3544-4BE0-8CF6-4CD1FF7B6B88}" srcId="{99BC998F-C53E-4B40-B6A5-2A2901ED2A97}" destId="{23A7B9FA-2608-4645-940E-2D1566FABD12}" srcOrd="1" destOrd="0" parTransId="{305C1C94-89BB-4A03-946D-A64BA6E63381}" sibTransId="{114345F3-DB6D-4261-A157-869C8ABC4ADA}"/>
    <dgm:cxn modelId="{9E5C16F8-4DAC-410E-86AD-9C5AC31FEFAD}" srcId="{99BC998F-C53E-4B40-B6A5-2A2901ED2A97}" destId="{987AF4DC-6C8A-4888-8CE5-C03DCA9E945B}" srcOrd="0" destOrd="0" parTransId="{360089A8-7769-40A8-BFBA-BE8BA2451153}" sibTransId="{66BD04FA-7D32-4F7E-93E7-473A49FC009B}"/>
    <dgm:cxn modelId="{9BD43719-4778-4B86-984D-E9C2872D228E}" type="presOf" srcId="{987AF4DC-6C8A-4888-8CE5-C03DCA9E945B}" destId="{D6AD673D-9B41-4480-8CF7-76E6E8FA068D}" srcOrd="0" destOrd="0" presId="urn:microsoft.com/office/officeart/2011/layout/RadialPictureList"/>
    <dgm:cxn modelId="{F7CA0EF9-3E9B-4DFC-AD91-263E5EF8C28E}" srcId="{C470448B-AB63-4FF0-B545-EB34E58891F1}" destId="{99BC998F-C53E-4B40-B6A5-2A2901ED2A97}" srcOrd="0" destOrd="0" parTransId="{2AA2B6D9-5EB0-4676-83F1-DFFBC843F0E1}" sibTransId="{E931E360-9CA6-4D26-A86D-2555A2DACF95}"/>
    <dgm:cxn modelId="{1F54631C-C5BF-4C4D-A9E4-3139051944AE}" type="presParOf" srcId="{89BEB631-B5E1-4C89-96D5-E562C3E6FFF6}" destId="{8BB77524-241A-449B-B9BA-EF8C033E68F9}" srcOrd="0" destOrd="0" presId="urn:microsoft.com/office/officeart/2011/layout/RadialPictureList"/>
    <dgm:cxn modelId="{03D58A7C-9DB5-483D-B69B-D3CF03BA2392}" type="presParOf" srcId="{89BEB631-B5E1-4C89-96D5-E562C3E6FFF6}" destId="{BC8F5BDF-7904-40F9-8274-AB072FCF85E7}" srcOrd="1" destOrd="0" presId="urn:microsoft.com/office/officeart/2011/layout/RadialPictureList"/>
    <dgm:cxn modelId="{6DA9B635-FC38-43BD-83AF-E1DE80BB3D38}" type="presParOf" srcId="{89BEB631-B5E1-4C89-96D5-E562C3E6FFF6}" destId="{65451C0E-603B-44C1-A40B-B4AC30F72A38}" srcOrd="2" destOrd="0" presId="urn:microsoft.com/office/officeart/2011/layout/RadialPictureList"/>
    <dgm:cxn modelId="{D2693F33-8AAA-4E85-9483-4C7300DBD478}" type="presParOf" srcId="{89BEB631-B5E1-4C89-96D5-E562C3E6FFF6}" destId="{D6AD673D-9B41-4480-8CF7-76E6E8FA068D}" srcOrd="3" destOrd="0" presId="urn:microsoft.com/office/officeart/2011/layout/RadialPictureList"/>
    <dgm:cxn modelId="{F1A41196-9EFE-455E-AD4C-97D5E462A7C4}" type="presParOf" srcId="{89BEB631-B5E1-4C89-96D5-E562C3E6FFF6}" destId="{B05177EE-DDA9-4B29-B260-3DC244ACC61C}" srcOrd="4" destOrd="0" presId="urn:microsoft.com/office/officeart/2011/layout/RadialPictureList"/>
    <dgm:cxn modelId="{49931C2C-A7B3-4EBD-B15D-93EE908BCE88}" type="presParOf" srcId="{B05177EE-DDA9-4B29-B260-3DC244ACC61C}" destId="{0469F0B3-9B27-4956-A5B9-75F11598F5E2}" srcOrd="0" destOrd="0" presId="urn:microsoft.com/office/officeart/2011/layout/RadialPictureList"/>
    <dgm:cxn modelId="{890F9047-8A45-404C-B15F-EA43BB1ED855}" type="presParOf" srcId="{89BEB631-B5E1-4C89-96D5-E562C3E6FFF6}" destId="{1300B89D-F3B7-4136-B6B6-0D6B7210D441}" srcOrd="5" destOrd="0" presId="urn:microsoft.com/office/officeart/2011/layout/RadialPictureList"/>
    <dgm:cxn modelId="{E33D56F3-BAF2-4632-9337-DCEFE85E4EAC}" type="presParOf" srcId="{89BEB631-B5E1-4C89-96D5-E562C3E6FFF6}" destId="{3D2B298D-C8A9-45A1-9F23-0FFBBAE89310}" srcOrd="6" destOrd="0" presId="urn:microsoft.com/office/officeart/2011/layout/RadialPictureList"/>
    <dgm:cxn modelId="{005601DD-9186-498A-8FC0-09D8D8BFE4AE}" type="presParOf" srcId="{3D2B298D-C8A9-45A1-9F23-0FFBBAE89310}" destId="{157ABBB0-BF05-44C5-9C95-C3C5B913A935}" srcOrd="0" destOrd="0" presId="urn:microsoft.com/office/officeart/2011/layout/RadialPictureList"/>
    <dgm:cxn modelId="{F64AD8C5-B3DC-4BEB-95D8-2F5F4B61823A}" type="presParOf" srcId="{89BEB631-B5E1-4C89-96D5-E562C3E6FFF6}" destId="{E5C512A8-FCBC-4A39-9C59-B9ABEF497C16}" srcOrd="7" destOrd="0" presId="urn:microsoft.com/office/officeart/2011/layout/RadialPictureList"/>
    <dgm:cxn modelId="{C720517B-F216-4744-9BD0-32BBF97A0EF9}" type="presParOf" srcId="{89BEB631-B5E1-4C89-96D5-E562C3E6FFF6}" destId="{9E64DF29-DEF7-4C64-A2D0-B9EF64588BAB}" srcOrd="8" destOrd="0" presId="urn:microsoft.com/office/officeart/2011/layout/RadialPictureList"/>
    <dgm:cxn modelId="{B8759B37-E645-4225-A026-C48B1B778429}" type="presParOf" srcId="{9E64DF29-DEF7-4C64-A2D0-B9EF64588BAB}" destId="{203D1275-B2D1-4BBD-B012-044C532EA286}" srcOrd="0" destOrd="0" presId="urn:microsoft.com/office/officeart/2011/layout/RadialPictureList"/>
    <dgm:cxn modelId="{F80C69E8-4C3F-42A1-AF91-D710AE028963}" type="presParOf" srcId="{89BEB631-B5E1-4C89-96D5-E562C3E6FFF6}" destId="{19C92649-C72E-4785-A27C-63BE9C02D15D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0448B-AB63-4FF0-B545-EB34E58891F1}" type="doc">
      <dgm:prSet loTypeId="urn:microsoft.com/office/officeart/2011/layout/RadialPictureList" loCatId="officeonlin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BC998F-C53E-4B40-B6A5-2A2901ED2A9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Proposal</a:t>
          </a:r>
          <a:endParaRPr lang="en-US" dirty="0"/>
        </a:p>
      </dgm:t>
    </dgm:pt>
    <dgm:pt modelId="{2AA2B6D9-5EB0-4676-83F1-DFFBC843F0E1}" type="parTrans" cxnId="{F7CA0EF9-3E9B-4DFC-AD91-263E5EF8C28E}">
      <dgm:prSet/>
      <dgm:spPr/>
      <dgm:t>
        <a:bodyPr/>
        <a:lstStyle/>
        <a:p>
          <a:endParaRPr lang="en-US"/>
        </a:p>
      </dgm:t>
    </dgm:pt>
    <dgm:pt modelId="{E931E360-9CA6-4D26-A86D-2555A2DACF95}" type="sibTrans" cxnId="{F7CA0EF9-3E9B-4DFC-AD91-263E5EF8C28E}">
      <dgm:prSet/>
      <dgm:spPr/>
      <dgm:t>
        <a:bodyPr/>
        <a:lstStyle/>
        <a:p>
          <a:endParaRPr lang="en-US"/>
        </a:p>
      </dgm:t>
    </dgm:pt>
    <dgm:pt modelId="{987AF4DC-6C8A-4888-8CE5-C03DCA9E945B}">
      <dgm:prSet phldrT="[Text]" custT="1"/>
      <dgm:spPr/>
      <dgm:t>
        <a:bodyPr/>
        <a:lstStyle/>
        <a:p>
          <a:r>
            <a:rPr lang="en-US" sz="2200" dirty="0" smtClean="0">
              <a:latin typeface="Calibri" pitchFamily="34" charset="0"/>
            </a:rPr>
            <a:t>Crawl data from multiple sources on the Internet.</a:t>
          </a:r>
          <a:endParaRPr lang="en-US" sz="2200" dirty="0">
            <a:latin typeface="Calibri" pitchFamily="34" charset="0"/>
          </a:endParaRPr>
        </a:p>
      </dgm:t>
    </dgm:pt>
    <dgm:pt modelId="{360089A8-7769-40A8-BFBA-BE8BA2451153}" type="parTrans" cxnId="{9E5C16F8-4DAC-410E-86AD-9C5AC31FEFAD}">
      <dgm:prSet/>
      <dgm:spPr/>
      <dgm:t>
        <a:bodyPr/>
        <a:lstStyle/>
        <a:p>
          <a:endParaRPr lang="en-US"/>
        </a:p>
      </dgm:t>
    </dgm:pt>
    <dgm:pt modelId="{66BD04FA-7D32-4F7E-93E7-473A49FC009B}" type="sibTrans" cxnId="{9E5C16F8-4DAC-410E-86AD-9C5AC31FEFAD}">
      <dgm:prSet/>
      <dgm:spPr/>
      <dgm:t>
        <a:bodyPr/>
        <a:lstStyle/>
        <a:p>
          <a:endParaRPr lang="en-US"/>
        </a:p>
      </dgm:t>
    </dgm:pt>
    <dgm:pt modelId="{23A7B9FA-2608-4645-940E-2D1566FABD12}">
      <dgm:prSet phldrT="[Text]" custT="1"/>
      <dgm:spPr/>
      <dgm:t>
        <a:bodyPr/>
        <a:lstStyle/>
        <a:p>
          <a:r>
            <a:rPr lang="en-US" sz="2200" dirty="0" smtClean="0">
              <a:latin typeface="Calibri" pitchFamily="34" charset="0"/>
            </a:rPr>
            <a:t>Ensure the accuracy of the information.</a:t>
          </a:r>
          <a:endParaRPr lang="en-US" sz="2200" dirty="0">
            <a:latin typeface="Calibri" pitchFamily="34" charset="0"/>
          </a:endParaRPr>
        </a:p>
      </dgm:t>
    </dgm:pt>
    <dgm:pt modelId="{305C1C94-89BB-4A03-946D-A64BA6E63381}" type="parTrans" cxnId="{08BA7CF9-3544-4BE0-8CF6-4CD1FF7B6B88}">
      <dgm:prSet/>
      <dgm:spPr/>
      <dgm:t>
        <a:bodyPr/>
        <a:lstStyle/>
        <a:p>
          <a:endParaRPr lang="en-US"/>
        </a:p>
      </dgm:t>
    </dgm:pt>
    <dgm:pt modelId="{114345F3-DB6D-4261-A157-869C8ABC4ADA}" type="sibTrans" cxnId="{08BA7CF9-3544-4BE0-8CF6-4CD1FF7B6B88}">
      <dgm:prSet/>
      <dgm:spPr/>
      <dgm:t>
        <a:bodyPr/>
        <a:lstStyle/>
        <a:p>
          <a:endParaRPr lang="en-US"/>
        </a:p>
      </dgm:t>
    </dgm:pt>
    <dgm:pt modelId="{A4AC47F9-2505-4001-BDDB-26F498966324}">
      <dgm:prSet phldrT="[Text]" custT="1"/>
      <dgm:spPr/>
      <dgm:t>
        <a:bodyPr/>
        <a:lstStyle/>
        <a:p>
          <a:r>
            <a:rPr lang="en-US" sz="2200" dirty="0" smtClean="0">
              <a:latin typeface="Calibri" pitchFamily="34" charset="0"/>
            </a:rPr>
            <a:t>Allows users to share locations information on social networks.</a:t>
          </a:r>
          <a:endParaRPr lang="en-US" sz="2200" dirty="0">
            <a:latin typeface="Calibri" pitchFamily="34" charset="0"/>
          </a:endParaRPr>
        </a:p>
      </dgm:t>
    </dgm:pt>
    <dgm:pt modelId="{D46686A5-9C6E-402B-B8A8-8EA046199873}" type="parTrans" cxnId="{A0227A29-D082-4A91-9B43-11C92F9721AC}">
      <dgm:prSet/>
      <dgm:spPr/>
      <dgm:t>
        <a:bodyPr/>
        <a:lstStyle/>
        <a:p>
          <a:endParaRPr lang="en-US"/>
        </a:p>
      </dgm:t>
    </dgm:pt>
    <dgm:pt modelId="{175EAABB-216B-4517-9656-BABFA5761F08}" type="sibTrans" cxnId="{A0227A29-D082-4A91-9B43-11C92F9721AC}">
      <dgm:prSet/>
      <dgm:spPr/>
      <dgm:t>
        <a:bodyPr/>
        <a:lstStyle/>
        <a:p>
          <a:endParaRPr lang="en-US"/>
        </a:p>
      </dgm:t>
    </dgm:pt>
    <dgm:pt modelId="{793FAEC3-4CBE-42B7-B74A-15C25D45A824}">
      <dgm:prSet phldrT="[Text]" custT="1"/>
      <dgm:spPr/>
      <dgm:t>
        <a:bodyPr/>
        <a:lstStyle/>
        <a:p>
          <a:r>
            <a:rPr lang="en-US" sz="2200" baseline="0" dirty="0" smtClean="0">
              <a:latin typeface="Calibri" pitchFamily="34" charset="0"/>
            </a:rPr>
            <a:t>Provide users with information about the locations.</a:t>
          </a:r>
          <a:endParaRPr lang="en-US" sz="2200" dirty="0">
            <a:latin typeface="Calibri" pitchFamily="34" charset="0"/>
          </a:endParaRPr>
        </a:p>
      </dgm:t>
    </dgm:pt>
    <dgm:pt modelId="{14CED610-2CA7-4DC4-8BCC-A1D4EC38E45C}" type="parTrans" cxnId="{2B613404-42F5-4445-A454-03FC3A680320}">
      <dgm:prSet/>
      <dgm:spPr/>
      <dgm:t>
        <a:bodyPr/>
        <a:lstStyle/>
        <a:p>
          <a:endParaRPr lang="en-US"/>
        </a:p>
      </dgm:t>
    </dgm:pt>
    <dgm:pt modelId="{2700FCC7-BEDD-46A8-A03F-A0EEBCBA83AC}" type="sibTrans" cxnId="{2B613404-42F5-4445-A454-03FC3A680320}">
      <dgm:prSet/>
      <dgm:spPr/>
      <dgm:t>
        <a:bodyPr/>
        <a:lstStyle/>
        <a:p>
          <a:endParaRPr lang="en-US"/>
        </a:p>
      </dgm:t>
    </dgm:pt>
    <dgm:pt modelId="{89BEB631-B5E1-4C89-96D5-E562C3E6FFF6}" type="pres">
      <dgm:prSet presAssocID="{C470448B-AB63-4FF0-B545-EB34E58891F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BB77524-241A-449B-B9BA-EF8C033E68F9}" type="pres">
      <dgm:prSet presAssocID="{99BC998F-C53E-4B40-B6A5-2A2901ED2A97}" presName="Parent" presStyleLbl="node1" presStyleIdx="0" presStyleCnt="2" custLinFactNeighborX="-4129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BC8F5BDF-7904-40F9-8274-AB072FCF85E7}" type="pres">
      <dgm:prSet presAssocID="{987AF4DC-6C8A-4888-8CE5-C03DCA9E945B}" presName="Accent" presStyleLbl="node1" presStyleIdx="1" presStyleCnt="2" custLinFactNeighborX="-20484"/>
      <dgm:spPr/>
    </dgm:pt>
    <dgm:pt modelId="{65451C0E-603B-44C1-A40B-B4AC30F72A38}" type="pres">
      <dgm:prSet presAssocID="{987AF4DC-6C8A-4888-8CE5-C03DCA9E945B}" presName="Image1" presStyleLbl="fgImgPlace1" presStyleIdx="0" presStyleCnt="4" custLinFactNeighborX="-770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D6AD673D-9B41-4480-8CF7-76E6E8FA068D}" type="pres">
      <dgm:prSet presAssocID="{987AF4DC-6C8A-4888-8CE5-C03DCA9E945B}" presName="Child1" presStyleLbl="revTx" presStyleIdx="0" presStyleCnt="4" custScaleX="282294" custLinFactNeighborX="40825" custLinFactNeighborY="-1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849C4-C47C-4279-B71B-124CEBF21ADB}" type="pres">
      <dgm:prSet presAssocID="{793FAEC3-4CBE-42B7-B74A-15C25D45A824}" presName="Image2" presStyleCnt="0"/>
      <dgm:spPr/>
    </dgm:pt>
    <dgm:pt modelId="{04918997-6A43-42C5-97E4-EC693FCFE838}" type="pres">
      <dgm:prSet presAssocID="{793FAEC3-4CBE-42B7-B74A-15C25D45A824}" presName="Image" presStyleLbl="fgImgPlace1" presStyleIdx="1" presStyleCnt="4" custLinFactNeighborX="-80270" custLinFactNeighborY="90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69113308-4141-4ED1-B8ED-55B8DF35F52D}" type="pres">
      <dgm:prSet presAssocID="{793FAEC3-4CBE-42B7-B74A-15C25D45A824}" presName="Child2" presStyleLbl="revTx" presStyleIdx="1" presStyleCnt="4" custScaleX="235219" custScaleY="86526" custLinFactNeighborX="2315" custLinFactNeighborY="12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A063F-C8E7-4FCC-A5B2-78671F4BAEC2}" type="pres">
      <dgm:prSet presAssocID="{23A7B9FA-2608-4645-940E-2D1566FABD12}" presName="Image3" presStyleCnt="0"/>
      <dgm:spPr/>
    </dgm:pt>
    <dgm:pt modelId="{0469F0B3-9B27-4956-A5B9-75F11598F5E2}" type="pres">
      <dgm:prSet presAssocID="{23A7B9FA-2608-4645-940E-2D1566FABD12}" presName="Image" presStyleLbl="fgImgPlace1" presStyleIdx="2" presStyleCnt="4" custLinFactNeighborX="-770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2A1D84-1103-4983-B24C-D28C0B4FABDA}" type="pres">
      <dgm:prSet presAssocID="{23A7B9FA-2608-4645-940E-2D1566FABD12}" presName="Child3" presStyleLbl="revTx" presStyleIdx="2" presStyleCnt="4" custScaleX="221955" custScaleY="86816" custLinFactNeighborX="4727" custLinFactNeighborY="-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F8CC4-D976-4AC2-BB40-420AD57E7E95}" type="pres">
      <dgm:prSet presAssocID="{A4AC47F9-2505-4001-BDDB-26F498966324}" presName="Image4" presStyleCnt="0"/>
      <dgm:spPr/>
    </dgm:pt>
    <dgm:pt modelId="{157ABBB0-BF05-44C5-9C95-C3C5B913A935}" type="pres">
      <dgm:prSet presAssocID="{A4AC47F9-2505-4001-BDDB-26F498966324}" presName="Image" presStyleLbl="fgImgPlace1" presStyleIdx="3" presStyleCnt="4" custLinFactNeighborX="-7709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ACA6DF-CEED-40AC-9DD3-5B070AE7F4D3}" type="pres">
      <dgm:prSet presAssocID="{A4AC47F9-2505-4001-BDDB-26F498966324}" presName="Child4" presStyleLbl="revTx" presStyleIdx="3" presStyleCnt="4" custScaleX="262964" custLinFactNeighborX="26878" custLinFactNeighborY="9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06ECB-BB1B-4CF3-8C01-B6BB74F00563}" type="presOf" srcId="{23A7B9FA-2608-4645-940E-2D1566FABD12}" destId="{DF2A1D84-1103-4983-B24C-D28C0B4FABDA}" srcOrd="0" destOrd="0" presId="urn:microsoft.com/office/officeart/2011/layout/RadialPictureList"/>
    <dgm:cxn modelId="{E61B88B0-6508-4E5F-A6CF-A1F12EF7D8E3}" type="presOf" srcId="{99BC998F-C53E-4B40-B6A5-2A2901ED2A97}" destId="{8BB77524-241A-449B-B9BA-EF8C033E68F9}" srcOrd="0" destOrd="0" presId="urn:microsoft.com/office/officeart/2011/layout/RadialPictureList"/>
    <dgm:cxn modelId="{2FE79D85-9BEB-4015-9370-31DEDF04C2DE}" type="presOf" srcId="{987AF4DC-6C8A-4888-8CE5-C03DCA9E945B}" destId="{D6AD673D-9B41-4480-8CF7-76E6E8FA068D}" srcOrd="0" destOrd="0" presId="urn:microsoft.com/office/officeart/2011/layout/RadialPictureList"/>
    <dgm:cxn modelId="{41080E46-EC9A-435B-8C8F-CBDCC91FF833}" type="presOf" srcId="{793FAEC3-4CBE-42B7-B74A-15C25D45A824}" destId="{69113308-4141-4ED1-B8ED-55B8DF35F52D}" srcOrd="0" destOrd="0" presId="urn:microsoft.com/office/officeart/2011/layout/RadialPictureList"/>
    <dgm:cxn modelId="{734D6C52-EB26-435C-BCDF-3ADA501E1D01}" type="presOf" srcId="{C470448B-AB63-4FF0-B545-EB34E58891F1}" destId="{89BEB631-B5E1-4C89-96D5-E562C3E6FFF6}" srcOrd="0" destOrd="0" presId="urn:microsoft.com/office/officeart/2011/layout/RadialPictureList"/>
    <dgm:cxn modelId="{A0227A29-D082-4A91-9B43-11C92F9721AC}" srcId="{99BC998F-C53E-4B40-B6A5-2A2901ED2A97}" destId="{A4AC47F9-2505-4001-BDDB-26F498966324}" srcOrd="3" destOrd="0" parTransId="{D46686A5-9C6E-402B-B8A8-8EA046199873}" sibTransId="{175EAABB-216B-4517-9656-BABFA5761F08}"/>
    <dgm:cxn modelId="{2B613404-42F5-4445-A454-03FC3A680320}" srcId="{99BC998F-C53E-4B40-B6A5-2A2901ED2A97}" destId="{793FAEC3-4CBE-42B7-B74A-15C25D45A824}" srcOrd="1" destOrd="0" parTransId="{14CED610-2CA7-4DC4-8BCC-A1D4EC38E45C}" sibTransId="{2700FCC7-BEDD-46A8-A03F-A0EEBCBA83AC}"/>
    <dgm:cxn modelId="{774A47E7-3E4C-4C64-8D28-8EB3E7157025}" type="presOf" srcId="{A4AC47F9-2505-4001-BDDB-26F498966324}" destId="{30ACA6DF-CEED-40AC-9DD3-5B070AE7F4D3}" srcOrd="0" destOrd="0" presId="urn:microsoft.com/office/officeart/2011/layout/RadialPictureList"/>
    <dgm:cxn modelId="{08BA7CF9-3544-4BE0-8CF6-4CD1FF7B6B88}" srcId="{99BC998F-C53E-4B40-B6A5-2A2901ED2A97}" destId="{23A7B9FA-2608-4645-940E-2D1566FABD12}" srcOrd="2" destOrd="0" parTransId="{305C1C94-89BB-4A03-946D-A64BA6E63381}" sibTransId="{114345F3-DB6D-4261-A157-869C8ABC4ADA}"/>
    <dgm:cxn modelId="{9E5C16F8-4DAC-410E-86AD-9C5AC31FEFAD}" srcId="{99BC998F-C53E-4B40-B6A5-2A2901ED2A97}" destId="{987AF4DC-6C8A-4888-8CE5-C03DCA9E945B}" srcOrd="0" destOrd="0" parTransId="{360089A8-7769-40A8-BFBA-BE8BA2451153}" sibTransId="{66BD04FA-7D32-4F7E-93E7-473A49FC009B}"/>
    <dgm:cxn modelId="{F7CA0EF9-3E9B-4DFC-AD91-263E5EF8C28E}" srcId="{C470448B-AB63-4FF0-B545-EB34E58891F1}" destId="{99BC998F-C53E-4B40-B6A5-2A2901ED2A97}" srcOrd="0" destOrd="0" parTransId="{2AA2B6D9-5EB0-4676-83F1-DFFBC843F0E1}" sibTransId="{E931E360-9CA6-4D26-A86D-2555A2DACF95}"/>
    <dgm:cxn modelId="{F800C4F5-0055-47B4-9709-003245337F4C}" type="presParOf" srcId="{89BEB631-B5E1-4C89-96D5-E562C3E6FFF6}" destId="{8BB77524-241A-449B-B9BA-EF8C033E68F9}" srcOrd="0" destOrd="0" presId="urn:microsoft.com/office/officeart/2011/layout/RadialPictureList"/>
    <dgm:cxn modelId="{0B57829C-6596-4667-A343-5A965991354C}" type="presParOf" srcId="{89BEB631-B5E1-4C89-96D5-E562C3E6FFF6}" destId="{BC8F5BDF-7904-40F9-8274-AB072FCF85E7}" srcOrd="1" destOrd="0" presId="urn:microsoft.com/office/officeart/2011/layout/RadialPictureList"/>
    <dgm:cxn modelId="{94B0BAE8-7039-4117-9A27-97876722D8DF}" type="presParOf" srcId="{89BEB631-B5E1-4C89-96D5-E562C3E6FFF6}" destId="{65451C0E-603B-44C1-A40B-B4AC30F72A38}" srcOrd="2" destOrd="0" presId="urn:microsoft.com/office/officeart/2011/layout/RadialPictureList"/>
    <dgm:cxn modelId="{859F4A68-28FD-49CF-AA93-0CBEA02D8653}" type="presParOf" srcId="{89BEB631-B5E1-4C89-96D5-E562C3E6FFF6}" destId="{D6AD673D-9B41-4480-8CF7-76E6E8FA068D}" srcOrd="3" destOrd="0" presId="urn:microsoft.com/office/officeart/2011/layout/RadialPictureList"/>
    <dgm:cxn modelId="{51880491-2CE4-4F4E-91D6-34D95376EC7E}" type="presParOf" srcId="{89BEB631-B5E1-4C89-96D5-E562C3E6FFF6}" destId="{964849C4-C47C-4279-B71B-124CEBF21ADB}" srcOrd="4" destOrd="0" presId="urn:microsoft.com/office/officeart/2011/layout/RadialPictureList"/>
    <dgm:cxn modelId="{55DF047F-136C-4FE9-9AAA-567C3749C2CE}" type="presParOf" srcId="{964849C4-C47C-4279-B71B-124CEBF21ADB}" destId="{04918997-6A43-42C5-97E4-EC693FCFE838}" srcOrd="0" destOrd="0" presId="urn:microsoft.com/office/officeart/2011/layout/RadialPictureList"/>
    <dgm:cxn modelId="{EB7CB2D5-31BC-4116-95C3-EDE9DF824CC7}" type="presParOf" srcId="{89BEB631-B5E1-4C89-96D5-E562C3E6FFF6}" destId="{69113308-4141-4ED1-B8ED-55B8DF35F52D}" srcOrd="5" destOrd="0" presId="urn:microsoft.com/office/officeart/2011/layout/RadialPictureList"/>
    <dgm:cxn modelId="{4BE9EDC7-1E45-4505-905B-0D8F0F7AF4CE}" type="presParOf" srcId="{89BEB631-B5E1-4C89-96D5-E562C3E6FFF6}" destId="{AD4A063F-C8E7-4FCC-A5B2-78671F4BAEC2}" srcOrd="6" destOrd="0" presId="urn:microsoft.com/office/officeart/2011/layout/RadialPictureList"/>
    <dgm:cxn modelId="{82E8E528-07C6-41E6-AB1B-BD8660A5DB0C}" type="presParOf" srcId="{AD4A063F-C8E7-4FCC-A5B2-78671F4BAEC2}" destId="{0469F0B3-9B27-4956-A5B9-75F11598F5E2}" srcOrd="0" destOrd="0" presId="urn:microsoft.com/office/officeart/2011/layout/RadialPictureList"/>
    <dgm:cxn modelId="{59D91529-7E2B-42D7-8E71-C9B6C033C19B}" type="presParOf" srcId="{89BEB631-B5E1-4C89-96D5-E562C3E6FFF6}" destId="{DF2A1D84-1103-4983-B24C-D28C0B4FABDA}" srcOrd="7" destOrd="0" presId="urn:microsoft.com/office/officeart/2011/layout/RadialPictureList"/>
    <dgm:cxn modelId="{3E2AA257-850F-42E7-894A-DFC667ECD089}" type="presParOf" srcId="{89BEB631-B5E1-4C89-96D5-E562C3E6FFF6}" destId="{54EF8CC4-D976-4AC2-BB40-420AD57E7E95}" srcOrd="8" destOrd="0" presId="urn:microsoft.com/office/officeart/2011/layout/RadialPictureList"/>
    <dgm:cxn modelId="{48860F47-83B9-4112-A349-D06E64E3F01E}" type="presParOf" srcId="{54EF8CC4-D976-4AC2-BB40-420AD57E7E95}" destId="{157ABBB0-BF05-44C5-9C95-C3C5B913A935}" srcOrd="0" destOrd="0" presId="urn:microsoft.com/office/officeart/2011/layout/RadialPictureList"/>
    <dgm:cxn modelId="{01162F0D-326F-4616-94BD-B4B6BFB9CA88}" type="presParOf" srcId="{89BEB631-B5E1-4C89-96D5-E562C3E6FFF6}" destId="{30ACA6DF-CEED-40AC-9DD3-5B070AE7F4D3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4C3864-8C54-4012-ABDE-69C9E74563E6}" type="doc">
      <dgm:prSet loTypeId="urn:microsoft.com/office/officeart/2011/layout/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83C8C6-6A6E-4BE3-92D7-21626420840A}">
      <dgm:prSet phldrT="[Text]" custT="1"/>
      <dgm:spPr/>
      <dgm:t>
        <a:bodyPr/>
        <a:lstStyle/>
        <a:p>
          <a:r>
            <a:rPr lang="en-US" sz="2000" dirty="0" smtClean="0"/>
            <a:t>Software Process Model</a:t>
          </a:r>
          <a:endParaRPr lang="en-US" sz="2000" dirty="0"/>
        </a:p>
      </dgm:t>
    </dgm:pt>
    <dgm:pt modelId="{94CD0BA0-0910-419C-BFF9-9EB63CE3F292}" type="parTrans" cxnId="{C4A8C995-D76E-4D7F-B91F-9CCD7F331EA1}">
      <dgm:prSet/>
      <dgm:spPr/>
      <dgm:t>
        <a:bodyPr/>
        <a:lstStyle/>
        <a:p>
          <a:endParaRPr lang="en-US" sz="2000"/>
        </a:p>
      </dgm:t>
    </dgm:pt>
    <dgm:pt modelId="{81C2A3D7-3A31-431B-9380-B2D5680AF76C}" type="sibTrans" cxnId="{C4A8C995-D76E-4D7F-B91F-9CCD7F331EA1}">
      <dgm:prSet/>
      <dgm:spPr/>
      <dgm:t>
        <a:bodyPr/>
        <a:lstStyle/>
        <a:p>
          <a:endParaRPr lang="en-US" sz="2000"/>
        </a:p>
      </dgm:t>
    </dgm:pt>
    <dgm:pt modelId="{E9D67899-DCEA-44AB-99B8-627E9930F62B}">
      <dgm:prSet phldrT="[Text]" custT="1"/>
      <dgm:spPr/>
      <dgm:t>
        <a:bodyPr/>
        <a:lstStyle/>
        <a:p>
          <a:r>
            <a:rPr lang="en-US" sz="2000" dirty="0" smtClean="0"/>
            <a:t>Organization</a:t>
          </a:r>
        </a:p>
        <a:p>
          <a:r>
            <a:rPr lang="en-US" sz="2000" dirty="0" smtClean="0"/>
            <a:t>Structure</a:t>
          </a:r>
          <a:endParaRPr lang="en-US" sz="2000" dirty="0"/>
        </a:p>
      </dgm:t>
    </dgm:pt>
    <dgm:pt modelId="{CC7526FB-6AD5-492F-BE8E-D60E941A4F40}" type="parTrans" cxnId="{2CEA672D-492D-485E-8FDC-1ACB3A0FE124}">
      <dgm:prSet/>
      <dgm:spPr/>
      <dgm:t>
        <a:bodyPr/>
        <a:lstStyle/>
        <a:p>
          <a:endParaRPr lang="en-US" sz="2000"/>
        </a:p>
      </dgm:t>
    </dgm:pt>
    <dgm:pt modelId="{709A4DC3-E9E9-4E8D-B6F9-B0E8DFC16EB0}" type="sibTrans" cxnId="{2CEA672D-492D-485E-8FDC-1ACB3A0FE124}">
      <dgm:prSet/>
      <dgm:spPr/>
      <dgm:t>
        <a:bodyPr/>
        <a:lstStyle/>
        <a:p>
          <a:endParaRPr lang="en-US" sz="2000"/>
        </a:p>
      </dgm:t>
    </dgm:pt>
    <dgm:pt modelId="{C9C3F796-F65D-4EA9-9AA4-6B1DF4751CA1}">
      <dgm:prSet phldrT="[Text]" custT="1"/>
      <dgm:spPr/>
      <dgm:t>
        <a:bodyPr/>
        <a:lstStyle/>
        <a:p>
          <a:r>
            <a:rPr lang="en-US" sz="2000" dirty="0" smtClean="0"/>
            <a:t>Project Plan</a:t>
          </a:r>
          <a:endParaRPr lang="en-US" sz="2000" dirty="0"/>
        </a:p>
      </dgm:t>
    </dgm:pt>
    <dgm:pt modelId="{3CBCF718-5A92-4EF0-A9E1-EE1945ACC88E}" type="parTrans" cxnId="{BE1C2D9F-4B58-4ACF-903A-347DDFDFD419}">
      <dgm:prSet/>
      <dgm:spPr/>
      <dgm:t>
        <a:bodyPr/>
        <a:lstStyle/>
        <a:p>
          <a:endParaRPr lang="en-US" sz="2000"/>
        </a:p>
      </dgm:t>
    </dgm:pt>
    <dgm:pt modelId="{6521D2D3-8814-44A6-8437-94AD558CC63F}" type="sibTrans" cxnId="{BE1C2D9F-4B58-4ACF-903A-347DDFDFD419}">
      <dgm:prSet/>
      <dgm:spPr/>
      <dgm:t>
        <a:bodyPr/>
        <a:lstStyle/>
        <a:p>
          <a:endParaRPr lang="en-US" sz="2000"/>
        </a:p>
      </dgm:t>
    </dgm:pt>
    <dgm:pt modelId="{6B98D411-6952-424D-BDAB-F9E13B097BEC}">
      <dgm:prSet phldrT="[Text]" custT="1"/>
      <dgm:spPr/>
      <dgm:t>
        <a:bodyPr/>
        <a:lstStyle/>
        <a:p>
          <a:r>
            <a:rPr lang="en-US" sz="2000" dirty="0" smtClean="0"/>
            <a:t>Technologies &amp; Tools</a:t>
          </a:r>
          <a:endParaRPr lang="en-US" sz="2000" dirty="0"/>
        </a:p>
      </dgm:t>
    </dgm:pt>
    <dgm:pt modelId="{99D99F10-D930-426A-9D7D-3737FACA3BA2}" type="parTrans" cxnId="{E618507F-7394-4E68-B9B3-11F43703E1C2}">
      <dgm:prSet/>
      <dgm:spPr/>
      <dgm:t>
        <a:bodyPr/>
        <a:lstStyle/>
        <a:p>
          <a:endParaRPr lang="en-US" sz="2000"/>
        </a:p>
      </dgm:t>
    </dgm:pt>
    <dgm:pt modelId="{177ACAA2-2C43-4C10-9A5C-ECF27F7331A8}" type="sibTrans" cxnId="{E618507F-7394-4E68-B9B3-11F43703E1C2}">
      <dgm:prSet/>
      <dgm:spPr/>
      <dgm:t>
        <a:bodyPr/>
        <a:lstStyle/>
        <a:p>
          <a:endParaRPr lang="en-US" sz="2000"/>
        </a:p>
      </dgm:t>
    </dgm:pt>
    <dgm:pt modelId="{274DCC7F-448E-44BC-89AC-EE5B3A3F0A1B}" type="pres">
      <dgm:prSet presAssocID="{F84C3864-8C54-4012-ABDE-69C9E74563E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4F8FEE3-228F-48CD-8210-F2AE1F66CB89}" type="pres">
      <dgm:prSet presAssocID="{6B98D411-6952-424D-BDAB-F9E13B097BEC}" presName="Accent4" presStyleCnt="0"/>
      <dgm:spPr/>
    </dgm:pt>
    <dgm:pt modelId="{94CEA090-663F-4F33-A905-F6937D4478EF}" type="pres">
      <dgm:prSet presAssocID="{6B98D411-6952-424D-BDAB-F9E13B097BEC}" presName="Accent" presStyleLbl="node1" presStyleIdx="0" presStyleCnt="4"/>
      <dgm:spPr/>
    </dgm:pt>
    <dgm:pt modelId="{5D652163-3A34-489A-9F25-E974CD5601B5}" type="pres">
      <dgm:prSet presAssocID="{6B98D411-6952-424D-BDAB-F9E13B097BEC}" presName="ParentBackground4" presStyleCnt="0"/>
      <dgm:spPr/>
    </dgm:pt>
    <dgm:pt modelId="{02A161C1-D7A7-4441-8790-A536586F77EF}" type="pres">
      <dgm:prSet presAssocID="{6B98D411-6952-424D-BDAB-F9E13B097BEC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9CA87CAD-469B-4E51-9409-0FAE3C68DBCE}" type="pres">
      <dgm:prSet presAssocID="{6B98D411-6952-424D-BDAB-F9E13B097BE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7875F-790D-45A2-ADCD-3E48701188B1}" type="pres">
      <dgm:prSet presAssocID="{C9C3F796-F65D-4EA9-9AA4-6B1DF4751CA1}" presName="Accent3" presStyleCnt="0"/>
      <dgm:spPr/>
    </dgm:pt>
    <dgm:pt modelId="{0F994A98-0EB8-4900-8691-3BBD8C8C6E34}" type="pres">
      <dgm:prSet presAssocID="{C9C3F796-F65D-4EA9-9AA4-6B1DF4751CA1}" presName="Accent" presStyleLbl="node1" presStyleIdx="1" presStyleCnt="4"/>
      <dgm:spPr/>
    </dgm:pt>
    <dgm:pt modelId="{C82CA13B-12CE-4300-9A9F-E6779F3A9CE1}" type="pres">
      <dgm:prSet presAssocID="{C9C3F796-F65D-4EA9-9AA4-6B1DF4751CA1}" presName="ParentBackground3" presStyleCnt="0"/>
      <dgm:spPr/>
    </dgm:pt>
    <dgm:pt modelId="{A850E1F2-C803-4C95-8A1B-D4C2D71BAF7D}" type="pres">
      <dgm:prSet presAssocID="{C9C3F796-F65D-4EA9-9AA4-6B1DF4751CA1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792814C7-210E-4425-9D38-49D23E35CD5F}" type="pres">
      <dgm:prSet presAssocID="{C9C3F796-F65D-4EA9-9AA4-6B1DF4751CA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C6477-8A51-4C89-B8B0-69E2CB02B3AD}" type="pres">
      <dgm:prSet presAssocID="{E9D67899-DCEA-44AB-99B8-627E9930F62B}" presName="Accent2" presStyleCnt="0"/>
      <dgm:spPr/>
    </dgm:pt>
    <dgm:pt modelId="{93D7E1E0-056D-47B1-9F92-1D37E9743DFD}" type="pres">
      <dgm:prSet presAssocID="{E9D67899-DCEA-44AB-99B8-627E9930F62B}" presName="Accent" presStyleLbl="node1" presStyleIdx="2" presStyleCnt="4"/>
      <dgm:spPr/>
    </dgm:pt>
    <dgm:pt modelId="{5B220D8C-A588-428C-934A-13B07CCE67F3}" type="pres">
      <dgm:prSet presAssocID="{E9D67899-DCEA-44AB-99B8-627E9930F62B}" presName="ParentBackground2" presStyleCnt="0"/>
      <dgm:spPr/>
    </dgm:pt>
    <dgm:pt modelId="{9B5EE42C-7AE2-4700-AC35-3A538AA3E8D3}" type="pres">
      <dgm:prSet presAssocID="{E9D67899-DCEA-44AB-99B8-627E9930F62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7EE1F032-8A72-446D-8B25-5B16908A032B}" type="pres">
      <dgm:prSet presAssocID="{E9D67899-DCEA-44AB-99B8-627E9930F62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33AA-F70C-40D9-988D-48FC3F0F76CD}" type="pres">
      <dgm:prSet presAssocID="{D783C8C6-6A6E-4BE3-92D7-21626420840A}" presName="Accent1" presStyleCnt="0"/>
      <dgm:spPr/>
    </dgm:pt>
    <dgm:pt modelId="{B5941E67-024B-4C89-9EC6-2FC4A405A53F}" type="pres">
      <dgm:prSet presAssocID="{D783C8C6-6A6E-4BE3-92D7-21626420840A}" presName="Accent" presStyleLbl="node1" presStyleIdx="3" presStyleCnt="4"/>
      <dgm:spPr/>
    </dgm:pt>
    <dgm:pt modelId="{453B9328-ACD0-4032-B0E3-47395CA48F4D}" type="pres">
      <dgm:prSet presAssocID="{D783C8C6-6A6E-4BE3-92D7-21626420840A}" presName="ParentBackground1" presStyleCnt="0"/>
      <dgm:spPr/>
    </dgm:pt>
    <dgm:pt modelId="{55D8D682-2239-4C83-AB51-3071F80845BE}" type="pres">
      <dgm:prSet presAssocID="{D783C8C6-6A6E-4BE3-92D7-21626420840A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15CF399D-F99C-4253-86DC-741EB42E8EB0}" type="pres">
      <dgm:prSet presAssocID="{D783C8C6-6A6E-4BE3-92D7-21626420840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7DEF7-F041-4F21-B73C-BEA137D734BF}" type="presOf" srcId="{C9C3F796-F65D-4EA9-9AA4-6B1DF4751CA1}" destId="{792814C7-210E-4425-9D38-49D23E35CD5F}" srcOrd="1" destOrd="0" presId="urn:microsoft.com/office/officeart/2011/layout/CircleProcess"/>
    <dgm:cxn modelId="{2E700EAA-A7B4-4588-BDBE-7008416F14F3}" type="presOf" srcId="{E9D67899-DCEA-44AB-99B8-627E9930F62B}" destId="{7EE1F032-8A72-446D-8B25-5B16908A032B}" srcOrd="1" destOrd="0" presId="urn:microsoft.com/office/officeart/2011/layout/CircleProcess"/>
    <dgm:cxn modelId="{87DEC01D-E0E7-4CDE-91F4-56D9FC2AD807}" type="presOf" srcId="{C9C3F796-F65D-4EA9-9AA4-6B1DF4751CA1}" destId="{A850E1F2-C803-4C95-8A1B-D4C2D71BAF7D}" srcOrd="0" destOrd="0" presId="urn:microsoft.com/office/officeart/2011/layout/CircleProcess"/>
    <dgm:cxn modelId="{C4A8C995-D76E-4D7F-B91F-9CCD7F331EA1}" srcId="{F84C3864-8C54-4012-ABDE-69C9E74563E6}" destId="{D783C8C6-6A6E-4BE3-92D7-21626420840A}" srcOrd="0" destOrd="0" parTransId="{94CD0BA0-0910-419C-BFF9-9EB63CE3F292}" sibTransId="{81C2A3D7-3A31-431B-9380-B2D5680AF76C}"/>
    <dgm:cxn modelId="{A268D49C-6505-4CFD-BF30-9EFFC330F3C9}" type="presOf" srcId="{D783C8C6-6A6E-4BE3-92D7-21626420840A}" destId="{15CF399D-F99C-4253-86DC-741EB42E8EB0}" srcOrd="1" destOrd="0" presId="urn:microsoft.com/office/officeart/2011/layout/CircleProcess"/>
    <dgm:cxn modelId="{1B0164D5-9050-40EA-A6E9-514E54B0C8EF}" type="presOf" srcId="{E9D67899-DCEA-44AB-99B8-627E9930F62B}" destId="{9B5EE42C-7AE2-4700-AC35-3A538AA3E8D3}" srcOrd="0" destOrd="0" presId="urn:microsoft.com/office/officeart/2011/layout/CircleProcess"/>
    <dgm:cxn modelId="{FBF56963-A2E9-426C-9E97-FB6728379057}" type="presOf" srcId="{6B98D411-6952-424D-BDAB-F9E13B097BEC}" destId="{02A161C1-D7A7-4441-8790-A536586F77EF}" srcOrd="0" destOrd="0" presId="urn:microsoft.com/office/officeart/2011/layout/CircleProcess"/>
    <dgm:cxn modelId="{B5926438-A6CB-4166-B5A0-674EEC572898}" type="presOf" srcId="{D783C8C6-6A6E-4BE3-92D7-21626420840A}" destId="{55D8D682-2239-4C83-AB51-3071F80845BE}" srcOrd="0" destOrd="0" presId="urn:microsoft.com/office/officeart/2011/layout/CircleProcess"/>
    <dgm:cxn modelId="{E618507F-7394-4E68-B9B3-11F43703E1C2}" srcId="{F84C3864-8C54-4012-ABDE-69C9E74563E6}" destId="{6B98D411-6952-424D-BDAB-F9E13B097BEC}" srcOrd="3" destOrd="0" parTransId="{99D99F10-D930-426A-9D7D-3737FACA3BA2}" sibTransId="{177ACAA2-2C43-4C10-9A5C-ECF27F7331A8}"/>
    <dgm:cxn modelId="{E2774AB3-621A-40BC-BB33-65257ACE66A2}" type="presOf" srcId="{F84C3864-8C54-4012-ABDE-69C9E74563E6}" destId="{274DCC7F-448E-44BC-89AC-EE5B3A3F0A1B}" srcOrd="0" destOrd="0" presId="urn:microsoft.com/office/officeart/2011/layout/CircleProcess"/>
    <dgm:cxn modelId="{2CEA672D-492D-485E-8FDC-1ACB3A0FE124}" srcId="{F84C3864-8C54-4012-ABDE-69C9E74563E6}" destId="{E9D67899-DCEA-44AB-99B8-627E9930F62B}" srcOrd="1" destOrd="0" parTransId="{CC7526FB-6AD5-492F-BE8E-D60E941A4F40}" sibTransId="{709A4DC3-E9E9-4E8D-B6F9-B0E8DFC16EB0}"/>
    <dgm:cxn modelId="{BE1C2D9F-4B58-4ACF-903A-347DDFDFD419}" srcId="{F84C3864-8C54-4012-ABDE-69C9E74563E6}" destId="{C9C3F796-F65D-4EA9-9AA4-6B1DF4751CA1}" srcOrd="2" destOrd="0" parTransId="{3CBCF718-5A92-4EF0-A9E1-EE1945ACC88E}" sibTransId="{6521D2D3-8814-44A6-8437-94AD558CC63F}"/>
    <dgm:cxn modelId="{62A5098A-253F-42E3-A35B-DC6922C1A737}" type="presOf" srcId="{6B98D411-6952-424D-BDAB-F9E13B097BEC}" destId="{9CA87CAD-469B-4E51-9409-0FAE3C68DBCE}" srcOrd="1" destOrd="0" presId="urn:microsoft.com/office/officeart/2011/layout/CircleProcess"/>
    <dgm:cxn modelId="{90A918D5-8B32-43AA-A1D3-511B6FC37EBC}" type="presParOf" srcId="{274DCC7F-448E-44BC-89AC-EE5B3A3F0A1B}" destId="{24F8FEE3-228F-48CD-8210-F2AE1F66CB89}" srcOrd="0" destOrd="0" presId="urn:microsoft.com/office/officeart/2011/layout/CircleProcess"/>
    <dgm:cxn modelId="{E1CE8330-8B1C-48CA-B825-C6FD695E8564}" type="presParOf" srcId="{24F8FEE3-228F-48CD-8210-F2AE1F66CB89}" destId="{94CEA090-663F-4F33-A905-F6937D4478EF}" srcOrd="0" destOrd="0" presId="urn:microsoft.com/office/officeart/2011/layout/CircleProcess"/>
    <dgm:cxn modelId="{7BEAF518-07CB-4015-907C-8D6A984DCA0D}" type="presParOf" srcId="{274DCC7F-448E-44BC-89AC-EE5B3A3F0A1B}" destId="{5D652163-3A34-489A-9F25-E974CD5601B5}" srcOrd="1" destOrd="0" presId="urn:microsoft.com/office/officeart/2011/layout/CircleProcess"/>
    <dgm:cxn modelId="{6203B722-D5F1-4F6A-B40F-8FF750973299}" type="presParOf" srcId="{5D652163-3A34-489A-9F25-E974CD5601B5}" destId="{02A161C1-D7A7-4441-8790-A536586F77EF}" srcOrd="0" destOrd="0" presId="urn:microsoft.com/office/officeart/2011/layout/CircleProcess"/>
    <dgm:cxn modelId="{0DD0FFC6-260A-4613-BD23-BA2C51AE3CD5}" type="presParOf" srcId="{274DCC7F-448E-44BC-89AC-EE5B3A3F0A1B}" destId="{9CA87CAD-469B-4E51-9409-0FAE3C68DBCE}" srcOrd="2" destOrd="0" presId="urn:microsoft.com/office/officeart/2011/layout/CircleProcess"/>
    <dgm:cxn modelId="{66DE1C3A-907C-4AC1-BA32-64A86207DA1F}" type="presParOf" srcId="{274DCC7F-448E-44BC-89AC-EE5B3A3F0A1B}" destId="{8517875F-790D-45A2-ADCD-3E48701188B1}" srcOrd="3" destOrd="0" presId="urn:microsoft.com/office/officeart/2011/layout/CircleProcess"/>
    <dgm:cxn modelId="{7BB8107C-DE7F-400A-8370-D21A199DE49E}" type="presParOf" srcId="{8517875F-790D-45A2-ADCD-3E48701188B1}" destId="{0F994A98-0EB8-4900-8691-3BBD8C8C6E34}" srcOrd="0" destOrd="0" presId="urn:microsoft.com/office/officeart/2011/layout/CircleProcess"/>
    <dgm:cxn modelId="{73226966-D7C3-4E8A-A6D8-AE309CEF267E}" type="presParOf" srcId="{274DCC7F-448E-44BC-89AC-EE5B3A3F0A1B}" destId="{C82CA13B-12CE-4300-9A9F-E6779F3A9CE1}" srcOrd="4" destOrd="0" presId="urn:microsoft.com/office/officeart/2011/layout/CircleProcess"/>
    <dgm:cxn modelId="{4F52A2F3-8B9F-4931-A584-9C5121368C62}" type="presParOf" srcId="{C82CA13B-12CE-4300-9A9F-E6779F3A9CE1}" destId="{A850E1F2-C803-4C95-8A1B-D4C2D71BAF7D}" srcOrd="0" destOrd="0" presId="urn:microsoft.com/office/officeart/2011/layout/CircleProcess"/>
    <dgm:cxn modelId="{0C46F606-5BC0-4774-AC75-761FE434F47B}" type="presParOf" srcId="{274DCC7F-448E-44BC-89AC-EE5B3A3F0A1B}" destId="{792814C7-210E-4425-9D38-49D23E35CD5F}" srcOrd="5" destOrd="0" presId="urn:microsoft.com/office/officeart/2011/layout/CircleProcess"/>
    <dgm:cxn modelId="{0F236E20-B2F9-4458-8978-B8A0C1EA00FF}" type="presParOf" srcId="{274DCC7F-448E-44BC-89AC-EE5B3A3F0A1B}" destId="{BDCC6477-8A51-4C89-B8B0-69E2CB02B3AD}" srcOrd="6" destOrd="0" presId="urn:microsoft.com/office/officeart/2011/layout/CircleProcess"/>
    <dgm:cxn modelId="{4977FE63-258F-44A8-8785-45B4CFAB46E6}" type="presParOf" srcId="{BDCC6477-8A51-4C89-B8B0-69E2CB02B3AD}" destId="{93D7E1E0-056D-47B1-9F92-1D37E9743DFD}" srcOrd="0" destOrd="0" presId="urn:microsoft.com/office/officeart/2011/layout/CircleProcess"/>
    <dgm:cxn modelId="{820B2B0A-D082-417E-B934-39785FF022B7}" type="presParOf" srcId="{274DCC7F-448E-44BC-89AC-EE5B3A3F0A1B}" destId="{5B220D8C-A588-428C-934A-13B07CCE67F3}" srcOrd="7" destOrd="0" presId="urn:microsoft.com/office/officeart/2011/layout/CircleProcess"/>
    <dgm:cxn modelId="{F46EE18F-EC8B-42CD-8F09-2479E27A8206}" type="presParOf" srcId="{5B220D8C-A588-428C-934A-13B07CCE67F3}" destId="{9B5EE42C-7AE2-4700-AC35-3A538AA3E8D3}" srcOrd="0" destOrd="0" presId="urn:microsoft.com/office/officeart/2011/layout/CircleProcess"/>
    <dgm:cxn modelId="{2D90B64D-9755-4296-B18D-B482A5A4D3C8}" type="presParOf" srcId="{274DCC7F-448E-44BC-89AC-EE5B3A3F0A1B}" destId="{7EE1F032-8A72-446D-8B25-5B16908A032B}" srcOrd="8" destOrd="0" presId="urn:microsoft.com/office/officeart/2011/layout/CircleProcess"/>
    <dgm:cxn modelId="{E460D0F8-B7AC-47D1-9FCC-8160164BB48D}" type="presParOf" srcId="{274DCC7F-448E-44BC-89AC-EE5B3A3F0A1B}" destId="{D76D33AA-F70C-40D9-988D-48FC3F0F76CD}" srcOrd="9" destOrd="0" presId="urn:microsoft.com/office/officeart/2011/layout/CircleProcess"/>
    <dgm:cxn modelId="{E00110B2-5345-4474-A508-B20693FE2052}" type="presParOf" srcId="{D76D33AA-F70C-40D9-988D-48FC3F0F76CD}" destId="{B5941E67-024B-4C89-9EC6-2FC4A405A53F}" srcOrd="0" destOrd="0" presId="urn:microsoft.com/office/officeart/2011/layout/CircleProcess"/>
    <dgm:cxn modelId="{C067922B-1D19-4E76-B4BA-E6534199E3E9}" type="presParOf" srcId="{274DCC7F-448E-44BC-89AC-EE5B3A3F0A1B}" destId="{453B9328-ACD0-4032-B0E3-47395CA48F4D}" srcOrd="10" destOrd="0" presId="urn:microsoft.com/office/officeart/2011/layout/CircleProcess"/>
    <dgm:cxn modelId="{64927F4C-C87F-4071-BF8E-F7B57370886C}" type="presParOf" srcId="{453B9328-ACD0-4032-B0E3-47395CA48F4D}" destId="{55D8D682-2239-4C83-AB51-3071F80845BE}" srcOrd="0" destOrd="0" presId="urn:microsoft.com/office/officeart/2011/layout/CircleProcess"/>
    <dgm:cxn modelId="{E382DB28-5423-435A-A9F2-339C598A6D45}" type="presParOf" srcId="{274DCC7F-448E-44BC-89AC-EE5B3A3F0A1B}" destId="{15CF399D-F99C-4253-86DC-741EB42E8EB0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BDE60E-3933-46FC-99D5-F35BBEBB15F3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D62367E-75EF-45C4-B9CF-E3230889F971}">
      <dgm:prSet phldrT="[Text]" custT="1"/>
      <dgm:spPr/>
      <dgm:t>
        <a:bodyPr/>
        <a:lstStyle/>
        <a:p>
          <a:pPr algn="ctr"/>
          <a:r>
            <a:rPr lang="en-US" sz="2000" b="1" dirty="0" err="1" smtClean="0"/>
            <a:t>Mr.Phan</a:t>
          </a:r>
          <a:r>
            <a:rPr lang="en-US" sz="2000" b="1" dirty="0" smtClean="0"/>
            <a:t> </a:t>
          </a:r>
          <a:r>
            <a:rPr lang="en-US" sz="2000" b="1" dirty="0" err="1" smtClean="0"/>
            <a:t>Trường</a:t>
          </a:r>
          <a:r>
            <a:rPr lang="en-US" sz="2000" b="1" dirty="0" smtClean="0"/>
            <a:t> </a:t>
          </a:r>
          <a:r>
            <a:rPr lang="en-US" sz="2000" b="1" dirty="0" err="1" smtClean="0"/>
            <a:t>Lâm</a:t>
          </a:r>
          <a:endParaRPr lang="en-US" sz="2000" b="1" dirty="0" smtClean="0"/>
        </a:p>
        <a:p>
          <a:pPr algn="ctr"/>
          <a:r>
            <a:rPr lang="en-US" sz="2000" b="1" dirty="0" smtClean="0"/>
            <a:t>Supervisor</a:t>
          </a:r>
          <a:endParaRPr lang="en-US" sz="2000" b="1" dirty="0"/>
        </a:p>
      </dgm:t>
    </dgm:pt>
    <dgm:pt modelId="{70AA83BE-164D-4C72-BEDA-A7F9B1CC18EC}" type="parTrans" cxnId="{5F7CE116-4596-4B02-93CB-45EFD6E2C71E}">
      <dgm:prSet/>
      <dgm:spPr/>
      <dgm:t>
        <a:bodyPr/>
        <a:lstStyle/>
        <a:p>
          <a:pPr algn="ctr"/>
          <a:endParaRPr lang="en-US" sz="2000"/>
        </a:p>
      </dgm:t>
    </dgm:pt>
    <dgm:pt modelId="{3FB356E0-F3DC-4A69-A513-9502BB6CFFB7}" type="sibTrans" cxnId="{5F7CE116-4596-4B02-93CB-45EFD6E2C71E}">
      <dgm:prSet/>
      <dgm:spPr/>
      <dgm:t>
        <a:bodyPr/>
        <a:lstStyle/>
        <a:p>
          <a:pPr algn="ctr"/>
          <a:endParaRPr lang="en-US" sz="2000"/>
        </a:p>
      </dgm:t>
    </dgm:pt>
    <dgm:pt modelId="{6A02156B-D250-44E5-BFD4-3311B2BF4382}">
      <dgm:prSet phldrT="[Text]" custT="1"/>
      <dgm:spPr/>
      <dgm:t>
        <a:bodyPr/>
        <a:lstStyle/>
        <a:p>
          <a:pPr algn="ctr"/>
          <a:r>
            <a:rPr lang="en-US" sz="1800" dirty="0" err="1" smtClean="0"/>
            <a:t>Nguyễn</a:t>
          </a:r>
          <a:r>
            <a:rPr lang="en-US" sz="1800" dirty="0" smtClean="0"/>
            <a:t> </a:t>
          </a:r>
          <a:r>
            <a:rPr lang="en-US" sz="1800" dirty="0" err="1" smtClean="0"/>
            <a:t>Đức</a:t>
          </a:r>
          <a:r>
            <a:rPr lang="en-US" sz="1800" dirty="0" smtClean="0"/>
            <a:t> </a:t>
          </a:r>
          <a:r>
            <a:rPr lang="en-US" sz="1800" dirty="0" err="1" smtClean="0"/>
            <a:t>Sinh</a:t>
          </a:r>
          <a:endParaRPr lang="en-US" sz="1800" dirty="0" smtClean="0"/>
        </a:p>
        <a:p>
          <a:pPr algn="ctr"/>
          <a:r>
            <a:rPr lang="en-US" sz="1800" dirty="0" smtClean="0"/>
            <a:t>PM/Developer</a:t>
          </a:r>
          <a:endParaRPr lang="en-US" sz="1800" dirty="0"/>
        </a:p>
      </dgm:t>
    </dgm:pt>
    <dgm:pt modelId="{64217D93-42D0-4AD8-AD35-DDDFB7BC9CB6}" type="parTrans" cxnId="{02195592-B6F8-44C2-B7F5-7C46EDA566B1}">
      <dgm:prSet custT="1"/>
      <dgm:spPr/>
      <dgm:t>
        <a:bodyPr/>
        <a:lstStyle/>
        <a:p>
          <a:pPr algn="ctr"/>
          <a:endParaRPr lang="en-US" sz="2000"/>
        </a:p>
      </dgm:t>
    </dgm:pt>
    <dgm:pt modelId="{74CD00E0-E189-4EAD-B257-BD0402D717B1}" type="sibTrans" cxnId="{02195592-B6F8-44C2-B7F5-7C46EDA566B1}">
      <dgm:prSet/>
      <dgm:spPr/>
      <dgm:t>
        <a:bodyPr/>
        <a:lstStyle/>
        <a:p>
          <a:pPr algn="ctr"/>
          <a:endParaRPr lang="en-US" sz="2000"/>
        </a:p>
      </dgm:t>
    </dgm:pt>
    <dgm:pt modelId="{EB4E0298-DA27-4BCF-9EA1-8AD07293BF84}">
      <dgm:prSet phldrT="[Text]" custT="1"/>
      <dgm:spPr/>
      <dgm:t>
        <a:bodyPr/>
        <a:lstStyle/>
        <a:p>
          <a:pPr algn="ctr"/>
          <a:r>
            <a:rPr lang="en-US" sz="1800" dirty="0" err="1" smtClean="0"/>
            <a:t>Phạm</a:t>
          </a:r>
          <a:r>
            <a:rPr lang="en-US" sz="1800" dirty="0" smtClean="0"/>
            <a:t> </a:t>
          </a:r>
          <a:r>
            <a:rPr lang="en-US" sz="1800" dirty="0" err="1" smtClean="0"/>
            <a:t>Tiến</a:t>
          </a:r>
          <a:r>
            <a:rPr lang="en-US" sz="1800" dirty="0" smtClean="0"/>
            <a:t> </a:t>
          </a:r>
          <a:r>
            <a:rPr lang="en-US" sz="1800" dirty="0" err="1" smtClean="0"/>
            <a:t>Anh</a:t>
          </a:r>
          <a:endParaRPr lang="en-US" sz="1800" dirty="0" smtClean="0"/>
        </a:p>
        <a:p>
          <a:pPr algn="ctr"/>
          <a:r>
            <a:rPr lang="en-US" sz="1800" dirty="0" smtClean="0"/>
            <a:t>Designer/Developer</a:t>
          </a:r>
          <a:endParaRPr lang="en-US" sz="1800" dirty="0"/>
        </a:p>
      </dgm:t>
    </dgm:pt>
    <dgm:pt modelId="{49C2029A-ECD1-41C2-8E7D-41458627A53B}" type="parTrans" cxnId="{6A1B1132-34E5-44C8-9537-2906EFD9FCF2}">
      <dgm:prSet custT="1"/>
      <dgm:spPr/>
      <dgm:t>
        <a:bodyPr/>
        <a:lstStyle/>
        <a:p>
          <a:pPr algn="ctr"/>
          <a:endParaRPr lang="en-US" sz="2000"/>
        </a:p>
      </dgm:t>
    </dgm:pt>
    <dgm:pt modelId="{F0727A50-0BAD-4DC0-B0F4-C51A2403494A}" type="sibTrans" cxnId="{6A1B1132-34E5-44C8-9537-2906EFD9FCF2}">
      <dgm:prSet/>
      <dgm:spPr/>
      <dgm:t>
        <a:bodyPr/>
        <a:lstStyle/>
        <a:p>
          <a:pPr algn="ctr"/>
          <a:endParaRPr lang="en-US" sz="2000"/>
        </a:p>
      </dgm:t>
    </dgm:pt>
    <dgm:pt modelId="{A9AD6840-07DF-41AD-B4EB-1CC628FD34D4}">
      <dgm:prSet phldrT="[Text]" custT="1"/>
      <dgm:spPr/>
      <dgm:t>
        <a:bodyPr/>
        <a:lstStyle/>
        <a:p>
          <a:pPr algn="ctr"/>
          <a:r>
            <a:rPr lang="en-US" sz="1800" dirty="0" err="1" smtClean="0"/>
            <a:t>Nguyễn</a:t>
          </a:r>
          <a:r>
            <a:rPr lang="en-US" sz="1800" dirty="0" smtClean="0"/>
            <a:t> </a:t>
          </a:r>
          <a:r>
            <a:rPr lang="en-US" sz="1800" dirty="0" err="1" smtClean="0"/>
            <a:t>Tiến</a:t>
          </a:r>
          <a:r>
            <a:rPr lang="en-US" sz="1800" dirty="0" smtClean="0"/>
            <a:t> </a:t>
          </a:r>
          <a:r>
            <a:rPr lang="en-US" sz="1800" dirty="0" err="1" smtClean="0"/>
            <a:t>Phong</a:t>
          </a:r>
          <a:endParaRPr lang="en-US" sz="1800" dirty="0" smtClean="0"/>
        </a:p>
        <a:p>
          <a:pPr algn="ctr"/>
          <a:r>
            <a:rPr lang="en-US" sz="1800" dirty="0" smtClean="0"/>
            <a:t>Developer</a:t>
          </a:r>
          <a:endParaRPr lang="en-US" sz="1800" dirty="0"/>
        </a:p>
      </dgm:t>
    </dgm:pt>
    <dgm:pt modelId="{602E47BC-AEAD-4831-A170-7449AF178167}" type="parTrans" cxnId="{A6913318-4352-47FE-BFCB-5C3AEC7C51D6}">
      <dgm:prSet custT="1"/>
      <dgm:spPr/>
      <dgm:t>
        <a:bodyPr/>
        <a:lstStyle/>
        <a:p>
          <a:pPr algn="ctr"/>
          <a:endParaRPr lang="en-US" sz="2000"/>
        </a:p>
      </dgm:t>
    </dgm:pt>
    <dgm:pt modelId="{E6C749C1-4B6C-4F64-BFCC-DFC6F4CCEF73}" type="sibTrans" cxnId="{A6913318-4352-47FE-BFCB-5C3AEC7C51D6}">
      <dgm:prSet/>
      <dgm:spPr/>
      <dgm:t>
        <a:bodyPr/>
        <a:lstStyle/>
        <a:p>
          <a:pPr algn="ctr"/>
          <a:endParaRPr lang="en-US" sz="2000"/>
        </a:p>
      </dgm:t>
    </dgm:pt>
    <dgm:pt modelId="{E10867D8-D8E1-4FDD-97E2-48D69F88B8EC}">
      <dgm:prSet phldrT="[Text]" custT="1"/>
      <dgm:spPr/>
      <dgm:t>
        <a:bodyPr/>
        <a:lstStyle/>
        <a:p>
          <a:pPr algn="ctr"/>
          <a:r>
            <a:rPr lang="en-US" sz="1800" dirty="0" err="1" smtClean="0"/>
            <a:t>Nguyễn</a:t>
          </a:r>
          <a:r>
            <a:rPr lang="en-US" sz="1800" dirty="0" smtClean="0"/>
            <a:t> </a:t>
          </a:r>
          <a:r>
            <a:rPr lang="en-US" sz="1800" dirty="0" err="1" smtClean="0"/>
            <a:t>Văn</a:t>
          </a:r>
          <a:r>
            <a:rPr lang="en-US" sz="1800" dirty="0" smtClean="0"/>
            <a:t> </a:t>
          </a:r>
          <a:r>
            <a:rPr lang="en-US" sz="1800" dirty="0" err="1" smtClean="0"/>
            <a:t>Tuấn</a:t>
          </a:r>
          <a:endParaRPr lang="en-US" sz="1800" dirty="0" smtClean="0"/>
        </a:p>
        <a:p>
          <a:pPr algn="ctr"/>
          <a:r>
            <a:rPr lang="en-US" sz="1800" dirty="0" smtClean="0"/>
            <a:t>Tester/QA</a:t>
          </a:r>
          <a:endParaRPr lang="en-US" sz="1800" dirty="0"/>
        </a:p>
      </dgm:t>
    </dgm:pt>
    <dgm:pt modelId="{4252B984-DE4E-4736-877F-C2180F8CDEA0}" type="parTrans" cxnId="{89FBE493-72A1-430F-AF53-55E6C69DD937}">
      <dgm:prSet custT="1"/>
      <dgm:spPr/>
      <dgm:t>
        <a:bodyPr/>
        <a:lstStyle/>
        <a:p>
          <a:pPr algn="ctr"/>
          <a:endParaRPr lang="en-US" sz="2000"/>
        </a:p>
      </dgm:t>
    </dgm:pt>
    <dgm:pt modelId="{DDA0AB55-0D61-47FF-9C5D-9A5FAFBC600E}" type="sibTrans" cxnId="{89FBE493-72A1-430F-AF53-55E6C69DD937}">
      <dgm:prSet/>
      <dgm:spPr/>
      <dgm:t>
        <a:bodyPr/>
        <a:lstStyle/>
        <a:p>
          <a:pPr algn="ctr"/>
          <a:endParaRPr lang="en-US" sz="2000"/>
        </a:p>
      </dgm:t>
    </dgm:pt>
    <dgm:pt modelId="{AF1E7EFC-48D2-463E-AC87-EAE63AFAB67E}">
      <dgm:prSet phldrT="[Text]" custT="1"/>
      <dgm:spPr/>
      <dgm:t>
        <a:bodyPr/>
        <a:lstStyle/>
        <a:p>
          <a:pPr algn="ctr"/>
          <a:r>
            <a:rPr lang="en-US" sz="1800" dirty="0" err="1" smtClean="0"/>
            <a:t>Trần</a:t>
          </a:r>
          <a:r>
            <a:rPr lang="en-US" sz="1800" dirty="0" smtClean="0"/>
            <a:t> </a:t>
          </a:r>
          <a:r>
            <a:rPr lang="en-US" sz="1800" dirty="0" err="1" smtClean="0"/>
            <a:t>Thanh</a:t>
          </a:r>
          <a:r>
            <a:rPr lang="en-US" sz="1800" dirty="0" smtClean="0"/>
            <a:t> </a:t>
          </a:r>
          <a:r>
            <a:rPr lang="en-US" sz="1800" dirty="0" err="1" smtClean="0"/>
            <a:t>Hải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Tester</a:t>
          </a:r>
          <a:endParaRPr lang="en-US" sz="1800" dirty="0"/>
        </a:p>
      </dgm:t>
    </dgm:pt>
    <dgm:pt modelId="{67905A34-70DD-4FDF-B2A9-25533726CF8B}" type="parTrans" cxnId="{EE397E3F-6997-4C41-95D3-E7A6C88CB988}">
      <dgm:prSet/>
      <dgm:spPr/>
      <dgm:t>
        <a:bodyPr/>
        <a:lstStyle/>
        <a:p>
          <a:endParaRPr lang="vi-VN"/>
        </a:p>
      </dgm:t>
    </dgm:pt>
    <dgm:pt modelId="{C7050389-A04D-4CEF-ADC0-5EFB81EA3EB1}" type="sibTrans" cxnId="{EE397E3F-6997-4C41-95D3-E7A6C88CB988}">
      <dgm:prSet/>
      <dgm:spPr/>
      <dgm:t>
        <a:bodyPr/>
        <a:lstStyle/>
        <a:p>
          <a:endParaRPr lang="vi-VN"/>
        </a:p>
      </dgm:t>
    </dgm:pt>
    <dgm:pt modelId="{73DFF4C6-3FF8-4976-8C74-04DCDFBBE5C9}" type="pres">
      <dgm:prSet presAssocID="{E2BDE60E-3933-46FC-99D5-F35BBEBB15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AE4E77-3B67-4B4D-AF22-F9DB15EB46DD}" type="pres">
      <dgm:prSet presAssocID="{3D62367E-75EF-45C4-B9CF-E3230889F971}" presName="root1" presStyleCnt="0"/>
      <dgm:spPr/>
    </dgm:pt>
    <dgm:pt modelId="{4445613C-BF92-47B7-AA86-8DF450347042}" type="pres">
      <dgm:prSet presAssocID="{3D62367E-75EF-45C4-B9CF-E3230889F971}" presName="LevelOneTextNode" presStyleLbl="node0" presStyleIdx="0" presStyleCnt="1" custScaleX="129161" custScaleY="78274" custLinFactNeighborX="-25540" custLinFactNeighborY="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B7379E-F253-45D4-B46C-31A410ACDCCD}" type="pres">
      <dgm:prSet presAssocID="{3D62367E-75EF-45C4-B9CF-E3230889F971}" presName="level2hierChild" presStyleCnt="0"/>
      <dgm:spPr/>
    </dgm:pt>
    <dgm:pt modelId="{A8BC50C4-EE4D-442D-BA52-7D434A110CF5}" type="pres">
      <dgm:prSet presAssocID="{64217D93-42D0-4AD8-AD35-DDDFB7BC9CB6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1964693-E1BE-494C-A564-43ED2B138B4F}" type="pres">
      <dgm:prSet presAssocID="{64217D93-42D0-4AD8-AD35-DDDFB7BC9CB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6A648B8-7712-41EC-B0DF-3C36C953C5FD}" type="pres">
      <dgm:prSet presAssocID="{6A02156B-D250-44E5-BFD4-3311B2BF4382}" presName="root2" presStyleCnt="0"/>
      <dgm:spPr/>
    </dgm:pt>
    <dgm:pt modelId="{7202A1B3-AD7D-4152-A066-66001904B78E}" type="pres">
      <dgm:prSet presAssocID="{6A02156B-D250-44E5-BFD4-3311B2BF4382}" presName="LevelTwoTextNode" presStyleLbl="node2" presStyleIdx="0" presStyleCnt="5" custScaleX="105774" custScaleY="69476" custLinFactNeighborX="5485" custLinFactNeighborY="-3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44BA6-0816-49FE-9FAE-4C22E7493995}" type="pres">
      <dgm:prSet presAssocID="{6A02156B-D250-44E5-BFD4-3311B2BF4382}" presName="level3hierChild" presStyleCnt="0"/>
      <dgm:spPr/>
    </dgm:pt>
    <dgm:pt modelId="{AD6FF8DC-7391-479E-AEBB-71F9C84F05FA}" type="pres">
      <dgm:prSet presAssocID="{49C2029A-ECD1-41C2-8E7D-41458627A53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1498094-3D9E-4357-9397-4B738878E58F}" type="pres">
      <dgm:prSet presAssocID="{49C2029A-ECD1-41C2-8E7D-41458627A53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CF506FA-C069-4976-86C9-C4BB71A50E8D}" type="pres">
      <dgm:prSet presAssocID="{EB4E0298-DA27-4BCF-9EA1-8AD07293BF84}" presName="root2" presStyleCnt="0"/>
      <dgm:spPr/>
    </dgm:pt>
    <dgm:pt modelId="{C222C9DC-BBCC-432F-8968-78286637F3EE}" type="pres">
      <dgm:prSet presAssocID="{EB4E0298-DA27-4BCF-9EA1-8AD07293BF84}" presName="LevelTwoTextNode" presStyleLbl="node2" presStyleIdx="1" presStyleCnt="5" custScaleX="105774" custScaleY="67246" custLinFactNeighborX="5569" custLinFactNeighborY="806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BF11E-AEBD-4F14-94A8-04CFCD4D93F0}" type="pres">
      <dgm:prSet presAssocID="{EB4E0298-DA27-4BCF-9EA1-8AD07293BF84}" presName="level3hierChild" presStyleCnt="0"/>
      <dgm:spPr/>
    </dgm:pt>
    <dgm:pt modelId="{DE147E04-B031-40FB-8D1E-8AFB92866B3A}" type="pres">
      <dgm:prSet presAssocID="{602E47BC-AEAD-4831-A170-7449AF17816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DB5E227-9321-4EE1-8C70-EA05F8E183BB}" type="pres">
      <dgm:prSet presAssocID="{602E47BC-AEAD-4831-A170-7449AF17816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6BA5F16-FD88-4FC1-8D52-748315862D9A}" type="pres">
      <dgm:prSet presAssocID="{A9AD6840-07DF-41AD-B4EB-1CC628FD34D4}" presName="root2" presStyleCnt="0"/>
      <dgm:spPr/>
    </dgm:pt>
    <dgm:pt modelId="{FF46D8EC-B675-46FC-BA7F-3BCBF6BA7AB1}" type="pres">
      <dgm:prSet presAssocID="{A9AD6840-07DF-41AD-B4EB-1CC628FD34D4}" presName="LevelTwoTextNode" presStyleLbl="node2" presStyleIdx="2" presStyleCnt="5" custScaleX="105774" custScaleY="68834" custLinFactNeighborX="5569" custLinFactNeighborY="-842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29A5E-4C11-4B5D-966D-CEAF2763B63A}" type="pres">
      <dgm:prSet presAssocID="{A9AD6840-07DF-41AD-B4EB-1CC628FD34D4}" presName="level3hierChild" presStyleCnt="0"/>
      <dgm:spPr/>
    </dgm:pt>
    <dgm:pt modelId="{DC7A256F-A376-4BCA-8D10-BA0F0DB703EB}" type="pres">
      <dgm:prSet presAssocID="{4252B984-DE4E-4736-877F-C2180F8CDEA0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5B00BA84-E391-4A68-A10C-E27038B73901}" type="pres">
      <dgm:prSet presAssocID="{4252B984-DE4E-4736-877F-C2180F8CDEA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8E24501-A11D-48D7-93B2-387D799A1992}" type="pres">
      <dgm:prSet presAssocID="{E10867D8-D8E1-4FDD-97E2-48D69F88B8EC}" presName="root2" presStyleCnt="0"/>
      <dgm:spPr/>
    </dgm:pt>
    <dgm:pt modelId="{1A1A8212-A5DE-4F62-91B5-43AE666C28A7}" type="pres">
      <dgm:prSet presAssocID="{E10867D8-D8E1-4FDD-97E2-48D69F88B8EC}" presName="LevelTwoTextNode" presStyleLbl="node2" presStyleIdx="3" presStyleCnt="5" custScaleX="105774" custScaleY="66579" custLinFactNeighborX="5569" custLinFactNeighborY="-2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CBEE0E-1E4D-45AD-BB05-D7F7ADA752F8}" type="pres">
      <dgm:prSet presAssocID="{E10867D8-D8E1-4FDD-97E2-48D69F88B8EC}" presName="level3hierChild" presStyleCnt="0"/>
      <dgm:spPr/>
    </dgm:pt>
    <dgm:pt modelId="{DDF30726-75A5-4A79-BF1F-1696FC7005B3}" type="pres">
      <dgm:prSet presAssocID="{67905A34-70DD-4FDF-B2A9-25533726CF8B}" presName="conn2-1" presStyleLbl="parChTrans1D2" presStyleIdx="4" presStyleCnt="5"/>
      <dgm:spPr/>
      <dgm:t>
        <a:bodyPr/>
        <a:lstStyle/>
        <a:p>
          <a:endParaRPr lang="vi-VN"/>
        </a:p>
      </dgm:t>
    </dgm:pt>
    <dgm:pt modelId="{1EC9D9D7-B09D-4701-B6C9-78C47E587057}" type="pres">
      <dgm:prSet presAssocID="{67905A34-70DD-4FDF-B2A9-25533726CF8B}" presName="connTx" presStyleLbl="parChTrans1D2" presStyleIdx="4" presStyleCnt="5"/>
      <dgm:spPr/>
      <dgm:t>
        <a:bodyPr/>
        <a:lstStyle/>
        <a:p>
          <a:endParaRPr lang="vi-VN"/>
        </a:p>
      </dgm:t>
    </dgm:pt>
    <dgm:pt modelId="{C2507F05-AD04-43C5-9FF2-65B60E5FD66F}" type="pres">
      <dgm:prSet presAssocID="{AF1E7EFC-48D2-463E-AC87-EAE63AFAB67E}" presName="root2" presStyleCnt="0"/>
      <dgm:spPr/>
    </dgm:pt>
    <dgm:pt modelId="{FDF8D952-2BBF-4A11-A587-7EFEB22B611E}" type="pres">
      <dgm:prSet presAssocID="{AF1E7EFC-48D2-463E-AC87-EAE63AFAB67E}" presName="LevelTwoTextNode" presStyleLbl="node2" presStyleIdx="4" presStyleCnt="5" custScaleX="105774" custScaleY="65092" custLinFactNeighborX="5569" custLinFactNeighborY="-857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A385BFCD-1491-4D78-882C-D37D62753721}" type="pres">
      <dgm:prSet presAssocID="{AF1E7EFC-48D2-463E-AC87-EAE63AFAB67E}" presName="level3hierChild" presStyleCnt="0"/>
      <dgm:spPr/>
    </dgm:pt>
  </dgm:ptLst>
  <dgm:cxnLst>
    <dgm:cxn modelId="{EE397E3F-6997-4C41-95D3-E7A6C88CB988}" srcId="{3D62367E-75EF-45C4-B9CF-E3230889F971}" destId="{AF1E7EFC-48D2-463E-AC87-EAE63AFAB67E}" srcOrd="4" destOrd="0" parTransId="{67905A34-70DD-4FDF-B2A9-25533726CF8B}" sibTransId="{C7050389-A04D-4CEF-ADC0-5EFB81EA3EB1}"/>
    <dgm:cxn modelId="{7ACEA698-5CAE-4F5E-8E48-0E39D28AF34D}" type="presOf" srcId="{67905A34-70DD-4FDF-B2A9-25533726CF8B}" destId="{1EC9D9D7-B09D-4701-B6C9-78C47E587057}" srcOrd="1" destOrd="0" presId="urn:microsoft.com/office/officeart/2005/8/layout/hierarchy2"/>
    <dgm:cxn modelId="{764A6402-7BF9-47E5-B07F-C4C85DB8B208}" type="presOf" srcId="{E2BDE60E-3933-46FC-99D5-F35BBEBB15F3}" destId="{73DFF4C6-3FF8-4976-8C74-04DCDFBBE5C9}" srcOrd="0" destOrd="0" presId="urn:microsoft.com/office/officeart/2005/8/layout/hierarchy2"/>
    <dgm:cxn modelId="{EEB152BC-2276-4893-A226-FDA4FBB3D0EF}" type="presOf" srcId="{AF1E7EFC-48D2-463E-AC87-EAE63AFAB67E}" destId="{FDF8D952-2BBF-4A11-A587-7EFEB22B611E}" srcOrd="0" destOrd="0" presId="urn:microsoft.com/office/officeart/2005/8/layout/hierarchy2"/>
    <dgm:cxn modelId="{02195592-B6F8-44C2-B7F5-7C46EDA566B1}" srcId="{3D62367E-75EF-45C4-B9CF-E3230889F971}" destId="{6A02156B-D250-44E5-BFD4-3311B2BF4382}" srcOrd="0" destOrd="0" parTransId="{64217D93-42D0-4AD8-AD35-DDDFB7BC9CB6}" sibTransId="{74CD00E0-E189-4EAD-B257-BD0402D717B1}"/>
    <dgm:cxn modelId="{E0CED996-A81A-4EC2-8940-B341BCD90D85}" type="presOf" srcId="{6A02156B-D250-44E5-BFD4-3311B2BF4382}" destId="{7202A1B3-AD7D-4152-A066-66001904B78E}" srcOrd="0" destOrd="0" presId="urn:microsoft.com/office/officeart/2005/8/layout/hierarchy2"/>
    <dgm:cxn modelId="{D9D8886B-B78A-4747-AACF-74A82321B499}" type="presOf" srcId="{A9AD6840-07DF-41AD-B4EB-1CC628FD34D4}" destId="{FF46D8EC-B675-46FC-BA7F-3BCBF6BA7AB1}" srcOrd="0" destOrd="0" presId="urn:microsoft.com/office/officeart/2005/8/layout/hierarchy2"/>
    <dgm:cxn modelId="{19F7D2A0-4F8B-4D5E-8DAA-1896F5A4DA40}" type="presOf" srcId="{4252B984-DE4E-4736-877F-C2180F8CDEA0}" destId="{5B00BA84-E391-4A68-A10C-E27038B73901}" srcOrd="1" destOrd="0" presId="urn:microsoft.com/office/officeart/2005/8/layout/hierarchy2"/>
    <dgm:cxn modelId="{70EB2718-C7E9-455F-AD6C-3195BAFC6C38}" type="presOf" srcId="{4252B984-DE4E-4736-877F-C2180F8CDEA0}" destId="{DC7A256F-A376-4BCA-8D10-BA0F0DB703EB}" srcOrd="0" destOrd="0" presId="urn:microsoft.com/office/officeart/2005/8/layout/hierarchy2"/>
    <dgm:cxn modelId="{5F7CE116-4596-4B02-93CB-45EFD6E2C71E}" srcId="{E2BDE60E-3933-46FC-99D5-F35BBEBB15F3}" destId="{3D62367E-75EF-45C4-B9CF-E3230889F971}" srcOrd="0" destOrd="0" parTransId="{70AA83BE-164D-4C72-BEDA-A7F9B1CC18EC}" sibTransId="{3FB356E0-F3DC-4A69-A513-9502BB6CFFB7}"/>
    <dgm:cxn modelId="{96A2DB20-487B-4AD4-9A69-0EA2BD170619}" type="presOf" srcId="{602E47BC-AEAD-4831-A170-7449AF178167}" destId="{FDB5E227-9321-4EE1-8C70-EA05F8E183BB}" srcOrd="1" destOrd="0" presId="urn:microsoft.com/office/officeart/2005/8/layout/hierarchy2"/>
    <dgm:cxn modelId="{5F3C6438-FB0A-4B21-B913-88011D5B9194}" type="presOf" srcId="{67905A34-70DD-4FDF-B2A9-25533726CF8B}" destId="{DDF30726-75A5-4A79-BF1F-1696FC7005B3}" srcOrd="0" destOrd="0" presId="urn:microsoft.com/office/officeart/2005/8/layout/hierarchy2"/>
    <dgm:cxn modelId="{F42D03F7-F932-4BD1-B3ED-D8F11EFEAB1C}" type="presOf" srcId="{64217D93-42D0-4AD8-AD35-DDDFB7BC9CB6}" destId="{71964693-E1BE-494C-A564-43ED2B138B4F}" srcOrd="1" destOrd="0" presId="urn:microsoft.com/office/officeart/2005/8/layout/hierarchy2"/>
    <dgm:cxn modelId="{EFE52793-C45A-4928-A206-6C483D2D24D5}" type="presOf" srcId="{3D62367E-75EF-45C4-B9CF-E3230889F971}" destId="{4445613C-BF92-47B7-AA86-8DF450347042}" srcOrd="0" destOrd="0" presId="urn:microsoft.com/office/officeart/2005/8/layout/hierarchy2"/>
    <dgm:cxn modelId="{1CAC5B1A-4F29-44D9-99F5-616A9841C2A1}" type="presOf" srcId="{49C2029A-ECD1-41C2-8E7D-41458627A53B}" destId="{AD6FF8DC-7391-479E-AEBB-71F9C84F05FA}" srcOrd="0" destOrd="0" presId="urn:microsoft.com/office/officeart/2005/8/layout/hierarchy2"/>
    <dgm:cxn modelId="{89FBE493-72A1-430F-AF53-55E6C69DD937}" srcId="{3D62367E-75EF-45C4-B9CF-E3230889F971}" destId="{E10867D8-D8E1-4FDD-97E2-48D69F88B8EC}" srcOrd="3" destOrd="0" parTransId="{4252B984-DE4E-4736-877F-C2180F8CDEA0}" sibTransId="{DDA0AB55-0D61-47FF-9C5D-9A5FAFBC600E}"/>
    <dgm:cxn modelId="{6A1B1132-34E5-44C8-9537-2906EFD9FCF2}" srcId="{3D62367E-75EF-45C4-B9CF-E3230889F971}" destId="{EB4E0298-DA27-4BCF-9EA1-8AD07293BF84}" srcOrd="1" destOrd="0" parTransId="{49C2029A-ECD1-41C2-8E7D-41458627A53B}" sibTransId="{F0727A50-0BAD-4DC0-B0F4-C51A2403494A}"/>
    <dgm:cxn modelId="{4CAA7456-85D8-4F5D-996C-828297E1CD98}" type="presOf" srcId="{E10867D8-D8E1-4FDD-97E2-48D69F88B8EC}" destId="{1A1A8212-A5DE-4F62-91B5-43AE666C28A7}" srcOrd="0" destOrd="0" presId="urn:microsoft.com/office/officeart/2005/8/layout/hierarchy2"/>
    <dgm:cxn modelId="{7E3DA633-6434-41AD-9D64-E94A269FE0F7}" type="presOf" srcId="{602E47BC-AEAD-4831-A170-7449AF178167}" destId="{DE147E04-B031-40FB-8D1E-8AFB92866B3A}" srcOrd="0" destOrd="0" presId="urn:microsoft.com/office/officeart/2005/8/layout/hierarchy2"/>
    <dgm:cxn modelId="{10AB842D-FB76-4016-AC08-8E41F66D3B09}" type="presOf" srcId="{49C2029A-ECD1-41C2-8E7D-41458627A53B}" destId="{81498094-3D9E-4357-9397-4B738878E58F}" srcOrd="1" destOrd="0" presId="urn:microsoft.com/office/officeart/2005/8/layout/hierarchy2"/>
    <dgm:cxn modelId="{6FA2FC36-2C15-4C31-B969-8A94168427F0}" type="presOf" srcId="{EB4E0298-DA27-4BCF-9EA1-8AD07293BF84}" destId="{C222C9DC-BBCC-432F-8968-78286637F3EE}" srcOrd="0" destOrd="0" presId="urn:microsoft.com/office/officeart/2005/8/layout/hierarchy2"/>
    <dgm:cxn modelId="{BA5D5C5F-A90D-488A-A9D3-0B4FB81B29C6}" type="presOf" srcId="{64217D93-42D0-4AD8-AD35-DDDFB7BC9CB6}" destId="{A8BC50C4-EE4D-442D-BA52-7D434A110CF5}" srcOrd="0" destOrd="0" presId="urn:microsoft.com/office/officeart/2005/8/layout/hierarchy2"/>
    <dgm:cxn modelId="{A6913318-4352-47FE-BFCB-5C3AEC7C51D6}" srcId="{3D62367E-75EF-45C4-B9CF-E3230889F971}" destId="{A9AD6840-07DF-41AD-B4EB-1CC628FD34D4}" srcOrd="2" destOrd="0" parTransId="{602E47BC-AEAD-4831-A170-7449AF178167}" sibTransId="{E6C749C1-4B6C-4F64-BFCC-DFC6F4CCEF73}"/>
    <dgm:cxn modelId="{B8D72CAF-F6D6-401C-B26E-58015DCF0C11}" type="presParOf" srcId="{73DFF4C6-3FF8-4976-8C74-04DCDFBBE5C9}" destId="{17AE4E77-3B67-4B4D-AF22-F9DB15EB46DD}" srcOrd="0" destOrd="0" presId="urn:microsoft.com/office/officeart/2005/8/layout/hierarchy2"/>
    <dgm:cxn modelId="{8438342C-5CCF-43F0-B502-28B4D41B193C}" type="presParOf" srcId="{17AE4E77-3B67-4B4D-AF22-F9DB15EB46DD}" destId="{4445613C-BF92-47B7-AA86-8DF450347042}" srcOrd="0" destOrd="0" presId="urn:microsoft.com/office/officeart/2005/8/layout/hierarchy2"/>
    <dgm:cxn modelId="{57FBC78F-CC19-4F60-9CAF-005DCA5B8A44}" type="presParOf" srcId="{17AE4E77-3B67-4B4D-AF22-F9DB15EB46DD}" destId="{34B7379E-F253-45D4-B46C-31A410ACDCCD}" srcOrd="1" destOrd="0" presId="urn:microsoft.com/office/officeart/2005/8/layout/hierarchy2"/>
    <dgm:cxn modelId="{23CD7471-CE1D-4A38-B360-D5EB6B3EADB9}" type="presParOf" srcId="{34B7379E-F253-45D4-B46C-31A410ACDCCD}" destId="{A8BC50C4-EE4D-442D-BA52-7D434A110CF5}" srcOrd="0" destOrd="0" presId="urn:microsoft.com/office/officeart/2005/8/layout/hierarchy2"/>
    <dgm:cxn modelId="{FEB36B97-C4E8-4EDD-AA0B-346268A81103}" type="presParOf" srcId="{A8BC50C4-EE4D-442D-BA52-7D434A110CF5}" destId="{71964693-E1BE-494C-A564-43ED2B138B4F}" srcOrd="0" destOrd="0" presId="urn:microsoft.com/office/officeart/2005/8/layout/hierarchy2"/>
    <dgm:cxn modelId="{291027FF-CB26-44F2-9B9E-A25E7EC4D8E7}" type="presParOf" srcId="{34B7379E-F253-45D4-B46C-31A410ACDCCD}" destId="{B6A648B8-7712-41EC-B0DF-3C36C953C5FD}" srcOrd="1" destOrd="0" presId="urn:microsoft.com/office/officeart/2005/8/layout/hierarchy2"/>
    <dgm:cxn modelId="{D2C6D5C5-A950-4E43-A899-D295DAB82DD0}" type="presParOf" srcId="{B6A648B8-7712-41EC-B0DF-3C36C953C5FD}" destId="{7202A1B3-AD7D-4152-A066-66001904B78E}" srcOrd="0" destOrd="0" presId="urn:microsoft.com/office/officeart/2005/8/layout/hierarchy2"/>
    <dgm:cxn modelId="{A6DF7DBB-3679-4F41-BDEB-48C69D16E85A}" type="presParOf" srcId="{B6A648B8-7712-41EC-B0DF-3C36C953C5FD}" destId="{AE944BA6-0816-49FE-9FAE-4C22E7493995}" srcOrd="1" destOrd="0" presId="urn:microsoft.com/office/officeart/2005/8/layout/hierarchy2"/>
    <dgm:cxn modelId="{BA7C6D5F-D033-49CC-9B6A-B5A2EA0FD59B}" type="presParOf" srcId="{34B7379E-F253-45D4-B46C-31A410ACDCCD}" destId="{AD6FF8DC-7391-479E-AEBB-71F9C84F05FA}" srcOrd="2" destOrd="0" presId="urn:microsoft.com/office/officeart/2005/8/layout/hierarchy2"/>
    <dgm:cxn modelId="{2E53B50F-3178-49D4-BA65-033AEC73033F}" type="presParOf" srcId="{AD6FF8DC-7391-479E-AEBB-71F9C84F05FA}" destId="{81498094-3D9E-4357-9397-4B738878E58F}" srcOrd="0" destOrd="0" presId="urn:microsoft.com/office/officeart/2005/8/layout/hierarchy2"/>
    <dgm:cxn modelId="{278D86BC-0CB6-4A1F-A391-707DF4728249}" type="presParOf" srcId="{34B7379E-F253-45D4-B46C-31A410ACDCCD}" destId="{FCF506FA-C069-4976-86C9-C4BB71A50E8D}" srcOrd="3" destOrd="0" presId="urn:microsoft.com/office/officeart/2005/8/layout/hierarchy2"/>
    <dgm:cxn modelId="{A840AB68-58DE-497D-8150-364F77BFC2E7}" type="presParOf" srcId="{FCF506FA-C069-4976-86C9-C4BB71A50E8D}" destId="{C222C9DC-BBCC-432F-8968-78286637F3EE}" srcOrd="0" destOrd="0" presId="urn:microsoft.com/office/officeart/2005/8/layout/hierarchy2"/>
    <dgm:cxn modelId="{2200157E-28D0-4159-AEEC-9D2536326B52}" type="presParOf" srcId="{FCF506FA-C069-4976-86C9-C4BB71A50E8D}" destId="{4F1BF11E-AEBD-4F14-94A8-04CFCD4D93F0}" srcOrd="1" destOrd="0" presId="urn:microsoft.com/office/officeart/2005/8/layout/hierarchy2"/>
    <dgm:cxn modelId="{78ED178D-EA57-44F4-8E0A-CEBA6909E056}" type="presParOf" srcId="{34B7379E-F253-45D4-B46C-31A410ACDCCD}" destId="{DE147E04-B031-40FB-8D1E-8AFB92866B3A}" srcOrd="4" destOrd="0" presId="urn:microsoft.com/office/officeart/2005/8/layout/hierarchy2"/>
    <dgm:cxn modelId="{B636E846-16F3-48FC-913F-A05E0DE83BEB}" type="presParOf" srcId="{DE147E04-B031-40FB-8D1E-8AFB92866B3A}" destId="{FDB5E227-9321-4EE1-8C70-EA05F8E183BB}" srcOrd="0" destOrd="0" presId="urn:microsoft.com/office/officeart/2005/8/layout/hierarchy2"/>
    <dgm:cxn modelId="{9932A534-3E09-4FF7-8DD3-A18971ADCB3E}" type="presParOf" srcId="{34B7379E-F253-45D4-B46C-31A410ACDCCD}" destId="{46BA5F16-FD88-4FC1-8D52-748315862D9A}" srcOrd="5" destOrd="0" presId="urn:microsoft.com/office/officeart/2005/8/layout/hierarchy2"/>
    <dgm:cxn modelId="{49C9BF9F-8142-4953-9B83-B543026D9FD8}" type="presParOf" srcId="{46BA5F16-FD88-4FC1-8D52-748315862D9A}" destId="{FF46D8EC-B675-46FC-BA7F-3BCBF6BA7AB1}" srcOrd="0" destOrd="0" presId="urn:microsoft.com/office/officeart/2005/8/layout/hierarchy2"/>
    <dgm:cxn modelId="{BA150CC3-3412-4597-90AD-C8236D278528}" type="presParOf" srcId="{46BA5F16-FD88-4FC1-8D52-748315862D9A}" destId="{A4629A5E-4C11-4B5D-966D-CEAF2763B63A}" srcOrd="1" destOrd="0" presId="urn:microsoft.com/office/officeart/2005/8/layout/hierarchy2"/>
    <dgm:cxn modelId="{F74B29FA-A4C5-44ED-A59B-C7466C61EE60}" type="presParOf" srcId="{34B7379E-F253-45D4-B46C-31A410ACDCCD}" destId="{DC7A256F-A376-4BCA-8D10-BA0F0DB703EB}" srcOrd="6" destOrd="0" presId="urn:microsoft.com/office/officeart/2005/8/layout/hierarchy2"/>
    <dgm:cxn modelId="{B87C623A-C606-4DC5-AB4C-A2600EADB17B}" type="presParOf" srcId="{DC7A256F-A376-4BCA-8D10-BA0F0DB703EB}" destId="{5B00BA84-E391-4A68-A10C-E27038B73901}" srcOrd="0" destOrd="0" presId="urn:microsoft.com/office/officeart/2005/8/layout/hierarchy2"/>
    <dgm:cxn modelId="{73701D2E-FDEA-4814-AEE1-F0B744651A30}" type="presParOf" srcId="{34B7379E-F253-45D4-B46C-31A410ACDCCD}" destId="{58E24501-A11D-48D7-93B2-387D799A1992}" srcOrd="7" destOrd="0" presId="urn:microsoft.com/office/officeart/2005/8/layout/hierarchy2"/>
    <dgm:cxn modelId="{8CF27697-5388-4D44-9F74-C928B4C03362}" type="presParOf" srcId="{58E24501-A11D-48D7-93B2-387D799A1992}" destId="{1A1A8212-A5DE-4F62-91B5-43AE666C28A7}" srcOrd="0" destOrd="0" presId="urn:microsoft.com/office/officeart/2005/8/layout/hierarchy2"/>
    <dgm:cxn modelId="{007C9D66-5075-4452-BA6F-BE8C1595613C}" type="presParOf" srcId="{58E24501-A11D-48D7-93B2-387D799A1992}" destId="{0ACBEE0E-1E4D-45AD-BB05-D7F7ADA752F8}" srcOrd="1" destOrd="0" presId="urn:microsoft.com/office/officeart/2005/8/layout/hierarchy2"/>
    <dgm:cxn modelId="{C156A1DF-3D78-48A0-93EE-DDA3CCE9E982}" type="presParOf" srcId="{34B7379E-F253-45D4-B46C-31A410ACDCCD}" destId="{DDF30726-75A5-4A79-BF1F-1696FC7005B3}" srcOrd="8" destOrd="0" presId="urn:microsoft.com/office/officeart/2005/8/layout/hierarchy2"/>
    <dgm:cxn modelId="{A5FFD642-E995-49A8-9E65-1465038AABFE}" type="presParOf" srcId="{DDF30726-75A5-4A79-BF1F-1696FC7005B3}" destId="{1EC9D9D7-B09D-4701-B6C9-78C47E587057}" srcOrd="0" destOrd="0" presId="urn:microsoft.com/office/officeart/2005/8/layout/hierarchy2"/>
    <dgm:cxn modelId="{E117EA46-FD45-4AA8-8C44-B4DDAFEA7CD8}" type="presParOf" srcId="{34B7379E-F253-45D4-B46C-31A410ACDCCD}" destId="{C2507F05-AD04-43C5-9FF2-65B60E5FD66F}" srcOrd="9" destOrd="0" presId="urn:microsoft.com/office/officeart/2005/8/layout/hierarchy2"/>
    <dgm:cxn modelId="{ED5451EA-EEBC-48BD-97DC-963B0E293592}" type="presParOf" srcId="{C2507F05-AD04-43C5-9FF2-65B60E5FD66F}" destId="{FDF8D952-2BBF-4A11-A587-7EFEB22B611E}" srcOrd="0" destOrd="0" presId="urn:microsoft.com/office/officeart/2005/8/layout/hierarchy2"/>
    <dgm:cxn modelId="{0AC10ECB-0EB0-413C-9950-1EE6E43B4ECF}" type="presParOf" srcId="{C2507F05-AD04-43C5-9FF2-65B60E5FD66F}" destId="{A385BFCD-1491-4D78-882C-D37D627537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9C37E3-7040-46FD-98D0-1812434E97E5}" type="doc">
      <dgm:prSet loTypeId="urn:microsoft.com/office/officeart/2005/8/layout/vList3" loCatId="list" qsTypeId="urn:microsoft.com/office/officeart/2005/8/quickstyle/simple2" qsCatId="simple" csTypeId="urn:microsoft.com/office/officeart/2005/8/colors/colorful5" csCatId="colorful" phldr="1"/>
      <dgm:spPr/>
    </dgm:pt>
    <dgm:pt modelId="{09DA200E-68BB-4F13-8DFC-B4398093007A}">
      <dgm:prSet phldrT="[Text]"/>
      <dgm:spPr/>
      <dgm:t>
        <a:bodyPr/>
        <a:lstStyle/>
        <a:p>
          <a:r>
            <a:rPr lang="en-US" dirty="0" smtClean="0"/>
            <a:t>End-User</a:t>
          </a:r>
          <a:endParaRPr lang="en-US" dirty="0"/>
        </a:p>
      </dgm:t>
    </dgm:pt>
    <dgm:pt modelId="{92278D34-6106-4294-B1C6-11A25ED6C7AD}" type="parTrans" cxnId="{3EEA50A6-9349-4CB9-B286-0989ADDA7E0F}">
      <dgm:prSet/>
      <dgm:spPr/>
      <dgm:t>
        <a:bodyPr/>
        <a:lstStyle/>
        <a:p>
          <a:endParaRPr lang="en-US"/>
        </a:p>
      </dgm:t>
    </dgm:pt>
    <dgm:pt modelId="{26D15A60-8BC1-4C21-9AEB-5C4DE3E0A1DD}" type="sibTrans" cxnId="{3EEA50A6-9349-4CB9-B286-0989ADDA7E0F}">
      <dgm:prSet/>
      <dgm:spPr/>
      <dgm:t>
        <a:bodyPr/>
        <a:lstStyle/>
        <a:p>
          <a:endParaRPr lang="en-US"/>
        </a:p>
      </dgm:t>
    </dgm:pt>
    <dgm:pt modelId="{BB7239A5-793A-4D4A-BCC5-88FEFA3FBE29}">
      <dgm:prSet phldrT="[Text]"/>
      <dgm:spPr/>
      <dgm:t>
        <a:bodyPr/>
        <a:lstStyle/>
        <a:p>
          <a:r>
            <a:rPr lang="en-US" dirty="0" smtClean="0"/>
            <a:t>Content Editor</a:t>
          </a:r>
          <a:endParaRPr lang="en-US" dirty="0"/>
        </a:p>
      </dgm:t>
    </dgm:pt>
    <dgm:pt modelId="{CD058803-9FB4-4AD1-9BA4-770139442CFC}" type="parTrans" cxnId="{8E9AB17C-D0B7-406F-9F20-F861B4CD48E8}">
      <dgm:prSet/>
      <dgm:spPr/>
      <dgm:t>
        <a:bodyPr/>
        <a:lstStyle/>
        <a:p>
          <a:endParaRPr lang="en-US"/>
        </a:p>
      </dgm:t>
    </dgm:pt>
    <dgm:pt modelId="{97B69457-50F8-4757-9BBB-406603C39CF9}" type="sibTrans" cxnId="{8E9AB17C-D0B7-406F-9F20-F861B4CD48E8}">
      <dgm:prSet/>
      <dgm:spPr/>
      <dgm:t>
        <a:bodyPr/>
        <a:lstStyle/>
        <a:p>
          <a:endParaRPr lang="en-US"/>
        </a:p>
      </dgm:t>
    </dgm:pt>
    <dgm:pt modelId="{8598F4D4-7E5A-4F58-96B4-FFAC415EDF9F}">
      <dgm:prSet phldrT="[Text]"/>
      <dgm:spPr/>
      <dgm:t>
        <a:bodyPr/>
        <a:lstStyle/>
        <a:p>
          <a:r>
            <a:rPr lang="en-US" dirty="0" smtClean="0"/>
            <a:t>System Admin</a:t>
          </a:r>
          <a:endParaRPr lang="en-US" dirty="0"/>
        </a:p>
      </dgm:t>
    </dgm:pt>
    <dgm:pt modelId="{3C9DB807-23F1-4B71-9394-D92A1F22F271}" type="parTrans" cxnId="{0343EE07-0186-40E3-9EAB-3DCF13416999}">
      <dgm:prSet/>
      <dgm:spPr/>
      <dgm:t>
        <a:bodyPr/>
        <a:lstStyle/>
        <a:p>
          <a:endParaRPr lang="en-US"/>
        </a:p>
      </dgm:t>
    </dgm:pt>
    <dgm:pt modelId="{AC9B332F-D647-47FD-A7D4-F72E43C02FDD}" type="sibTrans" cxnId="{0343EE07-0186-40E3-9EAB-3DCF13416999}">
      <dgm:prSet/>
      <dgm:spPr/>
      <dgm:t>
        <a:bodyPr/>
        <a:lstStyle/>
        <a:p>
          <a:endParaRPr lang="en-US"/>
        </a:p>
      </dgm:t>
    </dgm:pt>
    <dgm:pt modelId="{2295A2CE-F52C-45DE-9F07-EB37D13749BE}" type="pres">
      <dgm:prSet presAssocID="{F09C37E3-7040-46FD-98D0-1812434E97E5}" presName="linearFlow" presStyleCnt="0">
        <dgm:presLayoutVars>
          <dgm:dir/>
          <dgm:resizeHandles val="exact"/>
        </dgm:presLayoutVars>
      </dgm:prSet>
      <dgm:spPr/>
    </dgm:pt>
    <dgm:pt modelId="{EC6A7AEC-12C8-472A-9BA8-4835F45E17BE}" type="pres">
      <dgm:prSet presAssocID="{09DA200E-68BB-4F13-8DFC-B4398093007A}" presName="composite" presStyleCnt="0"/>
      <dgm:spPr/>
    </dgm:pt>
    <dgm:pt modelId="{A1513E7E-3FD5-4347-8428-3AA93A13C07D}" type="pres">
      <dgm:prSet presAssocID="{09DA200E-68BB-4F13-8DFC-B4398093007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5E6E07B-502E-431D-B777-32CC5E6203FF}" type="pres">
      <dgm:prSet presAssocID="{09DA200E-68BB-4F13-8DFC-B4398093007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82272-CF4D-45F5-9DAE-9AB578E60C6E}" type="pres">
      <dgm:prSet presAssocID="{26D15A60-8BC1-4C21-9AEB-5C4DE3E0A1DD}" presName="spacing" presStyleCnt="0"/>
      <dgm:spPr/>
    </dgm:pt>
    <dgm:pt modelId="{13613F01-FF5E-4AEE-9D9E-E02F48F82745}" type="pres">
      <dgm:prSet presAssocID="{BB7239A5-793A-4D4A-BCC5-88FEFA3FBE29}" presName="composite" presStyleCnt="0"/>
      <dgm:spPr/>
    </dgm:pt>
    <dgm:pt modelId="{EFA1B844-D9A8-4223-9335-F04E4788C11A}" type="pres">
      <dgm:prSet presAssocID="{BB7239A5-793A-4D4A-BCC5-88FEFA3FBE29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ADBB3F2-9B5C-4ACE-A1A9-2B439AF3C2FB}" type="pres">
      <dgm:prSet presAssocID="{BB7239A5-793A-4D4A-BCC5-88FEFA3FBE2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82D31-457B-443C-AD79-3E161B028EAF}" type="pres">
      <dgm:prSet presAssocID="{97B69457-50F8-4757-9BBB-406603C39CF9}" presName="spacing" presStyleCnt="0"/>
      <dgm:spPr/>
    </dgm:pt>
    <dgm:pt modelId="{DE12034B-DB3E-431D-83E8-2564FBD7D3A9}" type="pres">
      <dgm:prSet presAssocID="{8598F4D4-7E5A-4F58-96B4-FFAC415EDF9F}" presName="composite" presStyleCnt="0"/>
      <dgm:spPr/>
    </dgm:pt>
    <dgm:pt modelId="{14B85D3B-7C7E-4520-A817-D6F32590709E}" type="pres">
      <dgm:prSet presAssocID="{8598F4D4-7E5A-4F58-96B4-FFAC415EDF9F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97F178-2A44-4B9A-A18D-BF9078151FDF}" type="pres">
      <dgm:prSet presAssocID="{8598F4D4-7E5A-4F58-96B4-FFAC415EDF9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79226-A1E9-41AA-8633-6398EB7B9E45}" type="presOf" srcId="{F09C37E3-7040-46FD-98D0-1812434E97E5}" destId="{2295A2CE-F52C-45DE-9F07-EB37D13749BE}" srcOrd="0" destOrd="0" presId="urn:microsoft.com/office/officeart/2005/8/layout/vList3"/>
    <dgm:cxn modelId="{CA8A7390-1135-45E0-9892-3FD4893EA773}" type="presOf" srcId="{BB7239A5-793A-4D4A-BCC5-88FEFA3FBE29}" destId="{FADBB3F2-9B5C-4ACE-A1A9-2B439AF3C2FB}" srcOrd="0" destOrd="0" presId="urn:microsoft.com/office/officeart/2005/8/layout/vList3"/>
    <dgm:cxn modelId="{3EEA50A6-9349-4CB9-B286-0989ADDA7E0F}" srcId="{F09C37E3-7040-46FD-98D0-1812434E97E5}" destId="{09DA200E-68BB-4F13-8DFC-B4398093007A}" srcOrd="0" destOrd="0" parTransId="{92278D34-6106-4294-B1C6-11A25ED6C7AD}" sibTransId="{26D15A60-8BC1-4C21-9AEB-5C4DE3E0A1DD}"/>
    <dgm:cxn modelId="{FCDEC1F4-7EA6-4A49-88D3-FBB037B88C0F}" type="presOf" srcId="{09DA200E-68BB-4F13-8DFC-B4398093007A}" destId="{05E6E07B-502E-431D-B777-32CC5E6203FF}" srcOrd="0" destOrd="0" presId="urn:microsoft.com/office/officeart/2005/8/layout/vList3"/>
    <dgm:cxn modelId="{8E9AB17C-D0B7-406F-9F20-F861B4CD48E8}" srcId="{F09C37E3-7040-46FD-98D0-1812434E97E5}" destId="{BB7239A5-793A-4D4A-BCC5-88FEFA3FBE29}" srcOrd="1" destOrd="0" parTransId="{CD058803-9FB4-4AD1-9BA4-770139442CFC}" sibTransId="{97B69457-50F8-4757-9BBB-406603C39CF9}"/>
    <dgm:cxn modelId="{0343EE07-0186-40E3-9EAB-3DCF13416999}" srcId="{F09C37E3-7040-46FD-98D0-1812434E97E5}" destId="{8598F4D4-7E5A-4F58-96B4-FFAC415EDF9F}" srcOrd="2" destOrd="0" parTransId="{3C9DB807-23F1-4B71-9394-D92A1F22F271}" sibTransId="{AC9B332F-D647-47FD-A7D4-F72E43C02FDD}"/>
    <dgm:cxn modelId="{EEF20804-81C5-40D5-A727-8745DAB3ABA3}" type="presOf" srcId="{8598F4D4-7E5A-4F58-96B4-FFAC415EDF9F}" destId="{6297F178-2A44-4B9A-A18D-BF9078151FDF}" srcOrd="0" destOrd="0" presId="urn:microsoft.com/office/officeart/2005/8/layout/vList3"/>
    <dgm:cxn modelId="{232C7FC5-AF29-4737-A30E-E077BF88377B}" type="presParOf" srcId="{2295A2CE-F52C-45DE-9F07-EB37D13749BE}" destId="{EC6A7AEC-12C8-472A-9BA8-4835F45E17BE}" srcOrd="0" destOrd="0" presId="urn:microsoft.com/office/officeart/2005/8/layout/vList3"/>
    <dgm:cxn modelId="{EA58254F-B8EA-4543-9647-BD25C8D776E3}" type="presParOf" srcId="{EC6A7AEC-12C8-472A-9BA8-4835F45E17BE}" destId="{A1513E7E-3FD5-4347-8428-3AA93A13C07D}" srcOrd="0" destOrd="0" presId="urn:microsoft.com/office/officeart/2005/8/layout/vList3"/>
    <dgm:cxn modelId="{C6714496-409F-4FD9-A86B-0B4AB3117A02}" type="presParOf" srcId="{EC6A7AEC-12C8-472A-9BA8-4835F45E17BE}" destId="{05E6E07B-502E-431D-B777-32CC5E6203FF}" srcOrd="1" destOrd="0" presId="urn:microsoft.com/office/officeart/2005/8/layout/vList3"/>
    <dgm:cxn modelId="{CF12A7F9-DC83-404E-8362-1906DC4D5F33}" type="presParOf" srcId="{2295A2CE-F52C-45DE-9F07-EB37D13749BE}" destId="{8DB82272-CF4D-45F5-9DAE-9AB578E60C6E}" srcOrd="1" destOrd="0" presId="urn:microsoft.com/office/officeart/2005/8/layout/vList3"/>
    <dgm:cxn modelId="{125AD82B-51EF-4923-BE20-821F0329A1B4}" type="presParOf" srcId="{2295A2CE-F52C-45DE-9F07-EB37D13749BE}" destId="{13613F01-FF5E-4AEE-9D9E-E02F48F82745}" srcOrd="2" destOrd="0" presId="urn:microsoft.com/office/officeart/2005/8/layout/vList3"/>
    <dgm:cxn modelId="{1832E592-393B-4C49-918F-8344CEA31F62}" type="presParOf" srcId="{13613F01-FF5E-4AEE-9D9E-E02F48F82745}" destId="{EFA1B844-D9A8-4223-9335-F04E4788C11A}" srcOrd="0" destOrd="0" presId="urn:microsoft.com/office/officeart/2005/8/layout/vList3"/>
    <dgm:cxn modelId="{9BF290E1-CFC4-4A21-93C5-D0CD7B0B5B90}" type="presParOf" srcId="{13613F01-FF5E-4AEE-9D9E-E02F48F82745}" destId="{FADBB3F2-9B5C-4ACE-A1A9-2B439AF3C2FB}" srcOrd="1" destOrd="0" presId="urn:microsoft.com/office/officeart/2005/8/layout/vList3"/>
    <dgm:cxn modelId="{85E4C046-9132-42B1-8722-3DA1875F1641}" type="presParOf" srcId="{2295A2CE-F52C-45DE-9F07-EB37D13749BE}" destId="{F9982D31-457B-443C-AD79-3E161B028EAF}" srcOrd="3" destOrd="0" presId="urn:microsoft.com/office/officeart/2005/8/layout/vList3"/>
    <dgm:cxn modelId="{1BD06129-4852-49FF-9B11-5DED0ABABC59}" type="presParOf" srcId="{2295A2CE-F52C-45DE-9F07-EB37D13749BE}" destId="{DE12034B-DB3E-431D-83E8-2564FBD7D3A9}" srcOrd="4" destOrd="0" presId="urn:microsoft.com/office/officeart/2005/8/layout/vList3"/>
    <dgm:cxn modelId="{E3A75800-B60E-40A8-8026-B34A6E99A212}" type="presParOf" srcId="{DE12034B-DB3E-431D-83E8-2564FBD7D3A9}" destId="{14B85D3B-7C7E-4520-A817-D6F32590709E}" srcOrd="0" destOrd="0" presId="urn:microsoft.com/office/officeart/2005/8/layout/vList3"/>
    <dgm:cxn modelId="{37546F07-2493-4731-A682-FF7F082A56B7}" type="presParOf" srcId="{DE12034B-DB3E-431D-83E8-2564FBD7D3A9}" destId="{6297F178-2A44-4B9A-A18D-BF9078151F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3E4CCB-9872-4A90-B710-562C1E79F77D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BA9768D-AD59-420A-834D-02A08EFE3586}">
      <dgm:prSet phldrT="[Text]"/>
      <dgm:spPr/>
      <dgm:t>
        <a:bodyPr/>
        <a:lstStyle/>
        <a:p>
          <a:r>
            <a:rPr lang="en-US" dirty="0" smtClean="0"/>
            <a:t>Usability</a:t>
          </a:r>
          <a:endParaRPr lang="en-US" dirty="0"/>
        </a:p>
      </dgm:t>
    </dgm:pt>
    <dgm:pt modelId="{ECF45F22-9845-4658-9A94-B75F87E1E02A}" type="parTrans" cxnId="{E1EC0F78-4B4E-46C2-908A-CC941019CF07}">
      <dgm:prSet/>
      <dgm:spPr/>
      <dgm:t>
        <a:bodyPr/>
        <a:lstStyle/>
        <a:p>
          <a:endParaRPr lang="en-US"/>
        </a:p>
      </dgm:t>
    </dgm:pt>
    <dgm:pt modelId="{60A98D91-1DB0-4022-B055-C1C8C0105C95}" type="sibTrans" cxnId="{E1EC0F78-4B4E-46C2-908A-CC941019CF07}">
      <dgm:prSet/>
      <dgm:spPr/>
      <dgm:t>
        <a:bodyPr/>
        <a:lstStyle/>
        <a:p>
          <a:endParaRPr lang="en-US"/>
        </a:p>
      </dgm:t>
    </dgm:pt>
    <dgm:pt modelId="{748AC6EA-6B68-43AA-9CFA-0A74D24FD332}">
      <dgm:prSet phldrT="[Text]"/>
      <dgm:spPr/>
      <dgm:t>
        <a:bodyPr/>
        <a:lstStyle/>
        <a:p>
          <a:r>
            <a:rPr lang="en-US" dirty="0" smtClean="0"/>
            <a:t>The d</a:t>
          </a:r>
          <a:r>
            <a:rPr lang="vi-VN" dirty="0" smtClean="0"/>
            <a:t>ata is correct</a:t>
          </a:r>
          <a:r>
            <a:rPr lang="en-US" dirty="0" smtClean="0"/>
            <a:t> and up-to-date. These are done by semi-crawler tools and content-editor staff.</a:t>
          </a:r>
          <a:endParaRPr lang="en-US" dirty="0"/>
        </a:p>
      </dgm:t>
    </dgm:pt>
    <dgm:pt modelId="{D3AB8763-5EBD-4D08-940B-5313EAA30F80}" type="parTrans" cxnId="{57AFEDC7-D050-4EA6-9BC3-F3AF4BA5E7F7}">
      <dgm:prSet/>
      <dgm:spPr/>
      <dgm:t>
        <a:bodyPr/>
        <a:lstStyle/>
        <a:p>
          <a:endParaRPr lang="en-US"/>
        </a:p>
      </dgm:t>
    </dgm:pt>
    <dgm:pt modelId="{C20DCED0-4FB6-4C6D-9AD3-72CEFF636215}" type="sibTrans" cxnId="{57AFEDC7-D050-4EA6-9BC3-F3AF4BA5E7F7}">
      <dgm:prSet/>
      <dgm:spPr/>
      <dgm:t>
        <a:bodyPr/>
        <a:lstStyle/>
        <a:p>
          <a:endParaRPr lang="en-US"/>
        </a:p>
      </dgm:t>
    </dgm:pt>
    <dgm:pt modelId="{E986B534-0519-4C74-B84D-388C9A913B1C}">
      <dgm:prSet phldrT="[Text]"/>
      <dgm:spPr/>
      <dgm:t>
        <a:bodyPr/>
        <a:lstStyle/>
        <a:p>
          <a:r>
            <a:rPr lang="vi-VN" dirty="0" smtClean="0"/>
            <a:t>Availability</a:t>
          </a:r>
          <a:endParaRPr lang="en-US" dirty="0"/>
        </a:p>
      </dgm:t>
    </dgm:pt>
    <dgm:pt modelId="{B9927FC0-4A79-4A06-AADB-308F38870030}" type="parTrans" cxnId="{221271F2-1B29-4FFA-9789-7D37EBC3EF10}">
      <dgm:prSet/>
      <dgm:spPr/>
      <dgm:t>
        <a:bodyPr/>
        <a:lstStyle/>
        <a:p>
          <a:endParaRPr lang="en-US"/>
        </a:p>
      </dgm:t>
    </dgm:pt>
    <dgm:pt modelId="{652EA699-1391-4AB1-91C1-EF0555AD185D}" type="sibTrans" cxnId="{221271F2-1B29-4FFA-9789-7D37EBC3EF10}">
      <dgm:prSet/>
      <dgm:spPr/>
      <dgm:t>
        <a:bodyPr/>
        <a:lstStyle/>
        <a:p>
          <a:endParaRPr lang="en-US"/>
        </a:p>
      </dgm:t>
    </dgm:pt>
    <dgm:pt modelId="{312570EF-2390-43FC-97D9-21C08FDF336A}">
      <dgm:prSet phldrT="[Text]"/>
      <dgm:spPr/>
      <dgm:t>
        <a:bodyPr/>
        <a:lstStyle/>
        <a:p>
          <a:r>
            <a:rPr lang="en-US" smtClean="0"/>
            <a:t>The website will be hosted in a reliable commerce web hosting Service Company.</a:t>
          </a:r>
          <a:endParaRPr lang="en-US" dirty="0"/>
        </a:p>
      </dgm:t>
    </dgm:pt>
    <dgm:pt modelId="{37E52DBF-B04A-451B-B7B9-B8A5EADA5584}" type="parTrans" cxnId="{2098929D-8A9B-4ED7-B00F-4DC64FA07A69}">
      <dgm:prSet/>
      <dgm:spPr/>
      <dgm:t>
        <a:bodyPr/>
        <a:lstStyle/>
        <a:p>
          <a:endParaRPr lang="en-US"/>
        </a:p>
      </dgm:t>
    </dgm:pt>
    <dgm:pt modelId="{7DCE56E7-7BF0-412C-9442-8EB4D3B56FF0}" type="sibTrans" cxnId="{2098929D-8A9B-4ED7-B00F-4DC64FA07A69}">
      <dgm:prSet/>
      <dgm:spPr/>
      <dgm:t>
        <a:bodyPr/>
        <a:lstStyle/>
        <a:p>
          <a:endParaRPr lang="en-US"/>
        </a:p>
      </dgm:t>
    </dgm:pt>
    <dgm:pt modelId="{AA849A9F-CFEE-481A-8BF2-F9823FC22640}">
      <dgm:prSet phldrT="[Text]"/>
      <dgm:spPr/>
      <dgm:t>
        <a:bodyPr/>
        <a:lstStyle/>
        <a:p>
          <a:r>
            <a:rPr lang="en-US" dirty="0" smtClean="0"/>
            <a:t>Maintainability</a:t>
          </a:r>
          <a:endParaRPr lang="en-US" dirty="0"/>
        </a:p>
      </dgm:t>
    </dgm:pt>
    <dgm:pt modelId="{B07BBEE1-0120-4A1D-9D4E-DED36A2F4BC6}" type="parTrans" cxnId="{4F162BBE-A3E6-4F5C-84E5-3F4C04FD5984}">
      <dgm:prSet/>
      <dgm:spPr/>
      <dgm:t>
        <a:bodyPr/>
        <a:lstStyle/>
        <a:p>
          <a:endParaRPr lang="en-US"/>
        </a:p>
      </dgm:t>
    </dgm:pt>
    <dgm:pt modelId="{986F0126-DB73-4EC4-B7D1-0BA8D082294F}" type="sibTrans" cxnId="{4F162BBE-A3E6-4F5C-84E5-3F4C04FD5984}">
      <dgm:prSet/>
      <dgm:spPr/>
      <dgm:t>
        <a:bodyPr/>
        <a:lstStyle/>
        <a:p>
          <a:endParaRPr lang="en-US"/>
        </a:p>
      </dgm:t>
    </dgm:pt>
    <dgm:pt modelId="{FB8C4C55-AB02-4D1B-B49B-E7D64DC70511}">
      <dgm:prSet phldrT="[Text]"/>
      <dgm:spPr/>
      <dgm:t>
        <a:bodyPr/>
        <a:lstStyle/>
        <a:p>
          <a:r>
            <a:rPr lang="en-US" dirty="0" smtClean="0"/>
            <a:t>The system designing and implementing follows Object Oriented Analysis and Design (OOAD), Object Oriented Paradigm (OOP) principles. All developers follow coding convention strictly. In addition, each component/module is well documented.</a:t>
          </a:r>
          <a:endParaRPr lang="en-US" dirty="0"/>
        </a:p>
      </dgm:t>
    </dgm:pt>
    <dgm:pt modelId="{4B2D6347-47A1-4FC8-A7F9-729FFF9F7A68}" type="parTrans" cxnId="{55F74F17-23CD-4BC2-98F4-0391525292D6}">
      <dgm:prSet/>
      <dgm:spPr/>
      <dgm:t>
        <a:bodyPr/>
        <a:lstStyle/>
        <a:p>
          <a:endParaRPr lang="en-US"/>
        </a:p>
      </dgm:t>
    </dgm:pt>
    <dgm:pt modelId="{CB609327-B030-452F-8A5A-53E8D863459A}" type="sibTrans" cxnId="{55F74F17-23CD-4BC2-98F4-0391525292D6}">
      <dgm:prSet/>
      <dgm:spPr/>
      <dgm:t>
        <a:bodyPr/>
        <a:lstStyle/>
        <a:p>
          <a:endParaRPr lang="en-US"/>
        </a:p>
      </dgm:t>
    </dgm:pt>
    <dgm:pt modelId="{14E3AE9A-BC7C-4A49-8EC4-BBEE808F2AED}" type="pres">
      <dgm:prSet presAssocID="{343E4CCB-9872-4A90-B710-562C1E79F7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6A38F8-B3D2-45EC-BC60-F70723972910}" type="pres">
      <dgm:prSet presAssocID="{3BA9768D-AD59-420A-834D-02A08EFE35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2BEF3-EF9D-41D6-B562-F03955CDB806}" type="pres">
      <dgm:prSet presAssocID="{3BA9768D-AD59-420A-834D-02A08EFE358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F8841-C4F2-4DC4-BEA6-2FA7E74C542D}" type="pres">
      <dgm:prSet presAssocID="{E986B534-0519-4C74-B84D-388C9A913B1C}" presName="parentText" presStyleLbl="node1" presStyleIdx="1" presStyleCnt="3" custLinFactNeighborX="12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D69CD-2D84-464D-B2E8-6D67ED6A439E}" type="pres">
      <dgm:prSet presAssocID="{E986B534-0519-4C74-B84D-388C9A913B1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4A10E-EABB-432A-9C6E-1D33642A536A}" type="pres">
      <dgm:prSet presAssocID="{AA849A9F-CFEE-481A-8BF2-F9823FC226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E9A62-BA46-4C6F-812D-992B1295CB4E}" type="pres">
      <dgm:prSet presAssocID="{AA849A9F-CFEE-481A-8BF2-F9823FC2264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2A3908-B91C-427C-93D7-EF8CB887D3E4}" type="presOf" srcId="{748AC6EA-6B68-43AA-9CFA-0A74D24FD332}" destId="{93A2BEF3-EF9D-41D6-B562-F03955CDB806}" srcOrd="0" destOrd="0" presId="urn:microsoft.com/office/officeart/2005/8/layout/vList2"/>
    <dgm:cxn modelId="{55F74F17-23CD-4BC2-98F4-0391525292D6}" srcId="{AA849A9F-CFEE-481A-8BF2-F9823FC22640}" destId="{FB8C4C55-AB02-4D1B-B49B-E7D64DC70511}" srcOrd="0" destOrd="0" parTransId="{4B2D6347-47A1-4FC8-A7F9-729FFF9F7A68}" sibTransId="{CB609327-B030-452F-8A5A-53E8D863459A}"/>
    <dgm:cxn modelId="{2098929D-8A9B-4ED7-B00F-4DC64FA07A69}" srcId="{E986B534-0519-4C74-B84D-388C9A913B1C}" destId="{312570EF-2390-43FC-97D9-21C08FDF336A}" srcOrd="0" destOrd="0" parTransId="{37E52DBF-B04A-451B-B7B9-B8A5EADA5584}" sibTransId="{7DCE56E7-7BF0-412C-9442-8EB4D3B56FF0}"/>
    <dgm:cxn modelId="{E1EC0F78-4B4E-46C2-908A-CC941019CF07}" srcId="{343E4CCB-9872-4A90-B710-562C1E79F77D}" destId="{3BA9768D-AD59-420A-834D-02A08EFE3586}" srcOrd="0" destOrd="0" parTransId="{ECF45F22-9845-4658-9A94-B75F87E1E02A}" sibTransId="{60A98D91-1DB0-4022-B055-C1C8C0105C95}"/>
    <dgm:cxn modelId="{9BD1F433-AAD7-4CDF-B8FF-A71FB50A8A3D}" type="presOf" srcId="{E986B534-0519-4C74-B84D-388C9A913B1C}" destId="{1ABF8841-C4F2-4DC4-BEA6-2FA7E74C542D}" srcOrd="0" destOrd="0" presId="urn:microsoft.com/office/officeart/2005/8/layout/vList2"/>
    <dgm:cxn modelId="{54047F77-11A7-4B40-A610-D717E6E8184E}" type="presOf" srcId="{343E4CCB-9872-4A90-B710-562C1E79F77D}" destId="{14E3AE9A-BC7C-4A49-8EC4-BBEE808F2AED}" srcOrd="0" destOrd="0" presId="urn:microsoft.com/office/officeart/2005/8/layout/vList2"/>
    <dgm:cxn modelId="{02AC162D-4663-4643-AF69-3333D52C54F1}" type="presOf" srcId="{312570EF-2390-43FC-97D9-21C08FDF336A}" destId="{DFAD69CD-2D84-464D-B2E8-6D67ED6A439E}" srcOrd="0" destOrd="0" presId="urn:microsoft.com/office/officeart/2005/8/layout/vList2"/>
    <dgm:cxn modelId="{57AFEDC7-D050-4EA6-9BC3-F3AF4BA5E7F7}" srcId="{3BA9768D-AD59-420A-834D-02A08EFE3586}" destId="{748AC6EA-6B68-43AA-9CFA-0A74D24FD332}" srcOrd="0" destOrd="0" parTransId="{D3AB8763-5EBD-4D08-940B-5313EAA30F80}" sibTransId="{C20DCED0-4FB6-4C6D-9AD3-72CEFF636215}"/>
    <dgm:cxn modelId="{76014AAD-9671-4A4F-80B4-D32EAAD556CE}" type="presOf" srcId="{3BA9768D-AD59-420A-834D-02A08EFE3586}" destId="{826A38F8-B3D2-45EC-BC60-F70723972910}" srcOrd="0" destOrd="0" presId="urn:microsoft.com/office/officeart/2005/8/layout/vList2"/>
    <dgm:cxn modelId="{221271F2-1B29-4FFA-9789-7D37EBC3EF10}" srcId="{343E4CCB-9872-4A90-B710-562C1E79F77D}" destId="{E986B534-0519-4C74-B84D-388C9A913B1C}" srcOrd="1" destOrd="0" parTransId="{B9927FC0-4A79-4A06-AADB-308F38870030}" sibTransId="{652EA699-1391-4AB1-91C1-EF0555AD185D}"/>
    <dgm:cxn modelId="{E5ABDB1C-D52E-4FB0-8C87-A2DCE31CD3AD}" type="presOf" srcId="{AA849A9F-CFEE-481A-8BF2-F9823FC22640}" destId="{6A94A10E-EABB-432A-9C6E-1D33642A536A}" srcOrd="0" destOrd="0" presId="urn:microsoft.com/office/officeart/2005/8/layout/vList2"/>
    <dgm:cxn modelId="{4F162BBE-A3E6-4F5C-84E5-3F4C04FD5984}" srcId="{343E4CCB-9872-4A90-B710-562C1E79F77D}" destId="{AA849A9F-CFEE-481A-8BF2-F9823FC22640}" srcOrd="2" destOrd="0" parTransId="{B07BBEE1-0120-4A1D-9D4E-DED36A2F4BC6}" sibTransId="{986F0126-DB73-4EC4-B7D1-0BA8D082294F}"/>
    <dgm:cxn modelId="{A933352C-DC64-4447-8181-B537BD519128}" type="presOf" srcId="{FB8C4C55-AB02-4D1B-B49B-E7D64DC70511}" destId="{B85E9A62-BA46-4C6F-812D-992B1295CB4E}" srcOrd="0" destOrd="0" presId="urn:microsoft.com/office/officeart/2005/8/layout/vList2"/>
    <dgm:cxn modelId="{08C10AC0-2C38-41DF-8B89-8CD8381C9E13}" type="presParOf" srcId="{14E3AE9A-BC7C-4A49-8EC4-BBEE808F2AED}" destId="{826A38F8-B3D2-45EC-BC60-F70723972910}" srcOrd="0" destOrd="0" presId="urn:microsoft.com/office/officeart/2005/8/layout/vList2"/>
    <dgm:cxn modelId="{50069A64-C8FA-4619-A9F8-DE917549269C}" type="presParOf" srcId="{14E3AE9A-BC7C-4A49-8EC4-BBEE808F2AED}" destId="{93A2BEF3-EF9D-41D6-B562-F03955CDB806}" srcOrd="1" destOrd="0" presId="urn:microsoft.com/office/officeart/2005/8/layout/vList2"/>
    <dgm:cxn modelId="{F55797B3-8071-4E4E-A100-DBD5F0E8A72D}" type="presParOf" srcId="{14E3AE9A-BC7C-4A49-8EC4-BBEE808F2AED}" destId="{1ABF8841-C4F2-4DC4-BEA6-2FA7E74C542D}" srcOrd="2" destOrd="0" presId="urn:microsoft.com/office/officeart/2005/8/layout/vList2"/>
    <dgm:cxn modelId="{82B6C719-4FEC-48EE-9408-A7A56C525CC4}" type="presParOf" srcId="{14E3AE9A-BC7C-4A49-8EC4-BBEE808F2AED}" destId="{DFAD69CD-2D84-464D-B2E8-6D67ED6A439E}" srcOrd="3" destOrd="0" presId="urn:microsoft.com/office/officeart/2005/8/layout/vList2"/>
    <dgm:cxn modelId="{52745DEC-BCCD-44F7-A871-9F1A5C043EE8}" type="presParOf" srcId="{14E3AE9A-BC7C-4A49-8EC4-BBEE808F2AED}" destId="{6A94A10E-EABB-432A-9C6E-1D33642A536A}" srcOrd="4" destOrd="0" presId="urn:microsoft.com/office/officeart/2005/8/layout/vList2"/>
    <dgm:cxn modelId="{9722D2F6-C410-4DF5-842D-989434D40FE7}" type="presParOf" srcId="{14E3AE9A-BC7C-4A49-8EC4-BBEE808F2AED}" destId="{B85E9A62-BA46-4C6F-812D-992B1295CB4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104FBB-764F-44FE-AE0D-CC4C890D8E9C}" type="doc">
      <dgm:prSet loTypeId="urn:microsoft.com/office/officeart/2011/layout/RadialPictureList" loCatId="officeonlin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C006E2-A89B-4E80-BF45-3E655F0F69EA}">
      <dgm:prSet phldrT="[Text]"/>
      <dgm:spPr/>
      <dgm:t>
        <a:bodyPr/>
        <a:lstStyle/>
        <a:p>
          <a:r>
            <a:rPr lang="en-US" dirty="0" smtClean="0"/>
            <a:t>Testing types</a:t>
          </a:r>
          <a:endParaRPr lang="en-US" dirty="0"/>
        </a:p>
      </dgm:t>
    </dgm:pt>
    <dgm:pt modelId="{250EE8CC-4EE5-4068-B217-90CC23469CA5}" type="parTrans" cxnId="{E397A617-79FE-4D9C-947C-E208DB3ABD50}">
      <dgm:prSet/>
      <dgm:spPr/>
      <dgm:t>
        <a:bodyPr/>
        <a:lstStyle/>
        <a:p>
          <a:endParaRPr lang="en-US"/>
        </a:p>
      </dgm:t>
    </dgm:pt>
    <dgm:pt modelId="{808D1EDF-3E2A-4C2B-8FDE-3D9CD41CF5A8}" type="sibTrans" cxnId="{E397A617-79FE-4D9C-947C-E208DB3ABD50}">
      <dgm:prSet/>
      <dgm:spPr/>
      <dgm:t>
        <a:bodyPr/>
        <a:lstStyle/>
        <a:p>
          <a:endParaRPr lang="en-US"/>
        </a:p>
      </dgm:t>
    </dgm:pt>
    <dgm:pt modelId="{4C2B58DF-3D2E-4634-92B9-007EFA5D2AB1}">
      <dgm:prSet phldrT="[Text]"/>
      <dgm:spPr/>
      <dgm:t>
        <a:bodyPr/>
        <a:lstStyle/>
        <a:p>
          <a:r>
            <a:rPr lang="en-US" dirty="0" smtClean="0"/>
            <a:t>Unit testing</a:t>
          </a:r>
          <a:endParaRPr lang="en-US" dirty="0"/>
        </a:p>
      </dgm:t>
    </dgm:pt>
    <dgm:pt modelId="{D24D056B-0FCA-44AB-9A6C-865A907BE3E2}" type="parTrans" cxnId="{AD6D7FCC-44DF-4797-B368-BE7D8DCB4A25}">
      <dgm:prSet/>
      <dgm:spPr/>
      <dgm:t>
        <a:bodyPr/>
        <a:lstStyle/>
        <a:p>
          <a:endParaRPr lang="en-US"/>
        </a:p>
      </dgm:t>
    </dgm:pt>
    <dgm:pt modelId="{3D2E62FF-779A-4E6C-A821-B6C7343DC749}" type="sibTrans" cxnId="{AD6D7FCC-44DF-4797-B368-BE7D8DCB4A25}">
      <dgm:prSet/>
      <dgm:spPr/>
      <dgm:t>
        <a:bodyPr/>
        <a:lstStyle/>
        <a:p>
          <a:endParaRPr lang="en-US"/>
        </a:p>
      </dgm:t>
    </dgm:pt>
    <dgm:pt modelId="{70E7D7E2-3EEF-4816-BA9A-D5E8B6C508E1}">
      <dgm:prSet phldrT="[Text]"/>
      <dgm:spPr/>
      <dgm:t>
        <a:bodyPr/>
        <a:lstStyle/>
        <a:p>
          <a:r>
            <a:rPr lang="en-US" dirty="0" smtClean="0"/>
            <a:t>Integration testing</a:t>
          </a:r>
          <a:endParaRPr lang="en-US" dirty="0"/>
        </a:p>
      </dgm:t>
    </dgm:pt>
    <dgm:pt modelId="{BF1CB5CB-1AF4-4F0F-A0C5-35217CF1C47C}" type="parTrans" cxnId="{AFDAC6D5-6A24-41F6-AEBE-6688CA02F900}">
      <dgm:prSet/>
      <dgm:spPr/>
      <dgm:t>
        <a:bodyPr/>
        <a:lstStyle/>
        <a:p>
          <a:endParaRPr lang="en-US"/>
        </a:p>
      </dgm:t>
    </dgm:pt>
    <dgm:pt modelId="{E26F0325-22A4-460C-9505-856378381264}" type="sibTrans" cxnId="{AFDAC6D5-6A24-41F6-AEBE-6688CA02F900}">
      <dgm:prSet/>
      <dgm:spPr/>
      <dgm:t>
        <a:bodyPr/>
        <a:lstStyle/>
        <a:p>
          <a:endParaRPr lang="en-US"/>
        </a:p>
      </dgm:t>
    </dgm:pt>
    <dgm:pt modelId="{20FA1A33-8CA9-4D8B-8410-412662D7B850}">
      <dgm:prSet phldrT="[Text]"/>
      <dgm:spPr/>
      <dgm:t>
        <a:bodyPr/>
        <a:lstStyle/>
        <a:p>
          <a:r>
            <a:rPr lang="en-US" dirty="0" smtClean="0"/>
            <a:t>System testing</a:t>
          </a:r>
          <a:endParaRPr lang="en-US" dirty="0"/>
        </a:p>
      </dgm:t>
    </dgm:pt>
    <dgm:pt modelId="{40562126-8E5E-446B-A5F1-357C61440DA1}" type="parTrans" cxnId="{88B57377-A846-40BF-B9A9-9469BE0265E8}">
      <dgm:prSet/>
      <dgm:spPr/>
      <dgm:t>
        <a:bodyPr/>
        <a:lstStyle/>
        <a:p>
          <a:endParaRPr lang="en-US"/>
        </a:p>
      </dgm:t>
    </dgm:pt>
    <dgm:pt modelId="{9E26B94A-116E-4B68-A18C-5C85FE4DC089}" type="sibTrans" cxnId="{88B57377-A846-40BF-B9A9-9469BE0265E8}">
      <dgm:prSet/>
      <dgm:spPr/>
      <dgm:t>
        <a:bodyPr/>
        <a:lstStyle/>
        <a:p>
          <a:endParaRPr lang="en-US"/>
        </a:p>
      </dgm:t>
    </dgm:pt>
    <dgm:pt modelId="{EA35978B-2B6C-411C-9EAF-242DC6B1E139}">
      <dgm:prSet phldrT="[Text]"/>
      <dgm:spPr/>
      <dgm:t>
        <a:bodyPr/>
        <a:lstStyle/>
        <a:p>
          <a:r>
            <a:rPr lang="en-US" dirty="0" smtClean="0"/>
            <a:t>Acceptance testing</a:t>
          </a:r>
          <a:endParaRPr lang="en-US" dirty="0"/>
        </a:p>
      </dgm:t>
    </dgm:pt>
    <dgm:pt modelId="{DA7D754E-87BC-4B45-AB8D-CF3F58C04EB1}" type="parTrans" cxnId="{CB7CF057-CBAA-4A6D-A632-47D03B7CE89E}">
      <dgm:prSet/>
      <dgm:spPr/>
      <dgm:t>
        <a:bodyPr/>
        <a:lstStyle/>
        <a:p>
          <a:endParaRPr lang="vi-VN"/>
        </a:p>
      </dgm:t>
    </dgm:pt>
    <dgm:pt modelId="{96FD3F79-1B7C-41C3-8E6C-CDBFC3B8C726}" type="sibTrans" cxnId="{CB7CF057-CBAA-4A6D-A632-47D03B7CE89E}">
      <dgm:prSet/>
      <dgm:spPr/>
      <dgm:t>
        <a:bodyPr/>
        <a:lstStyle/>
        <a:p>
          <a:endParaRPr lang="vi-VN"/>
        </a:p>
      </dgm:t>
    </dgm:pt>
    <dgm:pt modelId="{4136068B-E307-4E1C-A203-439EF584356B}" type="pres">
      <dgm:prSet presAssocID="{29104FBB-764F-44FE-AE0D-CC4C890D8E9C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D35924D-B269-4B40-81B4-BF738FDCAACB}" type="pres">
      <dgm:prSet presAssocID="{2AC006E2-A89B-4E80-BF45-3E655F0F69EA}" presName="Parent" presStyleLbl="node1" presStyleIdx="0" presStyleCnt="2" custLinFactNeighborX="-3317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3C1F6C2-0F20-48BA-B3FE-01E653449BD7}" type="pres">
      <dgm:prSet presAssocID="{4C2B58DF-3D2E-4634-92B9-007EFA5D2AB1}" presName="Accent" presStyleLbl="node1" presStyleIdx="1" presStyleCnt="2" custLinFactNeighborX="-16457"/>
      <dgm:spPr/>
    </dgm:pt>
    <dgm:pt modelId="{D4F79410-DD4E-4D01-B6AB-4B67750E05F5}" type="pres">
      <dgm:prSet presAssocID="{4C2B58DF-3D2E-4634-92B9-007EFA5D2AB1}" presName="Image1" presStyleLbl="fgImgPlace1" presStyleIdx="0" presStyleCnt="4" custLinFactNeighborX="-619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vi-VN"/>
        </a:p>
      </dgm:t>
    </dgm:pt>
    <dgm:pt modelId="{9EFBACC4-F84E-4E67-967F-C6EF6C7E31B6}" type="pres">
      <dgm:prSet presAssocID="{4C2B58DF-3D2E-4634-92B9-007EFA5D2AB1}" presName="Child1" presStyleLbl="revTx" presStyleIdx="0" presStyleCnt="4" custScaleX="167514" custLinFactNeighborX="-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30CC6-03D0-4D21-BB0B-9B8FE1598DD1}" type="pres">
      <dgm:prSet presAssocID="{70E7D7E2-3EEF-4816-BA9A-D5E8B6C508E1}" presName="Image2" presStyleCnt="0"/>
      <dgm:spPr/>
    </dgm:pt>
    <dgm:pt modelId="{7FC29A1E-1F9F-4B12-9A17-EC8D174747ED}" type="pres">
      <dgm:prSet presAssocID="{70E7D7E2-3EEF-4816-BA9A-D5E8B6C508E1}" presName="Image" presStyleLbl="fgImgPlace1" presStyleIdx="1" presStyleCnt="4" custLinFactNeighborX="-619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vi-VN"/>
        </a:p>
      </dgm:t>
    </dgm:pt>
    <dgm:pt modelId="{35A3A8DD-C660-41C3-B4B8-ECA1AE43AF37}" type="pres">
      <dgm:prSet presAssocID="{70E7D7E2-3EEF-4816-BA9A-D5E8B6C508E1}" presName="Child2" presStyleLbl="revTx" presStyleIdx="1" presStyleCnt="4" custScaleX="224525" custLinFactNeighborX="29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71129-7AEF-4E9C-85C3-75ED901F8D5A}" type="pres">
      <dgm:prSet presAssocID="{20FA1A33-8CA9-4D8B-8410-412662D7B850}" presName="Image3" presStyleCnt="0"/>
      <dgm:spPr/>
    </dgm:pt>
    <dgm:pt modelId="{428161D6-5270-4E8B-8FEE-1FAAA0D2FE0B}" type="pres">
      <dgm:prSet presAssocID="{20FA1A33-8CA9-4D8B-8410-412662D7B850}" presName="Image" presStyleLbl="fgImgPlace1" presStyleIdx="2" presStyleCnt="4" custLinFactNeighborX="-61440" custLinFactNeighborY="-1417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vi-VN"/>
        </a:p>
      </dgm:t>
    </dgm:pt>
    <dgm:pt modelId="{BFE1A427-4712-4F90-BD84-63346D3704D5}" type="pres">
      <dgm:prSet presAssocID="{20FA1A33-8CA9-4D8B-8410-412662D7B850}" presName="Child3" presStyleLbl="revTx" presStyleIdx="2" presStyleCnt="4" custScaleX="228160" custLinFactNeighborX="29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72AD3-0597-4949-BD4C-A75E79F2AFAD}" type="pres">
      <dgm:prSet presAssocID="{EA35978B-2B6C-411C-9EAF-242DC6B1E139}" presName="Image4" presStyleCnt="0"/>
      <dgm:spPr/>
    </dgm:pt>
    <dgm:pt modelId="{FF7E7F9D-43A3-4ACE-A8F3-8F959CED9C2D}" type="pres">
      <dgm:prSet presAssocID="{EA35978B-2B6C-411C-9EAF-242DC6B1E139}" presName="Image" presStyleLbl="fgImgPlace1" presStyleIdx="3" presStyleCnt="4" custLinFactNeighborX="-51913" custLinFactNeighborY="138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vi-VN"/>
        </a:p>
      </dgm:t>
    </dgm:pt>
    <dgm:pt modelId="{D7C73F9B-DE03-42AD-82B0-F4CD17E91F38}" type="pres">
      <dgm:prSet presAssocID="{EA35978B-2B6C-411C-9EAF-242DC6B1E139}" presName="Child4" presStyleLbl="revTx" presStyleIdx="3" presStyleCnt="4" custScaleX="228160" custLinFactNeighborX="29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410FBD5-B5D6-4FE5-85C2-7948F43808E4}" type="presOf" srcId="{EA35978B-2B6C-411C-9EAF-242DC6B1E139}" destId="{D7C73F9B-DE03-42AD-82B0-F4CD17E91F38}" srcOrd="0" destOrd="0" presId="urn:microsoft.com/office/officeart/2011/layout/RadialPictureList"/>
    <dgm:cxn modelId="{F16494FA-712B-429D-B454-F66FAFE9B1B8}" type="presOf" srcId="{20FA1A33-8CA9-4D8B-8410-412662D7B850}" destId="{BFE1A427-4712-4F90-BD84-63346D3704D5}" srcOrd="0" destOrd="0" presId="urn:microsoft.com/office/officeart/2011/layout/RadialPictureList"/>
    <dgm:cxn modelId="{B98DB508-B839-472F-AAD4-BB3194E61C11}" type="presOf" srcId="{70E7D7E2-3EEF-4816-BA9A-D5E8B6C508E1}" destId="{35A3A8DD-C660-41C3-B4B8-ECA1AE43AF37}" srcOrd="0" destOrd="0" presId="urn:microsoft.com/office/officeart/2011/layout/RadialPictureList"/>
    <dgm:cxn modelId="{AFDAC6D5-6A24-41F6-AEBE-6688CA02F900}" srcId="{2AC006E2-A89B-4E80-BF45-3E655F0F69EA}" destId="{70E7D7E2-3EEF-4816-BA9A-D5E8B6C508E1}" srcOrd="1" destOrd="0" parTransId="{BF1CB5CB-1AF4-4F0F-A0C5-35217CF1C47C}" sibTransId="{E26F0325-22A4-460C-9505-856378381264}"/>
    <dgm:cxn modelId="{C5E26E62-8464-4C15-B080-CE088E152FE3}" type="presOf" srcId="{2AC006E2-A89B-4E80-BF45-3E655F0F69EA}" destId="{7D35924D-B269-4B40-81B4-BF738FDCAACB}" srcOrd="0" destOrd="0" presId="urn:microsoft.com/office/officeart/2011/layout/RadialPictureList"/>
    <dgm:cxn modelId="{CB7CF057-CBAA-4A6D-A632-47D03B7CE89E}" srcId="{2AC006E2-A89B-4E80-BF45-3E655F0F69EA}" destId="{EA35978B-2B6C-411C-9EAF-242DC6B1E139}" srcOrd="3" destOrd="0" parTransId="{DA7D754E-87BC-4B45-AB8D-CF3F58C04EB1}" sibTransId="{96FD3F79-1B7C-41C3-8E6C-CDBFC3B8C726}"/>
    <dgm:cxn modelId="{E397A617-79FE-4D9C-947C-E208DB3ABD50}" srcId="{29104FBB-764F-44FE-AE0D-CC4C890D8E9C}" destId="{2AC006E2-A89B-4E80-BF45-3E655F0F69EA}" srcOrd="0" destOrd="0" parTransId="{250EE8CC-4EE5-4068-B217-90CC23469CA5}" sibTransId="{808D1EDF-3E2A-4C2B-8FDE-3D9CD41CF5A8}"/>
    <dgm:cxn modelId="{9E5F247C-E801-46F2-A1C5-8B3FAEEBB95D}" type="presOf" srcId="{4C2B58DF-3D2E-4634-92B9-007EFA5D2AB1}" destId="{9EFBACC4-F84E-4E67-967F-C6EF6C7E31B6}" srcOrd="0" destOrd="0" presId="urn:microsoft.com/office/officeart/2011/layout/RadialPictureList"/>
    <dgm:cxn modelId="{AD6D7FCC-44DF-4797-B368-BE7D8DCB4A25}" srcId="{2AC006E2-A89B-4E80-BF45-3E655F0F69EA}" destId="{4C2B58DF-3D2E-4634-92B9-007EFA5D2AB1}" srcOrd="0" destOrd="0" parTransId="{D24D056B-0FCA-44AB-9A6C-865A907BE3E2}" sibTransId="{3D2E62FF-779A-4E6C-A821-B6C7343DC749}"/>
    <dgm:cxn modelId="{E5507697-8056-41DD-BA57-E18037674746}" type="presOf" srcId="{29104FBB-764F-44FE-AE0D-CC4C890D8E9C}" destId="{4136068B-E307-4E1C-A203-439EF584356B}" srcOrd="0" destOrd="0" presId="urn:microsoft.com/office/officeart/2011/layout/RadialPictureList"/>
    <dgm:cxn modelId="{88B57377-A846-40BF-B9A9-9469BE0265E8}" srcId="{2AC006E2-A89B-4E80-BF45-3E655F0F69EA}" destId="{20FA1A33-8CA9-4D8B-8410-412662D7B850}" srcOrd="2" destOrd="0" parTransId="{40562126-8E5E-446B-A5F1-357C61440DA1}" sibTransId="{9E26B94A-116E-4B68-A18C-5C85FE4DC089}"/>
    <dgm:cxn modelId="{B34964C2-46C5-45B5-B9AC-91D0F2CA3BDA}" type="presParOf" srcId="{4136068B-E307-4E1C-A203-439EF584356B}" destId="{7D35924D-B269-4B40-81B4-BF738FDCAACB}" srcOrd="0" destOrd="0" presId="urn:microsoft.com/office/officeart/2011/layout/RadialPictureList"/>
    <dgm:cxn modelId="{C72C5D21-2F04-4B53-A7C1-C6EB9ECAEA17}" type="presParOf" srcId="{4136068B-E307-4E1C-A203-439EF584356B}" destId="{33C1F6C2-0F20-48BA-B3FE-01E653449BD7}" srcOrd="1" destOrd="0" presId="urn:microsoft.com/office/officeart/2011/layout/RadialPictureList"/>
    <dgm:cxn modelId="{C16F877E-0D36-4BA7-83DC-538F2C1BD72B}" type="presParOf" srcId="{4136068B-E307-4E1C-A203-439EF584356B}" destId="{D4F79410-DD4E-4D01-B6AB-4B67750E05F5}" srcOrd="2" destOrd="0" presId="urn:microsoft.com/office/officeart/2011/layout/RadialPictureList"/>
    <dgm:cxn modelId="{6154189E-CABE-44DC-A10F-E03400171294}" type="presParOf" srcId="{4136068B-E307-4E1C-A203-439EF584356B}" destId="{9EFBACC4-F84E-4E67-967F-C6EF6C7E31B6}" srcOrd="3" destOrd="0" presId="urn:microsoft.com/office/officeart/2011/layout/RadialPictureList"/>
    <dgm:cxn modelId="{B251A694-AA55-4577-A540-F74C97A9135A}" type="presParOf" srcId="{4136068B-E307-4E1C-A203-439EF584356B}" destId="{BE230CC6-03D0-4D21-BB0B-9B8FE1598DD1}" srcOrd="4" destOrd="0" presId="urn:microsoft.com/office/officeart/2011/layout/RadialPictureList"/>
    <dgm:cxn modelId="{6568A5D1-4291-4AEB-AF88-78C25A844012}" type="presParOf" srcId="{BE230CC6-03D0-4D21-BB0B-9B8FE1598DD1}" destId="{7FC29A1E-1F9F-4B12-9A17-EC8D174747ED}" srcOrd="0" destOrd="0" presId="urn:microsoft.com/office/officeart/2011/layout/RadialPictureList"/>
    <dgm:cxn modelId="{3A49ED93-59B8-45D1-BA01-22DFB74574EC}" type="presParOf" srcId="{4136068B-E307-4E1C-A203-439EF584356B}" destId="{35A3A8DD-C660-41C3-B4B8-ECA1AE43AF37}" srcOrd="5" destOrd="0" presId="urn:microsoft.com/office/officeart/2011/layout/RadialPictureList"/>
    <dgm:cxn modelId="{88FAB46A-7F91-45D9-99A6-FC083E4A329A}" type="presParOf" srcId="{4136068B-E307-4E1C-A203-439EF584356B}" destId="{51E71129-7AEF-4E9C-85C3-75ED901F8D5A}" srcOrd="6" destOrd="0" presId="urn:microsoft.com/office/officeart/2011/layout/RadialPictureList"/>
    <dgm:cxn modelId="{D679861B-7B73-4A2B-BD4B-A35966CF0C9D}" type="presParOf" srcId="{51E71129-7AEF-4E9C-85C3-75ED901F8D5A}" destId="{428161D6-5270-4E8B-8FEE-1FAAA0D2FE0B}" srcOrd="0" destOrd="0" presId="urn:microsoft.com/office/officeart/2011/layout/RadialPictureList"/>
    <dgm:cxn modelId="{07BF1B6B-7B70-4BCB-ACB9-8EA72A7DDC75}" type="presParOf" srcId="{4136068B-E307-4E1C-A203-439EF584356B}" destId="{BFE1A427-4712-4F90-BD84-63346D3704D5}" srcOrd="7" destOrd="0" presId="urn:microsoft.com/office/officeart/2011/layout/RadialPictureList"/>
    <dgm:cxn modelId="{BE143D96-1767-4703-A304-720A5DDD1C79}" type="presParOf" srcId="{4136068B-E307-4E1C-A203-439EF584356B}" destId="{4FC72AD3-0597-4949-BD4C-A75E79F2AFAD}" srcOrd="8" destOrd="0" presId="urn:microsoft.com/office/officeart/2011/layout/RadialPictureList"/>
    <dgm:cxn modelId="{E29EC330-37F4-4902-9DCA-292ED64A8A82}" type="presParOf" srcId="{4FC72AD3-0597-4949-BD4C-A75E79F2AFAD}" destId="{FF7E7F9D-43A3-4ACE-A8F3-8F959CED9C2D}" srcOrd="0" destOrd="0" presId="urn:microsoft.com/office/officeart/2011/layout/RadialPictureList"/>
    <dgm:cxn modelId="{F05372F6-3617-4535-9BC1-E476EFD51259}" type="presParOf" srcId="{4136068B-E307-4E1C-A203-439EF584356B}" destId="{D7C73F9B-DE03-42AD-82B0-F4CD17E91F38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4F5AD-F54E-439A-8D1D-25BFA28F2E6B}">
      <dsp:nvSpPr>
        <dsp:cNvPr id="0" name=""/>
        <dsp:cNvSpPr/>
      </dsp:nvSpPr>
      <dsp:spPr>
        <a:xfrm>
          <a:off x="5695500" y="1020730"/>
          <a:ext cx="2484477" cy="2484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20A3F6-3107-4F70-A1F3-8F270E8E810E}">
      <dsp:nvSpPr>
        <dsp:cNvPr id="0" name=""/>
        <dsp:cNvSpPr/>
      </dsp:nvSpPr>
      <dsp:spPr>
        <a:xfrm>
          <a:off x="5777992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Proposal</a:t>
          </a:r>
          <a:endParaRPr lang="en-US" sz="3400" kern="1200" dirty="0"/>
        </a:p>
      </dsp:txBody>
      <dsp:txXfrm>
        <a:off x="6109579" y="1434959"/>
        <a:ext cx="1656318" cy="1656479"/>
      </dsp:txXfrm>
    </dsp:sp>
    <dsp:sp modelId="{BB2451EE-5D61-484D-9A62-96DA808F607C}">
      <dsp:nvSpPr>
        <dsp:cNvPr id="0" name=""/>
        <dsp:cNvSpPr/>
      </dsp:nvSpPr>
      <dsp:spPr>
        <a:xfrm rot="2700000">
          <a:off x="3130713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02137-7E9E-4CD5-AFB5-375D52D2EA0B}">
      <dsp:nvSpPr>
        <dsp:cNvPr id="0" name=""/>
        <dsp:cNvSpPr/>
      </dsp:nvSpPr>
      <dsp:spPr>
        <a:xfrm>
          <a:off x="3210213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The idea</a:t>
          </a:r>
          <a:endParaRPr lang="en-US" sz="3400" kern="1200" dirty="0"/>
        </a:p>
      </dsp:txBody>
      <dsp:txXfrm>
        <a:off x="3541801" y="1434959"/>
        <a:ext cx="1656318" cy="1656479"/>
      </dsp:txXfrm>
    </dsp:sp>
    <dsp:sp modelId="{8462DEC1-A78A-4A5A-832C-06C77FD3BFD8}">
      <dsp:nvSpPr>
        <dsp:cNvPr id="0" name=""/>
        <dsp:cNvSpPr/>
      </dsp:nvSpPr>
      <dsp:spPr>
        <a:xfrm rot="2700000">
          <a:off x="562934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240AC4-C05F-4F30-9E6D-5F1EFB62D8F6}">
      <dsp:nvSpPr>
        <dsp:cNvPr id="0" name=""/>
        <dsp:cNvSpPr/>
      </dsp:nvSpPr>
      <dsp:spPr>
        <a:xfrm>
          <a:off x="642435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Current situation</a:t>
          </a:r>
          <a:endParaRPr lang="en-US" sz="3400" kern="1200" dirty="0"/>
        </a:p>
      </dsp:txBody>
      <dsp:txXfrm>
        <a:off x="974022" y="1434959"/>
        <a:ext cx="1656318" cy="16564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77524-241A-449B-B9BA-EF8C033E68F9}">
      <dsp:nvSpPr>
        <dsp:cNvPr id="0" name=""/>
        <dsp:cNvSpPr/>
      </dsp:nvSpPr>
      <dsp:spPr>
        <a:xfrm>
          <a:off x="506176" y="1197569"/>
          <a:ext cx="2153799" cy="2153905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Current situation</a:t>
          </a:r>
          <a:endParaRPr lang="en-US" sz="3100" kern="1200" dirty="0"/>
        </a:p>
      </dsp:txBody>
      <dsp:txXfrm>
        <a:off x="821593" y="1513001"/>
        <a:ext cx="1522965" cy="1523041"/>
      </dsp:txXfrm>
    </dsp:sp>
    <dsp:sp modelId="{BC8F5BDF-7904-40F9-8274-AB072FCF85E7}">
      <dsp:nvSpPr>
        <dsp:cNvPr id="0" name=""/>
        <dsp:cNvSpPr/>
      </dsp:nvSpPr>
      <dsp:spPr>
        <a:xfrm>
          <a:off x="-604363" y="0"/>
          <a:ext cx="4341704" cy="452596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451C0E-603B-44C1-A40B-B4AC30F72A38}">
      <dsp:nvSpPr>
        <dsp:cNvPr id="0" name=""/>
        <dsp:cNvSpPr/>
      </dsp:nvSpPr>
      <dsp:spPr>
        <a:xfrm>
          <a:off x="2592420" y="381538"/>
          <a:ext cx="1153798" cy="11541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AD673D-9B41-4480-8CF7-76E6E8FA068D}">
      <dsp:nvSpPr>
        <dsp:cNvPr id="0" name=""/>
        <dsp:cNvSpPr/>
      </dsp:nvSpPr>
      <dsp:spPr>
        <a:xfrm>
          <a:off x="3807674" y="381005"/>
          <a:ext cx="3733425" cy="11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vi-VN" sz="2000" kern="1200" dirty="0" smtClean="0">
              <a:latin typeface="Calibri" pitchFamily="34" charset="0"/>
            </a:rPr>
            <a:t>Vietnam have lots of beautiful beaches resorts, well-known pagodas, and famous historical places.</a:t>
          </a:r>
          <a:endParaRPr lang="en-US" sz="2000" kern="1200" dirty="0">
            <a:latin typeface="Calibri" pitchFamily="34" charset="0"/>
          </a:endParaRPr>
        </a:p>
      </dsp:txBody>
      <dsp:txXfrm>
        <a:off x="3807674" y="381005"/>
        <a:ext cx="3733425" cy="1117007"/>
      </dsp:txXfrm>
    </dsp:sp>
    <dsp:sp modelId="{0469F0B3-9B27-4956-A5B9-75F11598F5E2}">
      <dsp:nvSpPr>
        <dsp:cNvPr id="0" name=""/>
        <dsp:cNvSpPr/>
      </dsp:nvSpPr>
      <dsp:spPr>
        <a:xfrm>
          <a:off x="3038366" y="1694520"/>
          <a:ext cx="1153798" cy="11541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00B89D-F3B7-4136-B6B6-0D6B7210D441}">
      <dsp:nvSpPr>
        <dsp:cNvPr id="0" name=""/>
        <dsp:cNvSpPr/>
      </dsp:nvSpPr>
      <dsp:spPr>
        <a:xfrm>
          <a:off x="4235989" y="1738750"/>
          <a:ext cx="3993610" cy="11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>
              <a:latin typeface="Calibri" pitchFamily="34" charset="0"/>
            </a:rPr>
            <a:t>Finding a place to go at weekend or holiday is an issue for many people!</a:t>
          </a:r>
          <a:endParaRPr lang="en-US" sz="2000" kern="1200" dirty="0">
            <a:latin typeface="Calibri" pitchFamily="34" charset="0"/>
          </a:endParaRPr>
        </a:p>
      </dsp:txBody>
      <dsp:txXfrm>
        <a:off x="4235989" y="1738750"/>
        <a:ext cx="3993610" cy="1117007"/>
      </dsp:txXfrm>
    </dsp:sp>
    <dsp:sp modelId="{157ABBB0-BF05-44C5-9C95-C3C5B913A935}">
      <dsp:nvSpPr>
        <dsp:cNvPr id="0" name=""/>
        <dsp:cNvSpPr/>
      </dsp:nvSpPr>
      <dsp:spPr>
        <a:xfrm>
          <a:off x="2592420" y="3026058"/>
          <a:ext cx="1153798" cy="11541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C512A8-FCBC-4A39-9C59-B9ABEF497C16}">
      <dsp:nvSpPr>
        <dsp:cNvPr id="0" name=""/>
        <dsp:cNvSpPr/>
      </dsp:nvSpPr>
      <dsp:spPr>
        <a:xfrm>
          <a:off x="3962408" y="3047996"/>
          <a:ext cx="3589641" cy="11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>
              <a:latin typeface="Calibri" pitchFamily="34" charset="0"/>
            </a:rPr>
            <a:t>Is the information suggested by search engine </a:t>
          </a:r>
          <a:r>
            <a:rPr lang="vi-VN" sz="2000" kern="1200" dirty="0" smtClean="0">
              <a:latin typeface="Calibri" pitchFamily="34" charset="0"/>
            </a:rPr>
            <a:t>always correct?</a:t>
          </a:r>
          <a:endParaRPr lang="en-US" sz="2000" kern="1200" dirty="0">
            <a:latin typeface="Calibri" pitchFamily="34" charset="0"/>
          </a:endParaRPr>
        </a:p>
      </dsp:txBody>
      <dsp:txXfrm>
        <a:off x="3962408" y="3047996"/>
        <a:ext cx="3589641" cy="1117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77524-241A-449B-B9BA-EF8C033E68F9}">
      <dsp:nvSpPr>
        <dsp:cNvPr id="0" name=""/>
        <dsp:cNvSpPr/>
      </dsp:nvSpPr>
      <dsp:spPr>
        <a:xfrm>
          <a:off x="608901" y="1396565"/>
          <a:ext cx="2187231" cy="2187036"/>
        </a:xfrm>
        <a:prstGeom prst="ellipse">
          <a:avLst/>
        </a:prstGeom>
        <a:solidFill>
          <a:srgbClr val="00CC1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idea</a:t>
          </a:r>
          <a:endParaRPr lang="en-US" sz="3200" kern="1200" dirty="0"/>
        </a:p>
      </dsp:txBody>
      <dsp:txXfrm>
        <a:off x="929214" y="1716849"/>
        <a:ext cx="1546605" cy="1546468"/>
      </dsp:txXfrm>
    </dsp:sp>
    <dsp:sp modelId="{BC8F5BDF-7904-40F9-8274-AB072FCF85E7}">
      <dsp:nvSpPr>
        <dsp:cNvPr id="0" name=""/>
        <dsp:cNvSpPr/>
      </dsp:nvSpPr>
      <dsp:spPr>
        <a:xfrm>
          <a:off x="-518481" y="180379"/>
          <a:ext cx="4408498" cy="459542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451C0E-603B-44C1-A40B-B4AC30F72A38}">
      <dsp:nvSpPr>
        <dsp:cNvPr id="0" name=""/>
        <dsp:cNvSpPr/>
      </dsp:nvSpPr>
      <dsp:spPr>
        <a:xfrm>
          <a:off x="2210290" y="0"/>
          <a:ext cx="1171960" cy="11717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AD673D-9B41-4480-8CF7-76E6E8FA068D}">
      <dsp:nvSpPr>
        <dsp:cNvPr id="0" name=""/>
        <dsp:cNvSpPr/>
      </dsp:nvSpPr>
      <dsp:spPr>
        <a:xfrm>
          <a:off x="3683989" y="0"/>
          <a:ext cx="3792454" cy="113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200" kern="1200" dirty="0" smtClean="0"/>
            <a:t>Website</a:t>
          </a:r>
          <a:endParaRPr lang="en-US" sz="3200" kern="1200" dirty="0"/>
        </a:p>
      </dsp:txBody>
      <dsp:txXfrm>
        <a:off x="3683989" y="0"/>
        <a:ext cx="3792454" cy="1134240"/>
      </dsp:txXfrm>
    </dsp:sp>
    <dsp:sp modelId="{0469F0B3-9B27-4956-A5B9-75F11598F5E2}">
      <dsp:nvSpPr>
        <dsp:cNvPr id="0" name=""/>
        <dsp:cNvSpPr/>
      </dsp:nvSpPr>
      <dsp:spPr>
        <a:xfrm>
          <a:off x="3075936" y="1091269"/>
          <a:ext cx="1171960" cy="11717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00B89D-F3B7-4136-B6B6-0D6B7210D441}">
      <dsp:nvSpPr>
        <dsp:cNvPr id="0" name=""/>
        <dsp:cNvSpPr/>
      </dsp:nvSpPr>
      <dsp:spPr>
        <a:xfrm>
          <a:off x="4580232" y="1140123"/>
          <a:ext cx="3599551" cy="113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200" kern="1200" dirty="0" smtClean="0"/>
            <a:t>Organized the place data</a:t>
          </a:r>
          <a:endParaRPr lang="en-US" sz="3200" kern="1200" dirty="0"/>
        </a:p>
      </dsp:txBody>
      <dsp:txXfrm>
        <a:off x="4580232" y="1140123"/>
        <a:ext cx="3599551" cy="1134240"/>
      </dsp:txXfrm>
    </dsp:sp>
    <dsp:sp modelId="{157ABBB0-BF05-44C5-9C95-C3C5B913A935}">
      <dsp:nvSpPr>
        <dsp:cNvPr id="0" name=""/>
        <dsp:cNvSpPr/>
      </dsp:nvSpPr>
      <dsp:spPr>
        <a:xfrm>
          <a:off x="3071440" y="2514595"/>
          <a:ext cx="1171960" cy="11717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C512A8-FCBC-4A39-9C59-B9ABEF497C16}">
      <dsp:nvSpPr>
        <dsp:cNvPr id="0" name=""/>
        <dsp:cNvSpPr/>
      </dsp:nvSpPr>
      <dsp:spPr>
        <a:xfrm>
          <a:off x="4464594" y="2514603"/>
          <a:ext cx="3646396" cy="113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100" kern="1200" dirty="0" smtClean="0"/>
            <a:t>Retrieve information quickly and correctly</a:t>
          </a:r>
          <a:endParaRPr lang="en-US" sz="3100" kern="1200" dirty="0"/>
        </a:p>
      </dsp:txBody>
      <dsp:txXfrm>
        <a:off x="4464594" y="2514603"/>
        <a:ext cx="3646396" cy="1134240"/>
      </dsp:txXfrm>
    </dsp:sp>
    <dsp:sp modelId="{203D1275-B2D1-4BBD-B012-044C532EA286}">
      <dsp:nvSpPr>
        <dsp:cNvPr id="0" name=""/>
        <dsp:cNvSpPr/>
      </dsp:nvSpPr>
      <dsp:spPr>
        <a:xfrm>
          <a:off x="2159990" y="3581399"/>
          <a:ext cx="1171960" cy="117171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C92649-C72E-4785-A27C-63BE9C02D15D}">
      <dsp:nvSpPr>
        <dsp:cNvPr id="0" name=""/>
        <dsp:cNvSpPr/>
      </dsp:nvSpPr>
      <dsp:spPr>
        <a:xfrm>
          <a:off x="3608898" y="3816507"/>
          <a:ext cx="3885093" cy="113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smtClean="0"/>
            <a:t>Suitable for Vietnamese people</a:t>
          </a:r>
          <a:endParaRPr lang="en-US" sz="3000" kern="1200" dirty="0"/>
        </a:p>
      </dsp:txBody>
      <dsp:txXfrm>
        <a:off x="3608898" y="3816507"/>
        <a:ext cx="3885093" cy="1134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77524-241A-449B-B9BA-EF8C033E68F9}">
      <dsp:nvSpPr>
        <dsp:cNvPr id="0" name=""/>
        <dsp:cNvSpPr/>
      </dsp:nvSpPr>
      <dsp:spPr>
        <a:xfrm>
          <a:off x="607455" y="1392794"/>
          <a:ext cx="2181325" cy="2181130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Proposal</a:t>
          </a:r>
          <a:endParaRPr lang="en-US" sz="3200" kern="1200" dirty="0"/>
        </a:p>
      </dsp:txBody>
      <dsp:txXfrm>
        <a:off x="926903" y="1712213"/>
        <a:ext cx="1542429" cy="1542292"/>
      </dsp:txXfrm>
    </dsp:sp>
    <dsp:sp modelId="{BC8F5BDF-7904-40F9-8274-AB072FCF85E7}">
      <dsp:nvSpPr>
        <dsp:cNvPr id="0" name=""/>
        <dsp:cNvSpPr/>
      </dsp:nvSpPr>
      <dsp:spPr>
        <a:xfrm>
          <a:off x="-516883" y="179892"/>
          <a:ext cx="4396593" cy="458301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451C0E-603B-44C1-A40B-B4AC30F72A38}">
      <dsp:nvSpPr>
        <dsp:cNvPr id="0" name=""/>
        <dsp:cNvSpPr/>
      </dsp:nvSpPr>
      <dsp:spPr>
        <a:xfrm>
          <a:off x="2204520" y="0"/>
          <a:ext cx="1168795" cy="11685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AD673D-9B41-4480-8CF7-76E6E8FA068D}">
      <dsp:nvSpPr>
        <dsp:cNvPr id="0" name=""/>
        <dsp:cNvSpPr/>
      </dsp:nvSpPr>
      <dsp:spPr>
        <a:xfrm>
          <a:off x="3576054" y="0"/>
          <a:ext cx="4416730" cy="113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200" kern="1200" dirty="0" smtClean="0">
              <a:latin typeface="Calibri" pitchFamily="34" charset="0"/>
            </a:rPr>
            <a:t>Crawl data from multiple sources on the Internet.</a:t>
          </a:r>
          <a:endParaRPr lang="en-US" sz="2200" kern="1200" dirty="0">
            <a:latin typeface="Calibri" pitchFamily="34" charset="0"/>
          </a:endParaRPr>
        </a:p>
      </dsp:txBody>
      <dsp:txXfrm>
        <a:off x="3576054" y="0"/>
        <a:ext cx="4416730" cy="1131178"/>
      </dsp:txXfrm>
    </dsp:sp>
    <dsp:sp modelId="{04918997-6A43-42C5-97E4-EC693FCFE838}">
      <dsp:nvSpPr>
        <dsp:cNvPr id="0" name=""/>
        <dsp:cNvSpPr/>
      </dsp:nvSpPr>
      <dsp:spPr>
        <a:xfrm>
          <a:off x="3030684" y="1193644"/>
          <a:ext cx="1168795" cy="11685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113308-4141-4ED1-B8ED-55B8DF35F52D}">
      <dsp:nvSpPr>
        <dsp:cNvPr id="0" name=""/>
        <dsp:cNvSpPr/>
      </dsp:nvSpPr>
      <dsp:spPr>
        <a:xfrm>
          <a:off x="4201902" y="1325566"/>
          <a:ext cx="3680202" cy="97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200" kern="1200" baseline="0" dirty="0" smtClean="0">
              <a:latin typeface="Calibri" pitchFamily="34" charset="0"/>
            </a:rPr>
            <a:t>Provide users with information about the locations.</a:t>
          </a:r>
          <a:endParaRPr lang="en-US" sz="2200" kern="1200" dirty="0">
            <a:latin typeface="Calibri" pitchFamily="34" charset="0"/>
          </a:endParaRPr>
        </a:p>
      </dsp:txBody>
      <dsp:txXfrm>
        <a:off x="4201902" y="1325566"/>
        <a:ext cx="3680202" cy="978763"/>
      </dsp:txXfrm>
    </dsp:sp>
    <dsp:sp modelId="{0469F0B3-9B27-4956-A5B9-75F11598F5E2}">
      <dsp:nvSpPr>
        <dsp:cNvPr id="0" name=""/>
        <dsp:cNvSpPr/>
      </dsp:nvSpPr>
      <dsp:spPr>
        <a:xfrm>
          <a:off x="3063345" y="2688416"/>
          <a:ext cx="1168795" cy="11685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2A1D84-1103-4983-B24C-D28C0B4FABDA}">
      <dsp:nvSpPr>
        <dsp:cNvPr id="0" name=""/>
        <dsp:cNvSpPr/>
      </dsp:nvSpPr>
      <dsp:spPr>
        <a:xfrm>
          <a:off x="4343403" y="2773368"/>
          <a:ext cx="3472675" cy="98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200" kern="1200" dirty="0" smtClean="0">
              <a:latin typeface="Calibri" pitchFamily="34" charset="0"/>
            </a:rPr>
            <a:t>Ensure the accuracy of the information.</a:t>
          </a:r>
          <a:endParaRPr lang="en-US" sz="2200" kern="1200" dirty="0">
            <a:latin typeface="Calibri" pitchFamily="34" charset="0"/>
          </a:endParaRPr>
        </a:p>
      </dsp:txBody>
      <dsp:txXfrm>
        <a:off x="4343403" y="2773368"/>
        <a:ext cx="3472675" cy="982043"/>
      </dsp:txXfrm>
    </dsp:sp>
    <dsp:sp modelId="{157ABBB0-BF05-44C5-9C95-C3C5B913A935}">
      <dsp:nvSpPr>
        <dsp:cNvPr id="0" name=""/>
        <dsp:cNvSpPr/>
      </dsp:nvSpPr>
      <dsp:spPr>
        <a:xfrm>
          <a:off x="2204520" y="3814611"/>
          <a:ext cx="1168795" cy="116855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ACA6DF-CEED-40AC-9DD3-5B070AE7F4D3}">
      <dsp:nvSpPr>
        <dsp:cNvPr id="0" name=""/>
        <dsp:cNvSpPr/>
      </dsp:nvSpPr>
      <dsp:spPr>
        <a:xfrm>
          <a:off x="3509059" y="3851984"/>
          <a:ext cx="4114296" cy="113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200" kern="1200" dirty="0" smtClean="0">
              <a:latin typeface="Calibri" pitchFamily="34" charset="0"/>
            </a:rPr>
            <a:t>Allows users to share locations information on social networks.</a:t>
          </a:r>
          <a:endParaRPr lang="en-US" sz="2200" kern="1200" dirty="0">
            <a:latin typeface="Calibri" pitchFamily="34" charset="0"/>
          </a:endParaRPr>
        </a:p>
      </dsp:txBody>
      <dsp:txXfrm>
        <a:off x="3509059" y="3851984"/>
        <a:ext cx="4114296" cy="11311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EA090-663F-4F33-A905-F6937D4478EF}">
      <dsp:nvSpPr>
        <dsp:cNvPr id="0" name=""/>
        <dsp:cNvSpPr/>
      </dsp:nvSpPr>
      <dsp:spPr>
        <a:xfrm>
          <a:off x="6983203" y="1888870"/>
          <a:ext cx="2089918" cy="20900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A161C1-D7A7-4441-8790-A536586F77EF}">
      <dsp:nvSpPr>
        <dsp:cNvPr id="0" name=""/>
        <dsp:cNvSpPr/>
      </dsp:nvSpPr>
      <dsp:spPr>
        <a:xfrm>
          <a:off x="7053106" y="1958550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Technologies &amp; Tools</a:t>
          </a:r>
          <a:endParaRPr lang="en-US" sz="2000" kern="1200" dirty="0"/>
        </a:p>
      </dsp:txBody>
      <dsp:txXfrm>
        <a:off x="7331821" y="2237269"/>
        <a:ext cx="1393577" cy="1393228"/>
      </dsp:txXfrm>
    </dsp:sp>
    <dsp:sp modelId="{0F994A98-0EB8-4900-8691-3BBD8C8C6E34}">
      <dsp:nvSpPr>
        <dsp:cNvPr id="0" name=""/>
        <dsp:cNvSpPr/>
      </dsp:nvSpPr>
      <dsp:spPr>
        <a:xfrm rot="2700000">
          <a:off x="4814402" y="1888723"/>
          <a:ext cx="2089952" cy="2089952"/>
        </a:xfrm>
        <a:prstGeom prst="teardrop">
          <a:avLst>
            <a:gd name="adj" fmla="val 1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50E1F2-C803-4C95-8A1B-D4C2D71BAF7D}">
      <dsp:nvSpPr>
        <dsp:cNvPr id="0" name=""/>
        <dsp:cNvSpPr/>
      </dsp:nvSpPr>
      <dsp:spPr>
        <a:xfrm>
          <a:off x="4893284" y="1958550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Plan</a:t>
          </a:r>
          <a:endParaRPr lang="en-US" sz="2000" kern="1200" dirty="0"/>
        </a:p>
      </dsp:txBody>
      <dsp:txXfrm>
        <a:off x="5172000" y="2237269"/>
        <a:ext cx="1393577" cy="1393228"/>
      </dsp:txXfrm>
    </dsp:sp>
    <dsp:sp modelId="{93D7E1E0-056D-47B1-9F92-1D37E9743DFD}">
      <dsp:nvSpPr>
        <dsp:cNvPr id="0" name=""/>
        <dsp:cNvSpPr/>
      </dsp:nvSpPr>
      <dsp:spPr>
        <a:xfrm rot="2700000">
          <a:off x="2663543" y="1888723"/>
          <a:ext cx="2089952" cy="2089952"/>
        </a:xfrm>
        <a:prstGeom prst="teardrop">
          <a:avLst>
            <a:gd name="adj" fmla="val 1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5EE42C-7AE2-4700-AC35-3A538AA3E8D3}">
      <dsp:nvSpPr>
        <dsp:cNvPr id="0" name=""/>
        <dsp:cNvSpPr/>
      </dsp:nvSpPr>
      <dsp:spPr>
        <a:xfrm>
          <a:off x="2733463" y="1958550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Organization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</a:t>
          </a:r>
          <a:endParaRPr lang="en-US" sz="2000" kern="1200" dirty="0"/>
        </a:p>
      </dsp:txBody>
      <dsp:txXfrm>
        <a:off x="3012178" y="2237269"/>
        <a:ext cx="1393577" cy="1393228"/>
      </dsp:txXfrm>
    </dsp:sp>
    <dsp:sp modelId="{B5941E67-024B-4C89-9EC6-2FC4A405A53F}">
      <dsp:nvSpPr>
        <dsp:cNvPr id="0" name=""/>
        <dsp:cNvSpPr/>
      </dsp:nvSpPr>
      <dsp:spPr>
        <a:xfrm rot="2700000">
          <a:off x="503721" y="1888723"/>
          <a:ext cx="2089952" cy="2089952"/>
        </a:xfrm>
        <a:prstGeom prst="teardrop">
          <a:avLst>
            <a:gd name="adj" fmla="val 1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D8D682-2239-4C83-AB51-3071F80845BE}">
      <dsp:nvSpPr>
        <dsp:cNvPr id="0" name=""/>
        <dsp:cNvSpPr/>
      </dsp:nvSpPr>
      <dsp:spPr>
        <a:xfrm>
          <a:off x="573641" y="1958550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Process Model</a:t>
          </a:r>
          <a:endParaRPr lang="en-US" sz="2000" kern="1200" dirty="0"/>
        </a:p>
      </dsp:txBody>
      <dsp:txXfrm>
        <a:off x="852357" y="2237269"/>
        <a:ext cx="1393577" cy="1393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5613C-BF92-47B7-AA86-8DF450347042}">
      <dsp:nvSpPr>
        <dsp:cNvPr id="0" name=""/>
        <dsp:cNvSpPr/>
      </dsp:nvSpPr>
      <dsp:spPr>
        <a:xfrm>
          <a:off x="0" y="1771510"/>
          <a:ext cx="2857377" cy="8658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Mr.Phan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Trường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Lâm</a:t>
          </a: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Supervisor</a:t>
          </a:r>
          <a:endParaRPr lang="en-US" sz="2000" b="1" kern="1200" dirty="0"/>
        </a:p>
      </dsp:txBody>
      <dsp:txXfrm>
        <a:off x="25359" y="1796869"/>
        <a:ext cx="2806659" cy="815094"/>
      </dsp:txXfrm>
    </dsp:sp>
    <dsp:sp modelId="{A8BC50C4-EE4D-442D-BA52-7D434A110CF5}">
      <dsp:nvSpPr>
        <dsp:cNvPr id="0" name=""/>
        <dsp:cNvSpPr/>
      </dsp:nvSpPr>
      <dsp:spPr>
        <a:xfrm rot="18495892">
          <a:off x="2416100" y="1271700"/>
          <a:ext cx="2318225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2318225" y="226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17257" y="1236376"/>
        <a:ext cx="115911" cy="115911"/>
      </dsp:txXfrm>
    </dsp:sp>
    <dsp:sp modelId="{7202A1B3-AD7D-4152-A066-66001904B78E}">
      <dsp:nvSpPr>
        <dsp:cNvPr id="0" name=""/>
        <dsp:cNvSpPr/>
      </dsp:nvSpPr>
      <dsp:spPr>
        <a:xfrm>
          <a:off x="4293048" y="0"/>
          <a:ext cx="2339995" cy="76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Nguyễn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Đức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Sinh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PM/Developer</a:t>
          </a:r>
          <a:endParaRPr lang="en-US" sz="1800" kern="1200" dirty="0"/>
        </a:p>
      </dsp:txBody>
      <dsp:txXfrm>
        <a:off x="4315556" y="22508"/>
        <a:ext cx="2294979" cy="723478"/>
      </dsp:txXfrm>
    </dsp:sp>
    <dsp:sp modelId="{AD6FF8DC-7391-479E-AEBB-71F9C84F05FA}">
      <dsp:nvSpPr>
        <dsp:cNvPr id="0" name=""/>
        <dsp:cNvSpPr/>
      </dsp:nvSpPr>
      <dsp:spPr>
        <a:xfrm rot="21591152">
          <a:off x="2857374" y="2179935"/>
          <a:ext cx="1437534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1437534" y="226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40203" y="2166628"/>
        <a:ext cx="71876" cy="71876"/>
      </dsp:txXfrm>
    </dsp:sp>
    <dsp:sp modelId="{C222C9DC-BBCC-432F-8968-78286637F3EE}">
      <dsp:nvSpPr>
        <dsp:cNvPr id="0" name=""/>
        <dsp:cNvSpPr/>
      </dsp:nvSpPr>
      <dsp:spPr>
        <a:xfrm>
          <a:off x="4294906" y="1828802"/>
          <a:ext cx="2339995" cy="7438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Anh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Designer/Developer</a:t>
          </a:r>
          <a:endParaRPr lang="en-US" sz="1800" kern="1200" dirty="0"/>
        </a:p>
      </dsp:txBody>
      <dsp:txXfrm>
        <a:off x="4316692" y="1850588"/>
        <a:ext cx="2296423" cy="700256"/>
      </dsp:txXfrm>
    </dsp:sp>
    <dsp:sp modelId="{DE147E04-B031-40FB-8D1E-8AFB92866B3A}">
      <dsp:nvSpPr>
        <dsp:cNvPr id="0" name=""/>
        <dsp:cNvSpPr/>
      </dsp:nvSpPr>
      <dsp:spPr>
        <a:xfrm rot="19661055">
          <a:off x="2725648" y="1727124"/>
          <a:ext cx="1700987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1700987" y="226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33617" y="1707231"/>
        <a:ext cx="85049" cy="85049"/>
      </dsp:txXfrm>
    </dsp:sp>
    <dsp:sp modelId="{FF46D8EC-B675-46FC-BA7F-3BCBF6BA7AB1}">
      <dsp:nvSpPr>
        <dsp:cNvPr id="0" name=""/>
        <dsp:cNvSpPr/>
      </dsp:nvSpPr>
      <dsp:spPr>
        <a:xfrm>
          <a:off x="4294906" y="914398"/>
          <a:ext cx="2339995" cy="7613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Nguyễn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Phong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Developer</a:t>
          </a:r>
          <a:endParaRPr lang="en-US" sz="1800" kern="1200" dirty="0"/>
        </a:p>
      </dsp:txBody>
      <dsp:txXfrm>
        <a:off x="4317206" y="936698"/>
        <a:ext cx="2295395" cy="716793"/>
      </dsp:txXfrm>
    </dsp:sp>
    <dsp:sp modelId="{DC7A256F-A376-4BCA-8D10-BA0F0DB703EB}">
      <dsp:nvSpPr>
        <dsp:cNvPr id="0" name=""/>
        <dsp:cNvSpPr/>
      </dsp:nvSpPr>
      <dsp:spPr>
        <a:xfrm rot="1934984">
          <a:off x="2726267" y="2635287"/>
          <a:ext cx="1699749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1699749" y="226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33648" y="2615425"/>
        <a:ext cx="84987" cy="84987"/>
      </dsp:txXfrm>
    </dsp:sp>
    <dsp:sp modelId="{1A1A8212-A5DE-4F62-91B5-43AE666C28A7}">
      <dsp:nvSpPr>
        <dsp:cNvPr id="0" name=""/>
        <dsp:cNvSpPr/>
      </dsp:nvSpPr>
      <dsp:spPr>
        <a:xfrm>
          <a:off x="4294906" y="2743196"/>
          <a:ext cx="2339995" cy="7364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Nguyễn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Văn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Tuấn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Tester/QA</a:t>
          </a:r>
          <a:endParaRPr lang="en-US" sz="1800" kern="1200" dirty="0"/>
        </a:p>
      </dsp:txBody>
      <dsp:txXfrm>
        <a:off x="4316476" y="2764766"/>
        <a:ext cx="2296855" cy="693310"/>
      </dsp:txXfrm>
    </dsp:sp>
    <dsp:sp modelId="{DDF30726-75A5-4A79-BF1F-1696FC7005B3}">
      <dsp:nvSpPr>
        <dsp:cNvPr id="0" name=""/>
        <dsp:cNvSpPr/>
      </dsp:nvSpPr>
      <dsp:spPr>
        <a:xfrm rot="3023328">
          <a:off x="2448799" y="3050276"/>
          <a:ext cx="2254684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2254684" y="226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800" kern="1200"/>
        </a:p>
      </dsp:txBody>
      <dsp:txXfrm>
        <a:off x="3519774" y="3016541"/>
        <a:ext cx="112734" cy="112734"/>
      </dsp:txXfrm>
    </dsp:sp>
    <dsp:sp modelId="{FDF8D952-2BBF-4A11-A587-7EFEB22B611E}">
      <dsp:nvSpPr>
        <dsp:cNvPr id="0" name=""/>
        <dsp:cNvSpPr/>
      </dsp:nvSpPr>
      <dsp:spPr>
        <a:xfrm>
          <a:off x="4294906" y="3581399"/>
          <a:ext cx="2339995" cy="720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Trần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Thanh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Hải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Tester</a:t>
          </a:r>
          <a:endParaRPr lang="en-US" sz="1800" kern="1200" dirty="0"/>
        </a:p>
      </dsp:txBody>
      <dsp:txXfrm>
        <a:off x="4315994" y="3602487"/>
        <a:ext cx="2297819" cy="6778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6E07B-502E-431D-B777-32CC5E6203FF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End-User</a:t>
          </a:r>
          <a:endParaRPr lang="en-US" sz="3900" kern="1200" dirty="0"/>
        </a:p>
      </dsp:txBody>
      <dsp:txXfrm rot="10800000">
        <a:off x="1585466" y="1895"/>
        <a:ext cx="3771647" cy="1128772"/>
      </dsp:txXfrm>
    </dsp:sp>
    <dsp:sp modelId="{A1513E7E-3FD5-4347-8428-3AA93A13C07D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DBB3F2-9B5C-4ACE-A1A9-2B439AF3C2FB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Content Editor</a:t>
          </a:r>
          <a:endParaRPr lang="en-US" sz="3900" kern="1200" dirty="0"/>
        </a:p>
      </dsp:txBody>
      <dsp:txXfrm rot="10800000">
        <a:off x="1585466" y="1467613"/>
        <a:ext cx="3771647" cy="1128772"/>
      </dsp:txXfrm>
    </dsp:sp>
    <dsp:sp modelId="{EFA1B844-D9A8-4223-9335-F04E4788C11A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97F178-2A44-4B9A-A18D-BF9078151FDF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System Admin</a:t>
          </a:r>
          <a:endParaRPr lang="en-US" sz="3900" kern="1200" dirty="0"/>
        </a:p>
      </dsp:txBody>
      <dsp:txXfrm rot="10800000">
        <a:off x="1585466" y="2933332"/>
        <a:ext cx="3771647" cy="1128772"/>
      </dsp:txXfrm>
    </dsp:sp>
    <dsp:sp modelId="{14B85D3B-7C7E-4520-A817-D6F32590709E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A38F8-B3D2-45EC-BC60-F70723972910}">
      <dsp:nvSpPr>
        <dsp:cNvPr id="0" name=""/>
        <dsp:cNvSpPr/>
      </dsp:nvSpPr>
      <dsp:spPr>
        <a:xfrm>
          <a:off x="0" y="88079"/>
          <a:ext cx="8153400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Usability</a:t>
          </a:r>
          <a:endParaRPr lang="en-US" sz="2600" kern="1200" dirty="0"/>
        </a:p>
      </dsp:txBody>
      <dsp:txXfrm>
        <a:off x="30442" y="118521"/>
        <a:ext cx="8092516" cy="562726"/>
      </dsp:txXfrm>
    </dsp:sp>
    <dsp:sp modelId="{93A2BEF3-EF9D-41D6-B562-F03955CDB806}">
      <dsp:nvSpPr>
        <dsp:cNvPr id="0" name=""/>
        <dsp:cNvSpPr/>
      </dsp:nvSpPr>
      <dsp:spPr>
        <a:xfrm>
          <a:off x="0" y="711690"/>
          <a:ext cx="81534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The d</a:t>
          </a:r>
          <a:r>
            <a:rPr lang="vi-VN" sz="2000" kern="1200" dirty="0" smtClean="0"/>
            <a:t>ata is correct</a:t>
          </a:r>
          <a:r>
            <a:rPr lang="en-US" sz="2000" kern="1200" dirty="0" smtClean="0"/>
            <a:t> and up-to-date. These are done by semi-crawler tools and content-editor staff.</a:t>
          </a:r>
          <a:endParaRPr lang="en-US" sz="2000" kern="1200" dirty="0"/>
        </a:p>
      </dsp:txBody>
      <dsp:txXfrm>
        <a:off x="0" y="711690"/>
        <a:ext cx="8153400" cy="632385"/>
      </dsp:txXfrm>
    </dsp:sp>
    <dsp:sp modelId="{1ABF8841-C4F2-4DC4-BEA6-2FA7E74C542D}">
      <dsp:nvSpPr>
        <dsp:cNvPr id="0" name=""/>
        <dsp:cNvSpPr/>
      </dsp:nvSpPr>
      <dsp:spPr>
        <a:xfrm>
          <a:off x="0" y="1344075"/>
          <a:ext cx="8153400" cy="62361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kern="1200" dirty="0" smtClean="0"/>
            <a:t>Availability</a:t>
          </a:r>
          <a:endParaRPr lang="en-US" sz="2600" kern="1200" dirty="0"/>
        </a:p>
      </dsp:txBody>
      <dsp:txXfrm>
        <a:off x="30442" y="1374517"/>
        <a:ext cx="8092516" cy="562726"/>
      </dsp:txXfrm>
    </dsp:sp>
    <dsp:sp modelId="{DFAD69CD-2D84-464D-B2E8-6D67ED6A439E}">
      <dsp:nvSpPr>
        <dsp:cNvPr id="0" name=""/>
        <dsp:cNvSpPr/>
      </dsp:nvSpPr>
      <dsp:spPr>
        <a:xfrm>
          <a:off x="0" y="1967685"/>
          <a:ext cx="81534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The website will be hosted in a reliable commerce web hosting Service Company.</a:t>
          </a:r>
          <a:endParaRPr lang="en-US" sz="2000" kern="1200" dirty="0"/>
        </a:p>
      </dsp:txBody>
      <dsp:txXfrm>
        <a:off x="0" y="1967685"/>
        <a:ext cx="8153400" cy="632385"/>
      </dsp:txXfrm>
    </dsp:sp>
    <dsp:sp modelId="{6A94A10E-EABB-432A-9C6E-1D33642A536A}">
      <dsp:nvSpPr>
        <dsp:cNvPr id="0" name=""/>
        <dsp:cNvSpPr/>
      </dsp:nvSpPr>
      <dsp:spPr>
        <a:xfrm>
          <a:off x="0" y="2600070"/>
          <a:ext cx="8153400" cy="62361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Maintainability</a:t>
          </a:r>
          <a:endParaRPr lang="en-US" sz="2600" kern="1200" dirty="0"/>
        </a:p>
      </dsp:txBody>
      <dsp:txXfrm>
        <a:off x="30442" y="2630512"/>
        <a:ext cx="8092516" cy="562726"/>
      </dsp:txXfrm>
    </dsp:sp>
    <dsp:sp modelId="{B85E9A62-BA46-4C6F-812D-992B1295CB4E}">
      <dsp:nvSpPr>
        <dsp:cNvPr id="0" name=""/>
        <dsp:cNvSpPr/>
      </dsp:nvSpPr>
      <dsp:spPr>
        <a:xfrm>
          <a:off x="0" y="3223680"/>
          <a:ext cx="81534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The system designing and implementing follows Object Oriented Analysis and Design (OOAD), Object Oriented Paradigm (OOP) principles. All developers follow coding convention strictly. In addition, each component/module is well documented.</a:t>
          </a:r>
          <a:endParaRPr lang="en-US" sz="2000" kern="1200" dirty="0"/>
        </a:p>
      </dsp:txBody>
      <dsp:txXfrm>
        <a:off x="0" y="3223680"/>
        <a:ext cx="8153400" cy="1184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0670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68713" y="0"/>
            <a:ext cx="280670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2E6A9-5D0E-4092-B04B-2D2F5C8E732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2063"/>
            <a:ext cx="2806700" cy="468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68713" y="8882063"/>
            <a:ext cx="2806700" cy="468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E141-B338-44B5-8D77-356B70E3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806699" cy="467599"/>
          </a:xfrm>
          <a:prstGeom prst="rect">
            <a:avLst/>
          </a:prstGeom>
        </p:spPr>
        <p:txBody>
          <a:bodyPr vert="horz" lIns="90366" tIns="45183" rIns="90366" bIns="451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68806" y="1"/>
            <a:ext cx="2806699" cy="467599"/>
          </a:xfrm>
          <a:prstGeom prst="rect">
            <a:avLst/>
          </a:prstGeom>
        </p:spPr>
        <p:txBody>
          <a:bodyPr vert="horz" lIns="90366" tIns="45183" rIns="90366" bIns="45183" rtlCol="0"/>
          <a:lstStyle>
            <a:lvl1pPr algn="r">
              <a:defRPr sz="1200"/>
            </a:lvl1pPr>
          </a:lstStyle>
          <a:p>
            <a:fld id="{A150D041-5B3B-48FE-973C-1983B1319DE9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01675"/>
            <a:ext cx="4676775" cy="3506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66" tIns="45183" rIns="90366" bIns="451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7702" y="4442189"/>
            <a:ext cx="5181600" cy="4208384"/>
          </a:xfrm>
          <a:prstGeom prst="rect">
            <a:avLst/>
          </a:prstGeom>
        </p:spPr>
        <p:txBody>
          <a:bodyPr vert="horz" lIns="90366" tIns="45183" rIns="90366" bIns="451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82745"/>
            <a:ext cx="2806699" cy="467599"/>
          </a:xfrm>
          <a:prstGeom prst="rect">
            <a:avLst/>
          </a:prstGeom>
        </p:spPr>
        <p:txBody>
          <a:bodyPr vert="horz" lIns="90366" tIns="45183" rIns="90366" bIns="451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8806" y="8882745"/>
            <a:ext cx="2806699" cy="467599"/>
          </a:xfrm>
          <a:prstGeom prst="rect">
            <a:avLst/>
          </a:prstGeom>
        </p:spPr>
        <p:txBody>
          <a:bodyPr vert="horz" lIns="90366" tIns="45183" rIns="90366" bIns="45183" rtlCol="0" anchor="b"/>
          <a:lstStyle>
            <a:lvl1pPr algn="r">
              <a:defRPr sz="1200"/>
            </a:lvl1pPr>
          </a:lstStyle>
          <a:p>
            <a:fld id="{29FE669F-F11E-4301-BD9C-793E575C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2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669F-F11E-4301-BD9C-793E575CBC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491-C2A4-44E4-A102-168F498F6B0D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2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DD88-756A-4888-9130-E7932064939E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8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9AE-BB3D-4625-ABC7-2198347291C6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1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24D-463F-40A8-925D-B6C271538945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6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B2D6-48E4-42A8-BDE0-458446FE5D55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97E0-EF77-4A54-ADCA-A6F0ABCB058E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C76-1B12-4CE2-93DE-8C7F86802AEB}" type="datetime1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3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3D22-5760-45FB-86B0-9930AF79E3A0}" type="datetime1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369E-402A-4A58-BF96-B7D2E84704C8}" type="datetime1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DC70-122D-4FE0-8F18-39AC892FF060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903-3602-4EB1-B39C-141CE60F8C6C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071F-031B-4394-AD2E-B7308D412899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6B1F-1F5F-40CB-AAC7-98FCC0D5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-609600" y="1232069"/>
            <a:ext cx="8686800" cy="1663531"/>
          </a:xfrm>
          <a:prstGeom prst="round2DiagRect">
            <a:avLst>
              <a:gd name="adj1" fmla="val 30828"/>
              <a:gd name="adj2" fmla="val 0"/>
            </a:avLst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8100000">
            <a:off x="698816" y="1476347"/>
            <a:ext cx="0" cy="6833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6183" y="2047876"/>
            <a:ext cx="475709" cy="4757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2803" y="1524338"/>
            <a:ext cx="689199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Vietnam’s Famous Location</a:t>
            </a:r>
            <a:endParaRPr lang="en-US" sz="4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5900" y="3124200"/>
            <a:ext cx="717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Capstone Project Presentation</a:t>
            </a:r>
          </a:p>
          <a:p>
            <a:pPr algn="r"/>
            <a:r>
              <a:rPr lang="vi-V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- by VFL Team</a:t>
            </a:r>
          </a:p>
        </p:txBody>
      </p:sp>
      <p:pic>
        <p:nvPicPr>
          <p:cNvPr id="1033" name="Picture 9" descr="C:\Users\Quang Teo\Desktop\fpt-greenwich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4867" r="57613" b="8763"/>
          <a:stretch/>
        </p:blipFill>
        <p:spPr bwMode="auto">
          <a:xfrm>
            <a:off x="7162800" y="5780988"/>
            <a:ext cx="1377630" cy="61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384550" y="6057140"/>
            <a:ext cx="214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Hanoi, August 2014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6" r="65295" b="13913"/>
          <a:stretch/>
        </p:blipFill>
        <p:spPr>
          <a:xfrm>
            <a:off x="451031" y="5717037"/>
            <a:ext cx="1163544" cy="6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2004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Organization Structure</a:t>
            </a:r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PROJECT MANAGEMENT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63505670"/>
              </p:ext>
            </p:extLst>
          </p:nvPr>
        </p:nvGraphicFramePr>
        <p:xfrm>
          <a:off x="810492" y="1676400"/>
          <a:ext cx="6941127" cy="439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9718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PROJECT MANAGEMENT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94717"/>
              </p:ext>
            </p:extLst>
          </p:nvPr>
        </p:nvGraphicFramePr>
        <p:xfrm>
          <a:off x="457200" y="1828800"/>
          <a:ext cx="8077200" cy="440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590800"/>
                <a:gridCol w="1219200"/>
                <a:gridCol w="990600"/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Team member is not hard working, do not follow deadline.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HIGH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SERIOUS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Find out the reason why?</a:t>
                      </a:r>
                    </a:p>
                    <a:p>
                      <a:pPr algn="l"/>
                      <a:r>
                        <a:rPr lang="en-US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Remind, give sanctions.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Bad communication make team member not understanding idea, delay plan.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HIGH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SERIOUS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 need using words more clearly, talk with each other more, note and send email to confirm information.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Computer is broken.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HIGH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SERIOUS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Backup team</a:t>
                      </a:r>
                      <a:r>
                        <a:rPr lang="en-US" sz="18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 data frequently.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Poor experience of management so that team makes plan unrealistically </a:t>
                      </a:r>
                      <a:r>
                        <a:rPr lang="en-US" sz="1800" b="0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. 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HIGH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SERIOUS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Team leader will tightly co-operate with team members when planning.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9718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Technologies &amp; Tools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PROJECT MANAGEMENT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0" descr="http://wptavern.com/wp-content/uploads/2013/10/github-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97" y="3336752"/>
            <a:ext cx="2362200" cy="9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7200" y="1915657"/>
            <a:ext cx="2528510" cy="860782"/>
            <a:chOff x="838200" y="2531107"/>
            <a:chExt cx="3738984" cy="1167981"/>
          </a:xfrm>
        </p:grpSpPr>
        <p:pic>
          <p:nvPicPr>
            <p:cNvPr id="17" name="Picture 2" descr="http://www.nobel-solutions.com/wp-content/uploads/2012/07/new_eclipse_log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531107"/>
              <a:ext cx="3505200" cy="99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711516" y="3239710"/>
              <a:ext cx="1865668" cy="459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KEPLER</a:t>
              </a:r>
              <a:endPara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42" name="Picture 2" descr="C:\Users\Quang Teo\Pictures\Microsoft-Office-2010-VL-Edition-x64-348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40" y="1558655"/>
            <a:ext cx="1909113" cy="11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2" y="4648200"/>
            <a:ext cx="2111465" cy="1320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0" y="3310479"/>
            <a:ext cx="2220770" cy="864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12" y="4930843"/>
            <a:ext cx="2308860" cy="9620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2" y="4797494"/>
            <a:ext cx="2552700" cy="1228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57" y="3089391"/>
            <a:ext cx="2457449" cy="993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93" y="1568548"/>
            <a:ext cx="1781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476452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User Groups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SOFTWARE REQUIREMENT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6438849"/>
              </p:ext>
            </p:extLst>
          </p:nvPr>
        </p:nvGraphicFramePr>
        <p:xfrm>
          <a:off x="1433947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8956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Use case for End-User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SOFTWARE REQUIREMENT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8" y="1752600"/>
            <a:ext cx="4229690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886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Use case for Content Editor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SOFTWARE REQUIREMENT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5" y="1752600"/>
            <a:ext cx="8492466" cy="44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886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Use case for System Admin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SOFTWARE REQUIREMENT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2" y="1675027"/>
            <a:ext cx="7601366" cy="49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743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Use case writing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SOFTWARE REQUIREMENT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85" y="1675027"/>
            <a:ext cx="5166977" cy="49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886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Non-functional Requirement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SOFTWARE REQUIREMENT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9113822"/>
              </p:ext>
            </p:extLst>
          </p:nvPr>
        </p:nvGraphicFramePr>
        <p:xfrm>
          <a:off x="457200" y="1828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886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System Architecture </a:t>
            </a:r>
            <a:r>
              <a:rPr lang="en-US" dirty="0"/>
              <a:t>Overview</a:t>
            </a:r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System Design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1" y="2209800"/>
            <a:ext cx="8534400" cy="37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470400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OUTLINE OF CONTENTS</a:t>
            </a:r>
            <a:endParaRPr lang="en-US" sz="3000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86000" y="1600200"/>
            <a:ext cx="4572000" cy="533400"/>
          </a:xfrm>
          <a:prstGeom prst="round2DiagRect">
            <a:avLst>
              <a:gd name="adj1" fmla="val 2705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62" name="Round Diagonal Corner Rectangle 61"/>
          <p:cNvSpPr/>
          <p:nvPr/>
        </p:nvSpPr>
        <p:spPr>
          <a:xfrm>
            <a:off x="2286000" y="2286000"/>
            <a:ext cx="4572000" cy="533400"/>
          </a:xfrm>
          <a:prstGeom prst="round2DiagRect">
            <a:avLst>
              <a:gd name="adj1" fmla="val 2705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Project Management</a:t>
            </a:r>
            <a:endParaRPr lang="en-US" sz="2800" dirty="0"/>
          </a:p>
        </p:txBody>
      </p:sp>
      <p:sp>
        <p:nvSpPr>
          <p:cNvPr id="63" name="Round Diagonal Corner Rectangle 62"/>
          <p:cNvSpPr/>
          <p:nvPr/>
        </p:nvSpPr>
        <p:spPr>
          <a:xfrm>
            <a:off x="2286000" y="2971800"/>
            <a:ext cx="4572000" cy="533400"/>
          </a:xfrm>
          <a:prstGeom prst="round2DiagRect">
            <a:avLst>
              <a:gd name="adj1" fmla="val 2705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Software Requirement</a:t>
            </a:r>
            <a:endParaRPr lang="en-US" sz="2800" dirty="0"/>
          </a:p>
        </p:txBody>
      </p:sp>
      <p:sp>
        <p:nvSpPr>
          <p:cNvPr id="64" name="Round Diagonal Corner Rectangle 63"/>
          <p:cNvSpPr/>
          <p:nvPr/>
        </p:nvSpPr>
        <p:spPr>
          <a:xfrm>
            <a:off x="2286000" y="3657600"/>
            <a:ext cx="4572000" cy="533400"/>
          </a:xfrm>
          <a:prstGeom prst="round2DiagRect">
            <a:avLst>
              <a:gd name="adj1" fmla="val 2705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System Design</a:t>
            </a:r>
            <a:endParaRPr lang="en-US" sz="2800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2286000" y="4343400"/>
            <a:ext cx="4572000" cy="533400"/>
          </a:xfrm>
          <a:prstGeom prst="round2DiagRect">
            <a:avLst>
              <a:gd name="adj1" fmla="val 2705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Testing</a:t>
            </a:r>
            <a:endParaRPr lang="en-US" sz="2800" dirty="0"/>
          </a:p>
        </p:txBody>
      </p:sp>
      <p:sp>
        <p:nvSpPr>
          <p:cNvPr id="66" name="Round Diagonal Corner Rectangle 65"/>
          <p:cNvSpPr/>
          <p:nvPr/>
        </p:nvSpPr>
        <p:spPr>
          <a:xfrm>
            <a:off x="2286000" y="5029200"/>
            <a:ext cx="4572000" cy="533400"/>
          </a:xfrm>
          <a:prstGeom prst="round2DiagRect">
            <a:avLst>
              <a:gd name="adj1" fmla="val 2705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Demonstration</a:t>
            </a:r>
            <a:endParaRPr lang="en-US" sz="2800" dirty="0"/>
          </a:p>
        </p:txBody>
      </p:sp>
      <p:sp>
        <p:nvSpPr>
          <p:cNvPr id="67" name="Round Diagonal Corner Rectangle 66"/>
          <p:cNvSpPr/>
          <p:nvPr/>
        </p:nvSpPr>
        <p:spPr>
          <a:xfrm>
            <a:off x="2286000" y="5715000"/>
            <a:ext cx="4572000" cy="533400"/>
          </a:xfrm>
          <a:prstGeom prst="round2DiagRect">
            <a:avLst>
              <a:gd name="adj1" fmla="val 2705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Q&amp;A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2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2004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Component Diagram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System Design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7" y="2057400"/>
            <a:ext cx="8511474" cy="36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197" y="990600"/>
            <a:ext cx="4300176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 Account Management Class Diagram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System Design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65" y="1543051"/>
            <a:ext cx="5862413" cy="50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7338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Conceptual Database Design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System Design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64" y="1629624"/>
            <a:ext cx="7902260" cy="492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2766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Logical Database Design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System Design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638" y="1524001"/>
            <a:ext cx="5697503" cy="49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886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Entity Relationship Diagram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SOFTWARE REQUIREMENT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6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44958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Sequence Diagram for </a:t>
            </a:r>
            <a:r>
              <a:rPr lang="en-US" b="1" dirty="0" smtClean="0"/>
              <a:t>Login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System Design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43013"/>
            <a:ext cx="6858000" cy="49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362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Testing process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" y="2071853"/>
            <a:ext cx="8847523" cy="33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362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Testing types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9281925"/>
              </p:ext>
            </p:extLst>
          </p:nvPr>
        </p:nvGraphicFramePr>
        <p:xfrm>
          <a:off x="457200" y="2057400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362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Testing model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724194" cy="43014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4377362"/>
              </p:ext>
            </p:extLst>
          </p:nvPr>
        </p:nvGraphicFramePr>
        <p:xfrm>
          <a:off x="1219200" y="1879600"/>
          <a:ext cx="66350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3200400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967181"/>
              </p:ext>
            </p:extLst>
          </p:nvPr>
        </p:nvGraphicFramePr>
        <p:xfrm>
          <a:off x="1524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2766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Functions to be tested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0269102"/>
              </p:ext>
            </p:extLst>
          </p:nvPr>
        </p:nvGraphicFramePr>
        <p:xfrm>
          <a:off x="1597664" y="1828800"/>
          <a:ext cx="5869936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743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Sample test case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100" y="1676399"/>
            <a:ext cx="6781800" cy="46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743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Acceptance test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76400"/>
            <a:ext cx="7233445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7432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Test report</a:t>
            </a:r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6701"/>
            <a:ext cx="6975195" cy="49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Project Results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6809845"/>
              </p:ext>
            </p:extLst>
          </p:nvPr>
        </p:nvGraphicFramePr>
        <p:xfrm>
          <a:off x="457200" y="1397000"/>
          <a:ext cx="80772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Limitation &amp; Expectation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43311"/>
              </p:ext>
            </p:extLst>
          </p:nvPr>
        </p:nvGraphicFramePr>
        <p:xfrm>
          <a:off x="622300" y="2621280"/>
          <a:ext cx="79121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050"/>
                <a:gridCol w="395605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Calibri" panose="020F0502020204030204" pitchFamily="34" charset="0"/>
                        </a:rPr>
                        <a:t>Limitation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Calibri" panose="020F0502020204030204" pitchFamily="34" charset="0"/>
                        </a:rPr>
                        <a:t>Exepectation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400" dirty="0" smtClean="0">
                          <a:latin typeface="Calibri" panose="020F0502020204030204" pitchFamily="34" charset="0"/>
                        </a:rPr>
                        <a:t>Less function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400" dirty="0" smtClean="0">
                          <a:latin typeface="Calibri" panose="020F0502020204030204" pitchFamily="34" charset="0"/>
                        </a:rPr>
                        <a:t>Don’t have enough time to</a:t>
                      </a:r>
                      <a:r>
                        <a:rPr lang="vi-VN" sz="2400" baseline="0" dirty="0" smtClean="0">
                          <a:latin typeface="Calibri" panose="020F0502020204030204" pitchFamily="34" charset="0"/>
                        </a:rPr>
                        <a:t> design more attractive UI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400" baseline="0" dirty="0" smtClean="0">
                          <a:latin typeface="Calibri" panose="020F0502020204030204" pitchFamily="34" charset="0"/>
                        </a:rPr>
                        <a:t>Develop more functions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400" baseline="0" dirty="0" smtClean="0">
                          <a:latin typeface="Calibri" panose="020F0502020204030204" pitchFamily="34" charset="0"/>
                        </a:rPr>
                        <a:t>Efficiency improvements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400" baseline="0" dirty="0" smtClean="0">
                          <a:latin typeface="Calibri" panose="020F0502020204030204" pitchFamily="34" charset="0"/>
                        </a:rPr>
                        <a:t>Broader development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57200" y="303346"/>
            <a:ext cx="4470400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Time for Q&amp;A</a:t>
            </a:r>
            <a:endParaRPr lang="en-US" sz="3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0"/>
          <a:stretch/>
        </p:blipFill>
        <p:spPr>
          <a:xfrm>
            <a:off x="1981200" y="1976018"/>
            <a:ext cx="5410200" cy="4043782"/>
          </a:xfrm>
        </p:spPr>
      </p:pic>
    </p:spTree>
    <p:extLst>
      <p:ext uri="{BB962C8B-B14F-4D97-AF65-F5344CB8AC3E}">
        <p14:creationId xmlns:p14="http://schemas.microsoft.com/office/powerpoint/2010/main" val="25362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31857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6B1F-1F5F-40CB-AAC7-98FCC0D580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3200400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5921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3200400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14877"/>
              </p:ext>
            </p:extLst>
          </p:nvPr>
        </p:nvGraphicFramePr>
        <p:xfrm>
          <a:off x="381000" y="1447800"/>
          <a:ext cx="8229600" cy="49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3200400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064842"/>
              </p:ext>
            </p:extLst>
          </p:nvPr>
        </p:nvGraphicFramePr>
        <p:xfrm>
          <a:off x="228600" y="1493837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PROJECT MANAGEMENT</a:t>
            </a:r>
            <a:endParaRPr lang="en-US" sz="3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8607256"/>
              </p:ext>
            </p:extLst>
          </p:nvPr>
        </p:nvGraphicFramePr>
        <p:xfrm>
          <a:off x="-152400" y="9144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34290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PROJECT MANAGEMENT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/>
          <a:stretch/>
        </p:blipFill>
        <p:spPr bwMode="auto">
          <a:xfrm>
            <a:off x="1430527" y="2133601"/>
            <a:ext cx="6482972" cy="3912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>
            <a:spLocks/>
          </p:cNvSpPr>
          <p:nvPr/>
        </p:nvSpPr>
        <p:spPr>
          <a:xfrm rot="10800000">
            <a:off x="457200" y="990600"/>
            <a:ext cx="2286000" cy="533400"/>
          </a:xfrm>
          <a:prstGeom prst="round2Same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645969" y="1193222"/>
            <a:ext cx="173182" cy="155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303346"/>
            <a:ext cx="4952904" cy="687254"/>
          </a:xfrm>
          <a:prstGeom prst="round2DiagRect">
            <a:avLst>
              <a:gd name="adj1" fmla="val 35239"/>
              <a:gd name="adj2" fmla="val 0"/>
            </a:avLst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PROJECT MANAGEMENT</a:t>
            </a:r>
            <a:endParaRPr lang="en-US" sz="30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6596858"/>
            <a:ext cx="381000" cy="184942"/>
          </a:xfrm>
          <a:solidFill>
            <a:srgbClr val="00B050"/>
          </a:solidFill>
        </p:spPr>
        <p:txBody>
          <a:bodyPr/>
          <a:lstStyle/>
          <a:p>
            <a:fld id="{A87C6B1F-1F5F-40CB-AAC7-98FCC0D580B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524" y="1911928"/>
            <a:ext cx="8123655" cy="433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510054" y="1524000"/>
            <a:ext cx="2628900" cy="1177637"/>
          </a:xfrm>
          <a:prstGeom prst="wedgeRoundRectCallout">
            <a:avLst>
              <a:gd name="adj1" fmla="val -131860"/>
              <a:gd name="adj2" fmla="val 981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Iteration</a:t>
            </a:r>
          </a:p>
          <a:p>
            <a:pPr algn="ctr"/>
            <a:r>
              <a:rPr lang="en-US" sz="2400" dirty="0" smtClean="0"/>
              <a:t>19/05/2014</a:t>
            </a:r>
            <a:endParaRPr lang="en-US" sz="2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492373" y="2912118"/>
            <a:ext cx="2628900" cy="1177637"/>
          </a:xfrm>
          <a:prstGeom prst="wedgeRoundRectCallout">
            <a:avLst>
              <a:gd name="adj1" fmla="val -130657"/>
              <a:gd name="adj2" fmla="val 5304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Iteration</a:t>
            </a:r>
          </a:p>
          <a:p>
            <a:pPr algn="ctr"/>
            <a:r>
              <a:rPr lang="en-US" sz="2400" dirty="0" smtClean="0"/>
              <a:t>04/08/2014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492373" y="4572000"/>
            <a:ext cx="2628900" cy="1177637"/>
          </a:xfrm>
          <a:prstGeom prst="wedgeRoundRectCallout">
            <a:avLst>
              <a:gd name="adj1" fmla="val -128627"/>
              <a:gd name="adj2" fmla="val 7107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Finish project</a:t>
            </a:r>
          </a:p>
          <a:p>
            <a:pPr algn="ctr"/>
            <a:r>
              <a:rPr lang="en-US" sz="2400" dirty="0" smtClean="0"/>
              <a:t>21/08/2014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858000" y="6596856"/>
            <a:ext cx="1937121" cy="17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Vietnam’s Famous Location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757</Words>
  <Application>Microsoft Office PowerPoint</Application>
  <PresentationFormat>On-screen Show (4:3)</PresentationFormat>
  <Paragraphs>284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Rikkei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Trong Quang</dc:creator>
  <cp:lastModifiedBy>Jackan</cp:lastModifiedBy>
  <cp:revision>387</cp:revision>
  <cp:lastPrinted>2014-04-16T22:35:57Z</cp:lastPrinted>
  <dcterms:created xsi:type="dcterms:W3CDTF">2014-04-16T03:25:59Z</dcterms:created>
  <dcterms:modified xsi:type="dcterms:W3CDTF">2014-08-21T07:10:22Z</dcterms:modified>
</cp:coreProperties>
</file>