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Default Extension="vsdx" ContentType="application/vnd.ms-visio.drawing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308" r:id="rId5"/>
    <p:sldId id="259" r:id="rId6"/>
    <p:sldId id="300" r:id="rId7"/>
    <p:sldId id="298" r:id="rId8"/>
    <p:sldId id="301" r:id="rId9"/>
    <p:sldId id="305" r:id="rId10"/>
    <p:sldId id="303" r:id="rId11"/>
    <p:sldId id="306" r:id="rId12"/>
    <p:sldId id="261" r:id="rId13"/>
    <p:sldId id="262" r:id="rId14"/>
    <p:sldId id="263" r:id="rId15"/>
    <p:sldId id="309" r:id="rId16"/>
    <p:sldId id="265" r:id="rId17"/>
    <p:sldId id="264" r:id="rId18"/>
    <p:sldId id="312" r:id="rId19"/>
    <p:sldId id="267" r:id="rId20"/>
    <p:sldId id="268" r:id="rId21"/>
    <p:sldId id="314" r:id="rId22"/>
    <p:sldId id="299" r:id="rId23"/>
    <p:sldId id="313" r:id="rId24"/>
    <p:sldId id="269" r:id="rId25"/>
    <p:sldId id="270" r:id="rId26"/>
    <p:sldId id="271" r:id="rId27"/>
    <p:sldId id="273" r:id="rId28"/>
    <p:sldId id="294" r:id="rId29"/>
    <p:sldId id="295" r:id="rId30"/>
    <p:sldId id="274" r:id="rId31"/>
    <p:sldId id="276" r:id="rId32"/>
    <p:sldId id="277" r:id="rId33"/>
    <p:sldId id="279" r:id="rId34"/>
    <p:sldId id="278" r:id="rId35"/>
    <p:sldId id="286" r:id="rId36"/>
    <p:sldId id="292" r:id="rId37"/>
    <p:sldId id="293" r:id="rId38"/>
    <p:sldId id="280" r:id="rId39"/>
    <p:sldId id="282" r:id="rId40"/>
    <p:sldId id="290" r:id="rId41"/>
    <p:sldId id="291" r:id="rId42"/>
    <p:sldId id="281" r:id="rId43"/>
    <p:sldId id="283" r:id="rId44"/>
    <p:sldId id="284" r:id="rId45"/>
    <p:sldId id="285" r:id="rId46"/>
    <p:sldId id="289" r:id="rId47"/>
    <p:sldId id="28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0" autoAdjust="0"/>
  </p:normalViewPr>
  <p:slideViewPr>
    <p:cSldViewPr>
      <p:cViewPr>
        <p:scale>
          <a:sx n="90" d="100"/>
          <a:sy n="90" d="100"/>
        </p:scale>
        <p:origin x="54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5FDF0-EFC9-4654-BB48-F187378F08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0240E-EC8C-4B00-B0DD-42316ADC7003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1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BA91A720-850C-4BFE-8473-46D575ECDBF8}" type="parTrans" cxnId="{7CB00B08-7C9E-4021-AA35-BC56FAD9C73B}">
      <dgm:prSet/>
      <dgm:spPr/>
      <dgm:t>
        <a:bodyPr/>
        <a:lstStyle/>
        <a:p>
          <a:endParaRPr lang="en-US" b="1" i="1"/>
        </a:p>
      </dgm:t>
    </dgm:pt>
    <dgm:pt modelId="{E5EE6EBD-CE3A-47DD-A7DD-FB6F92AB2071}" type="sibTrans" cxnId="{7CB00B08-7C9E-4021-AA35-BC56FAD9C73B}">
      <dgm:prSet/>
      <dgm:spPr/>
      <dgm:t>
        <a:bodyPr/>
        <a:lstStyle/>
        <a:p>
          <a:endParaRPr lang="en-US" b="1" i="1"/>
        </a:p>
      </dgm:t>
    </dgm:pt>
    <dgm:pt modelId="{DCBBB92F-E23C-4F5A-AAC6-5F0E9E4C3D61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2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89755C7D-9F7C-4720-9C32-07AABBCC5A99}" type="parTrans" cxnId="{655058AF-3F98-4978-B01D-9EBB63DCDD79}">
      <dgm:prSet/>
      <dgm:spPr/>
      <dgm:t>
        <a:bodyPr/>
        <a:lstStyle/>
        <a:p>
          <a:endParaRPr lang="en-US" b="1" i="1"/>
        </a:p>
      </dgm:t>
    </dgm:pt>
    <dgm:pt modelId="{42D954B7-BD12-4E0B-8405-B7DD86A62047}" type="sibTrans" cxnId="{655058AF-3F98-4978-B01D-9EBB63DCDD79}">
      <dgm:prSet/>
      <dgm:spPr/>
      <dgm:t>
        <a:bodyPr/>
        <a:lstStyle/>
        <a:p>
          <a:endParaRPr lang="en-US" b="1" i="1"/>
        </a:p>
      </dgm:t>
    </dgm:pt>
    <dgm:pt modelId="{986D9242-E56E-4308-B34C-D2ECF9F6C55F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Project Management Plan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81B0C2D4-A1B5-43FC-976D-6244AE33A764}" type="parTrans" cxnId="{6F6835E7-76AE-4FF9-BDFE-F9B2C954B61F}">
      <dgm:prSet/>
      <dgm:spPr/>
      <dgm:t>
        <a:bodyPr/>
        <a:lstStyle/>
        <a:p>
          <a:endParaRPr lang="en-US" b="1" i="1"/>
        </a:p>
      </dgm:t>
    </dgm:pt>
    <dgm:pt modelId="{61EFCEBA-6394-49AD-A9B8-D937388555ED}" type="sibTrans" cxnId="{6F6835E7-76AE-4FF9-BDFE-F9B2C954B61F}">
      <dgm:prSet/>
      <dgm:spPr/>
      <dgm:t>
        <a:bodyPr/>
        <a:lstStyle/>
        <a:p>
          <a:endParaRPr lang="en-US" b="1" i="1"/>
        </a:p>
      </dgm:t>
    </dgm:pt>
    <dgm:pt modelId="{E576F3A5-4C66-4A36-8374-C2E621C7174F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Project Introduction		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5F183191-C775-49A6-AFD1-73680A2CB74A}" type="parTrans" cxnId="{D4F5B70A-B6F8-4050-82CA-F5C00486921E}">
      <dgm:prSet/>
      <dgm:spPr/>
      <dgm:t>
        <a:bodyPr/>
        <a:lstStyle/>
        <a:p>
          <a:endParaRPr lang="en-US" b="1" i="1"/>
        </a:p>
      </dgm:t>
    </dgm:pt>
    <dgm:pt modelId="{5E492EBE-75C4-4B70-A859-24639EB9A588}" type="sibTrans" cxnId="{D4F5B70A-B6F8-4050-82CA-F5C00486921E}">
      <dgm:prSet/>
      <dgm:spPr/>
      <dgm:t>
        <a:bodyPr/>
        <a:lstStyle/>
        <a:p>
          <a:endParaRPr lang="en-US" b="1" i="1"/>
        </a:p>
      </dgm:t>
    </dgm:pt>
    <dgm:pt modelId="{0FFE8788-88E7-4BF5-8784-BEADBD39B391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3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52CBC6A2-5A7C-4D80-BF11-FAAD4A91E4E3}" type="parTrans" cxnId="{43320108-80CA-4FA1-BA56-47301686856D}">
      <dgm:prSet/>
      <dgm:spPr/>
      <dgm:t>
        <a:bodyPr/>
        <a:lstStyle/>
        <a:p>
          <a:endParaRPr lang="en-US" b="1" i="1"/>
        </a:p>
      </dgm:t>
    </dgm:pt>
    <dgm:pt modelId="{33F5AD5E-5702-498D-BE8F-A217784076C1}" type="sibTrans" cxnId="{43320108-80CA-4FA1-BA56-47301686856D}">
      <dgm:prSet/>
      <dgm:spPr/>
      <dgm:t>
        <a:bodyPr/>
        <a:lstStyle/>
        <a:p>
          <a:endParaRPr lang="en-US" b="1" i="1"/>
        </a:p>
      </dgm:t>
    </dgm:pt>
    <dgm:pt modelId="{A7F7E58E-574A-4A22-9141-2F18197A122E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Software Requirement Specification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7D60D9E8-1430-40D4-AFB9-7A5991899D6A}" type="parTrans" cxnId="{4D42D3F7-70DE-456A-A16D-48D072ED02A8}">
      <dgm:prSet/>
      <dgm:spPr/>
      <dgm:t>
        <a:bodyPr/>
        <a:lstStyle/>
        <a:p>
          <a:endParaRPr lang="en-US" b="1" i="1"/>
        </a:p>
      </dgm:t>
    </dgm:pt>
    <dgm:pt modelId="{D263A5FC-4ABD-41AD-B40F-96D2C65C6E8C}" type="sibTrans" cxnId="{4D42D3F7-70DE-456A-A16D-48D072ED02A8}">
      <dgm:prSet/>
      <dgm:spPr/>
      <dgm:t>
        <a:bodyPr/>
        <a:lstStyle/>
        <a:p>
          <a:endParaRPr lang="en-US" b="1" i="1"/>
        </a:p>
      </dgm:t>
    </dgm:pt>
    <dgm:pt modelId="{19614F00-5988-4D5C-A4AB-1445CE0F0228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4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3912B5EC-D963-4197-AD85-ACBBA6B4C6F7}" type="parTrans" cxnId="{E3ECA42D-9E9F-44D8-9915-613B6F3A1270}">
      <dgm:prSet/>
      <dgm:spPr/>
      <dgm:t>
        <a:bodyPr/>
        <a:lstStyle/>
        <a:p>
          <a:endParaRPr lang="en-US" b="1" i="1"/>
        </a:p>
      </dgm:t>
    </dgm:pt>
    <dgm:pt modelId="{4F37E8FD-6F30-48DF-8FC2-20C2F5879A77}" type="sibTrans" cxnId="{E3ECA42D-9E9F-44D8-9915-613B6F3A1270}">
      <dgm:prSet/>
      <dgm:spPr/>
      <dgm:t>
        <a:bodyPr/>
        <a:lstStyle/>
        <a:p>
          <a:endParaRPr lang="en-US" b="1" i="1"/>
        </a:p>
      </dgm:t>
    </dgm:pt>
    <dgm:pt modelId="{14AE9641-10AD-4BE6-9FE7-5A9155E46221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Software Design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ABFE06FC-0B33-4063-9669-D15E46CE8A9F}" type="parTrans" cxnId="{FD9BE7C6-F5E0-4EA1-A492-98A05608676B}">
      <dgm:prSet/>
      <dgm:spPr/>
      <dgm:t>
        <a:bodyPr/>
        <a:lstStyle/>
        <a:p>
          <a:endParaRPr lang="en-US" b="1" i="1"/>
        </a:p>
      </dgm:t>
    </dgm:pt>
    <dgm:pt modelId="{E0A91AF2-F3E3-45A3-925B-C703079BD9F1}" type="sibTrans" cxnId="{FD9BE7C6-F5E0-4EA1-A492-98A05608676B}">
      <dgm:prSet/>
      <dgm:spPr/>
      <dgm:t>
        <a:bodyPr/>
        <a:lstStyle/>
        <a:p>
          <a:endParaRPr lang="en-US" b="1" i="1"/>
        </a:p>
      </dgm:t>
    </dgm:pt>
    <dgm:pt modelId="{F1E34CEC-6DB9-4166-A7DC-EDCBF385D6B4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5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F3931C4F-4A5E-46CA-A66F-BDDEB42957E3}" type="parTrans" cxnId="{46C790F3-8732-42F3-B5FB-DAC5C90F28E6}">
      <dgm:prSet/>
      <dgm:spPr/>
      <dgm:t>
        <a:bodyPr/>
        <a:lstStyle/>
        <a:p>
          <a:endParaRPr lang="en-US" b="1" i="1"/>
        </a:p>
      </dgm:t>
    </dgm:pt>
    <dgm:pt modelId="{D385B3E9-6BE5-40EF-905E-4040F422F852}" type="sibTrans" cxnId="{46C790F3-8732-42F3-B5FB-DAC5C90F28E6}">
      <dgm:prSet/>
      <dgm:spPr/>
      <dgm:t>
        <a:bodyPr/>
        <a:lstStyle/>
        <a:p>
          <a:endParaRPr lang="en-US" b="1" i="1"/>
        </a:p>
      </dgm:t>
    </dgm:pt>
    <dgm:pt modelId="{EE115776-50F1-431C-BBA5-403B25ED8994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Testing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21085D21-63D7-4E46-B4BA-D35E3CAFE82C}" type="parTrans" cxnId="{D980A3BB-E2C6-4D48-8667-E23474E55FB2}">
      <dgm:prSet/>
      <dgm:spPr/>
      <dgm:t>
        <a:bodyPr/>
        <a:lstStyle/>
        <a:p>
          <a:endParaRPr lang="en-US" b="1" i="1"/>
        </a:p>
      </dgm:t>
    </dgm:pt>
    <dgm:pt modelId="{D9650DB3-1A63-48EA-9AB4-260B4EF9830D}" type="sibTrans" cxnId="{D980A3BB-E2C6-4D48-8667-E23474E55FB2}">
      <dgm:prSet/>
      <dgm:spPr/>
      <dgm:t>
        <a:bodyPr/>
        <a:lstStyle/>
        <a:p>
          <a:endParaRPr lang="en-US" b="1" i="1"/>
        </a:p>
      </dgm:t>
    </dgm:pt>
    <dgm:pt modelId="{4CAC5C92-B6F5-45C4-91D1-865A47C02393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7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9E76888C-B8D6-4A7C-9EAD-1190DEB1F57F}" type="parTrans" cxnId="{B19C5BD6-A424-4367-82A0-D3E6D80567E1}">
      <dgm:prSet/>
      <dgm:spPr/>
      <dgm:t>
        <a:bodyPr/>
        <a:lstStyle/>
        <a:p>
          <a:endParaRPr lang="en-US" b="1" i="1"/>
        </a:p>
      </dgm:t>
    </dgm:pt>
    <dgm:pt modelId="{9E307B0D-DA67-4C0B-BAB5-DC5141EE8F11}" type="sibTrans" cxnId="{B19C5BD6-A424-4367-82A0-D3E6D80567E1}">
      <dgm:prSet/>
      <dgm:spPr/>
      <dgm:t>
        <a:bodyPr/>
        <a:lstStyle/>
        <a:p>
          <a:endParaRPr lang="en-US" b="1" i="1"/>
        </a:p>
      </dgm:t>
    </dgm:pt>
    <dgm:pt modelId="{722B1582-FE35-4F94-A0AB-5DF1C0D50DB3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Q&amp;A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F4AD39A9-F5B5-479B-9FC4-6F47E45CE284}" type="parTrans" cxnId="{0CBBA239-8ADE-4AA4-8935-61C229409284}">
      <dgm:prSet/>
      <dgm:spPr/>
      <dgm:t>
        <a:bodyPr/>
        <a:lstStyle/>
        <a:p>
          <a:endParaRPr lang="en-US" b="1" i="1"/>
        </a:p>
      </dgm:t>
    </dgm:pt>
    <dgm:pt modelId="{26449741-6A0C-4021-B3A1-2F9F620F1476}" type="sibTrans" cxnId="{0CBBA239-8ADE-4AA4-8935-61C229409284}">
      <dgm:prSet/>
      <dgm:spPr/>
      <dgm:t>
        <a:bodyPr/>
        <a:lstStyle/>
        <a:p>
          <a:endParaRPr lang="en-US" b="1" i="1"/>
        </a:p>
      </dgm:t>
    </dgm:pt>
    <dgm:pt modelId="{1A4A85B9-27C9-450E-8FBE-8D1079CCE0C8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6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38A47ADA-2863-40FB-99FD-5D25C1B10C44}" type="parTrans" cxnId="{85948252-07AC-4254-9502-6A36DDD0379F}">
      <dgm:prSet/>
      <dgm:spPr/>
      <dgm:t>
        <a:bodyPr/>
        <a:lstStyle/>
        <a:p>
          <a:endParaRPr lang="en-US"/>
        </a:p>
      </dgm:t>
    </dgm:pt>
    <dgm:pt modelId="{B6423DBD-7076-4F44-9096-CFFD3CEDD770}" type="sibTrans" cxnId="{85948252-07AC-4254-9502-6A36DDD0379F}">
      <dgm:prSet/>
      <dgm:spPr/>
      <dgm:t>
        <a:bodyPr/>
        <a:lstStyle/>
        <a:p>
          <a:endParaRPr lang="en-US"/>
        </a:p>
      </dgm:t>
    </dgm:pt>
    <dgm:pt modelId="{F937A701-1610-4152-821D-50B0E02E1E3F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Lesson Learned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6034F390-EA74-427A-9777-317EAA348B28}" type="parTrans" cxnId="{2A06EE02-2D9A-4FEB-9581-EEC5E48274C4}">
      <dgm:prSet/>
      <dgm:spPr/>
      <dgm:t>
        <a:bodyPr/>
        <a:lstStyle/>
        <a:p>
          <a:endParaRPr lang="en-US"/>
        </a:p>
      </dgm:t>
    </dgm:pt>
    <dgm:pt modelId="{15350BFB-7D2D-4B6D-A7D0-AE74D90A324A}" type="sibTrans" cxnId="{2A06EE02-2D9A-4FEB-9581-EEC5E48274C4}">
      <dgm:prSet/>
      <dgm:spPr/>
      <dgm:t>
        <a:bodyPr/>
        <a:lstStyle/>
        <a:p>
          <a:endParaRPr lang="en-US"/>
        </a:p>
      </dgm:t>
    </dgm:pt>
    <dgm:pt modelId="{C592CDDA-7D40-4312-AB33-8F64D5051A83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8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6064F6BD-1DF5-47EE-AB7D-83B8BB5291EA}" type="parTrans" cxnId="{18E1BCA4-674C-4273-9A27-135A277663E9}">
      <dgm:prSet/>
      <dgm:spPr/>
      <dgm:t>
        <a:bodyPr/>
        <a:lstStyle/>
        <a:p>
          <a:endParaRPr lang="en-US"/>
        </a:p>
      </dgm:t>
    </dgm:pt>
    <dgm:pt modelId="{112AE78D-55ED-480B-9386-ACD827A72493}" type="sibTrans" cxnId="{18E1BCA4-674C-4273-9A27-135A277663E9}">
      <dgm:prSet/>
      <dgm:spPr/>
      <dgm:t>
        <a:bodyPr/>
        <a:lstStyle/>
        <a:p>
          <a:endParaRPr lang="en-US"/>
        </a:p>
      </dgm:t>
    </dgm:pt>
    <dgm:pt modelId="{9D548D0F-2AEB-4B9F-939F-85395896FC3C}">
      <dgm:prSet phldrT="[Text]"/>
      <dgm:spPr/>
      <dgm:t>
        <a:bodyPr/>
        <a:lstStyle/>
        <a:p>
          <a:r>
            <a:rPr lang="en-US" b="1" i="1" dirty="0" smtClean="0">
              <a:latin typeface="Arial" pitchFamily="34" charset="0"/>
              <a:cs typeface="Arial" pitchFamily="34" charset="0"/>
            </a:rPr>
            <a:t>Demo</a:t>
          </a:r>
          <a:endParaRPr lang="en-US" b="1" i="1" dirty="0">
            <a:latin typeface="Arial" pitchFamily="34" charset="0"/>
            <a:cs typeface="Arial" pitchFamily="34" charset="0"/>
          </a:endParaRPr>
        </a:p>
      </dgm:t>
    </dgm:pt>
    <dgm:pt modelId="{561576DA-01C6-4CBE-B365-F130BCD21FE2}" type="parTrans" cxnId="{C14A09E2-BC78-435B-BB16-A4D828531401}">
      <dgm:prSet/>
      <dgm:spPr/>
      <dgm:t>
        <a:bodyPr/>
        <a:lstStyle/>
        <a:p>
          <a:endParaRPr lang="en-US"/>
        </a:p>
      </dgm:t>
    </dgm:pt>
    <dgm:pt modelId="{5E0248FB-CA82-48B3-AD14-968DB8174744}" type="sibTrans" cxnId="{C14A09E2-BC78-435B-BB16-A4D828531401}">
      <dgm:prSet/>
      <dgm:spPr/>
      <dgm:t>
        <a:bodyPr/>
        <a:lstStyle/>
        <a:p>
          <a:endParaRPr lang="en-US"/>
        </a:p>
      </dgm:t>
    </dgm:pt>
    <dgm:pt modelId="{AC5AA409-FEA6-47EE-A8E4-4D419F6A5663}" type="pres">
      <dgm:prSet presAssocID="{A985FDF0-EFC9-4654-BB48-F187378F08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0768B7-A731-4895-8083-72D125B4F49A}" type="pres">
      <dgm:prSet presAssocID="{2090240E-EC8C-4B00-B0DD-42316ADC7003}" presName="composite" presStyleCnt="0"/>
      <dgm:spPr/>
      <dgm:t>
        <a:bodyPr/>
        <a:lstStyle/>
        <a:p>
          <a:endParaRPr lang="en-US"/>
        </a:p>
      </dgm:t>
    </dgm:pt>
    <dgm:pt modelId="{511460E1-BE3E-4C3C-89CE-284197CAB1DD}" type="pres">
      <dgm:prSet presAssocID="{2090240E-EC8C-4B00-B0DD-42316ADC7003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BF0AA-7819-4AE1-980E-DADDCE6D0DC4}" type="pres">
      <dgm:prSet presAssocID="{2090240E-EC8C-4B00-B0DD-42316ADC7003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B1A42-3047-40F1-BA10-8919A71AE9B6}" type="pres">
      <dgm:prSet presAssocID="{E5EE6EBD-CE3A-47DD-A7DD-FB6F92AB2071}" presName="sp" presStyleCnt="0"/>
      <dgm:spPr/>
      <dgm:t>
        <a:bodyPr/>
        <a:lstStyle/>
        <a:p>
          <a:endParaRPr lang="en-US"/>
        </a:p>
      </dgm:t>
    </dgm:pt>
    <dgm:pt modelId="{A65E16BC-4EB5-4357-A4B9-ED513EE39BED}" type="pres">
      <dgm:prSet presAssocID="{DCBBB92F-E23C-4F5A-AAC6-5F0E9E4C3D61}" presName="composite" presStyleCnt="0"/>
      <dgm:spPr/>
      <dgm:t>
        <a:bodyPr/>
        <a:lstStyle/>
        <a:p>
          <a:endParaRPr lang="en-US"/>
        </a:p>
      </dgm:t>
    </dgm:pt>
    <dgm:pt modelId="{BC4179C6-9296-4030-86AA-B8BAF15997A2}" type="pres">
      <dgm:prSet presAssocID="{DCBBB92F-E23C-4F5A-AAC6-5F0E9E4C3D61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A92EE-D100-4E6A-A1C6-8F6ED064FA9E}" type="pres">
      <dgm:prSet presAssocID="{DCBBB92F-E23C-4F5A-AAC6-5F0E9E4C3D61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8FA2B-D99D-4439-83EB-CF8052D1B8E8}" type="pres">
      <dgm:prSet presAssocID="{42D954B7-BD12-4E0B-8405-B7DD86A62047}" presName="sp" presStyleCnt="0"/>
      <dgm:spPr/>
      <dgm:t>
        <a:bodyPr/>
        <a:lstStyle/>
        <a:p>
          <a:endParaRPr lang="en-US"/>
        </a:p>
      </dgm:t>
    </dgm:pt>
    <dgm:pt modelId="{8823F9CF-5605-4C9B-9225-2B2C9EC67BDB}" type="pres">
      <dgm:prSet presAssocID="{0FFE8788-88E7-4BF5-8784-BEADBD39B391}" presName="composite" presStyleCnt="0"/>
      <dgm:spPr/>
      <dgm:t>
        <a:bodyPr/>
        <a:lstStyle/>
        <a:p>
          <a:endParaRPr lang="en-US"/>
        </a:p>
      </dgm:t>
    </dgm:pt>
    <dgm:pt modelId="{FABE80F2-B2BA-4F9B-845F-A8250C3C9A7E}" type="pres">
      <dgm:prSet presAssocID="{0FFE8788-88E7-4BF5-8784-BEADBD39B39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709D-5B93-43E5-AE46-450AD292E578}" type="pres">
      <dgm:prSet presAssocID="{0FFE8788-88E7-4BF5-8784-BEADBD39B39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75D6A-5EA2-4AA2-B403-F396FCDCC515}" type="pres">
      <dgm:prSet presAssocID="{33F5AD5E-5702-498D-BE8F-A217784076C1}" presName="sp" presStyleCnt="0"/>
      <dgm:spPr/>
      <dgm:t>
        <a:bodyPr/>
        <a:lstStyle/>
        <a:p>
          <a:endParaRPr lang="en-US"/>
        </a:p>
      </dgm:t>
    </dgm:pt>
    <dgm:pt modelId="{F8861162-01AE-4E3D-825F-C850FCE7590D}" type="pres">
      <dgm:prSet presAssocID="{19614F00-5988-4D5C-A4AB-1445CE0F0228}" presName="composite" presStyleCnt="0"/>
      <dgm:spPr/>
      <dgm:t>
        <a:bodyPr/>
        <a:lstStyle/>
        <a:p>
          <a:endParaRPr lang="en-US"/>
        </a:p>
      </dgm:t>
    </dgm:pt>
    <dgm:pt modelId="{26EFF142-1BA4-46C2-A444-448E79E0265E}" type="pres">
      <dgm:prSet presAssocID="{19614F00-5988-4D5C-A4AB-1445CE0F0228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59176-CE18-4D80-A149-5AE21AACEC15}" type="pres">
      <dgm:prSet presAssocID="{19614F00-5988-4D5C-A4AB-1445CE0F0228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CFF0E-7750-4190-AD96-63210ED84E00}" type="pres">
      <dgm:prSet presAssocID="{4F37E8FD-6F30-48DF-8FC2-20C2F5879A77}" presName="sp" presStyleCnt="0"/>
      <dgm:spPr/>
      <dgm:t>
        <a:bodyPr/>
        <a:lstStyle/>
        <a:p>
          <a:endParaRPr lang="en-US"/>
        </a:p>
      </dgm:t>
    </dgm:pt>
    <dgm:pt modelId="{CF7B4573-519C-4318-BEB6-FC6BB3CC0E95}" type="pres">
      <dgm:prSet presAssocID="{F1E34CEC-6DB9-4166-A7DC-EDCBF385D6B4}" presName="composite" presStyleCnt="0"/>
      <dgm:spPr/>
      <dgm:t>
        <a:bodyPr/>
        <a:lstStyle/>
        <a:p>
          <a:endParaRPr lang="en-US"/>
        </a:p>
      </dgm:t>
    </dgm:pt>
    <dgm:pt modelId="{43076A47-0BF5-49EC-98D1-0DD81EF3B898}" type="pres">
      <dgm:prSet presAssocID="{F1E34CEC-6DB9-4166-A7DC-EDCBF385D6B4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6307E-44EB-40A6-B305-6B83F6FAB7CE}" type="pres">
      <dgm:prSet presAssocID="{F1E34CEC-6DB9-4166-A7DC-EDCBF385D6B4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FCD15-E8B5-402B-8DAA-0F115B31F06C}" type="pres">
      <dgm:prSet presAssocID="{D385B3E9-6BE5-40EF-905E-4040F422F852}" presName="sp" presStyleCnt="0"/>
      <dgm:spPr/>
      <dgm:t>
        <a:bodyPr/>
        <a:lstStyle/>
        <a:p>
          <a:endParaRPr lang="en-US"/>
        </a:p>
      </dgm:t>
    </dgm:pt>
    <dgm:pt modelId="{C8440DE7-1AD4-44AE-A9FB-61C7F4EC6DCC}" type="pres">
      <dgm:prSet presAssocID="{1A4A85B9-27C9-450E-8FBE-8D1079CCE0C8}" presName="composite" presStyleCnt="0"/>
      <dgm:spPr/>
      <dgm:t>
        <a:bodyPr/>
        <a:lstStyle/>
        <a:p>
          <a:endParaRPr lang="en-US"/>
        </a:p>
      </dgm:t>
    </dgm:pt>
    <dgm:pt modelId="{6796B552-ED9B-467F-8580-FF286E9C126B}" type="pres">
      <dgm:prSet presAssocID="{1A4A85B9-27C9-450E-8FBE-8D1079CCE0C8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5DDB4-EE94-460A-9C8B-B9371F5EDEC0}" type="pres">
      <dgm:prSet presAssocID="{1A4A85B9-27C9-450E-8FBE-8D1079CCE0C8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D7EC9-C765-4F6E-8C98-4B4C02887CFC}" type="pres">
      <dgm:prSet presAssocID="{B6423DBD-7076-4F44-9096-CFFD3CEDD770}" presName="sp" presStyleCnt="0"/>
      <dgm:spPr/>
      <dgm:t>
        <a:bodyPr/>
        <a:lstStyle/>
        <a:p>
          <a:endParaRPr lang="en-US"/>
        </a:p>
      </dgm:t>
    </dgm:pt>
    <dgm:pt modelId="{A9DC545F-380A-4C7B-BBA6-610350A7E0CB}" type="pres">
      <dgm:prSet presAssocID="{4CAC5C92-B6F5-45C4-91D1-865A47C02393}" presName="composite" presStyleCnt="0"/>
      <dgm:spPr/>
      <dgm:t>
        <a:bodyPr/>
        <a:lstStyle/>
        <a:p>
          <a:endParaRPr lang="en-US"/>
        </a:p>
      </dgm:t>
    </dgm:pt>
    <dgm:pt modelId="{DFF7264E-B2A8-47B6-8514-62FB73A64C0B}" type="pres">
      <dgm:prSet presAssocID="{4CAC5C92-B6F5-45C4-91D1-865A47C02393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ADE54-C9A5-4DBC-B71F-89C5D5514569}" type="pres">
      <dgm:prSet presAssocID="{4CAC5C92-B6F5-45C4-91D1-865A47C02393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1748B-B433-4514-A8F6-4AEE6452AC59}" type="pres">
      <dgm:prSet presAssocID="{9E307B0D-DA67-4C0B-BAB5-DC5141EE8F11}" presName="sp" presStyleCnt="0"/>
      <dgm:spPr/>
      <dgm:t>
        <a:bodyPr/>
        <a:lstStyle/>
        <a:p>
          <a:endParaRPr lang="en-US"/>
        </a:p>
      </dgm:t>
    </dgm:pt>
    <dgm:pt modelId="{F92D33F7-9E3F-471D-9FE3-0B6FCE4F3BA6}" type="pres">
      <dgm:prSet presAssocID="{C592CDDA-7D40-4312-AB33-8F64D5051A83}" presName="composite" presStyleCnt="0"/>
      <dgm:spPr/>
      <dgm:t>
        <a:bodyPr/>
        <a:lstStyle/>
        <a:p>
          <a:endParaRPr lang="en-US"/>
        </a:p>
      </dgm:t>
    </dgm:pt>
    <dgm:pt modelId="{AC1B65C5-BA72-4D9D-96F9-9B596C6C3953}" type="pres">
      <dgm:prSet presAssocID="{C592CDDA-7D40-4312-AB33-8F64D5051A83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246BB-8C81-43D1-82C3-7AB94CB609A8}" type="pres">
      <dgm:prSet presAssocID="{C592CDDA-7D40-4312-AB33-8F64D5051A83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CA42D-9E9F-44D8-9915-613B6F3A1270}" srcId="{A985FDF0-EFC9-4654-BB48-F187378F08B3}" destId="{19614F00-5988-4D5C-A4AB-1445CE0F0228}" srcOrd="3" destOrd="0" parTransId="{3912B5EC-D963-4197-AD85-ACBBA6B4C6F7}" sibTransId="{4F37E8FD-6F30-48DF-8FC2-20C2F5879A77}"/>
    <dgm:cxn modelId="{3B891755-AF5F-49D3-9202-AE226E0AC27E}" type="presOf" srcId="{C592CDDA-7D40-4312-AB33-8F64D5051A83}" destId="{AC1B65C5-BA72-4D9D-96F9-9B596C6C3953}" srcOrd="0" destOrd="0" presId="urn:microsoft.com/office/officeart/2005/8/layout/chevron2"/>
    <dgm:cxn modelId="{C14A09E2-BC78-435B-BB16-A4D828531401}" srcId="{C592CDDA-7D40-4312-AB33-8F64D5051A83}" destId="{9D548D0F-2AEB-4B9F-939F-85395896FC3C}" srcOrd="0" destOrd="0" parTransId="{561576DA-01C6-4CBE-B365-F130BCD21FE2}" sibTransId="{5E0248FB-CA82-48B3-AD14-968DB8174744}"/>
    <dgm:cxn modelId="{655058AF-3F98-4978-B01D-9EBB63DCDD79}" srcId="{A985FDF0-EFC9-4654-BB48-F187378F08B3}" destId="{DCBBB92F-E23C-4F5A-AAC6-5F0E9E4C3D61}" srcOrd="1" destOrd="0" parTransId="{89755C7D-9F7C-4720-9C32-07AABBCC5A99}" sibTransId="{42D954B7-BD12-4E0B-8405-B7DD86A62047}"/>
    <dgm:cxn modelId="{B19C5BD6-A424-4367-82A0-D3E6D80567E1}" srcId="{A985FDF0-EFC9-4654-BB48-F187378F08B3}" destId="{4CAC5C92-B6F5-45C4-91D1-865A47C02393}" srcOrd="6" destOrd="0" parTransId="{9E76888C-B8D6-4A7C-9EAD-1190DEB1F57F}" sibTransId="{9E307B0D-DA67-4C0B-BAB5-DC5141EE8F11}"/>
    <dgm:cxn modelId="{8281DA20-A2CF-4518-86C1-F711968004A7}" type="presOf" srcId="{DCBBB92F-E23C-4F5A-AAC6-5F0E9E4C3D61}" destId="{BC4179C6-9296-4030-86AA-B8BAF15997A2}" srcOrd="0" destOrd="0" presId="urn:microsoft.com/office/officeart/2005/8/layout/chevron2"/>
    <dgm:cxn modelId="{18E1BCA4-674C-4273-9A27-135A277663E9}" srcId="{A985FDF0-EFC9-4654-BB48-F187378F08B3}" destId="{C592CDDA-7D40-4312-AB33-8F64D5051A83}" srcOrd="7" destOrd="0" parTransId="{6064F6BD-1DF5-47EE-AB7D-83B8BB5291EA}" sibTransId="{112AE78D-55ED-480B-9386-ACD827A72493}"/>
    <dgm:cxn modelId="{ADAD155B-D877-401C-866B-41DC84FF485F}" type="presOf" srcId="{0FFE8788-88E7-4BF5-8784-BEADBD39B391}" destId="{FABE80F2-B2BA-4F9B-845F-A8250C3C9A7E}" srcOrd="0" destOrd="0" presId="urn:microsoft.com/office/officeart/2005/8/layout/chevron2"/>
    <dgm:cxn modelId="{43320108-80CA-4FA1-BA56-47301686856D}" srcId="{A985FDF0-EFC9-4654-BB48-F187378F08B3}" destId="{0FFE8788-88E7-4BF5-8784-BEADBD39B391}" srcOrd="2" destOrd="0" parTransId="{52CBC6A2-5A7C-4D80-BF11-FAAD4A91E4E3}" sibTransId="{33F5AD5E-5702-498D-BE8F-A217784076C1}"/>
    <dgm:cxn modelId="{457A6925-C2B3-4C76-AEEC-912FEF223D4C}" type="presOf" srcId="{1A4A85B9-27C9-450E-8FBE-8D1079CCE0C8}" destId="{6796B552-ED9B-467F-8580-FF286E9C126B}" srcOrd="0" destOrd="0" presId="urn:microsoft.com/office/officeart/2005/8/layout/chevron2"/>
    <dgm:cxn modelId="{2A06EE02-2D9A-4FEB-9581-EEC5E48274C4}" srcId="{1A4A85B9-27C9-450E-8FBE-8D1079CCE0C8}" destId="{F937A701-1610-4152-821D-50B0E02E1E3F}" srcOrd="0" destOrd="0" parTransId="{6034F390-EA74-427A-9777-317EAA348B28}" sibTransId="{15350BFB-7D2D-4B6D-A7D0-AE74D90A324A}"/>
    <dgm:cxn modelId="{43ECFCBA-0031-4014-B0D8-20B679C11EE4}" type="presOf" srcId="{A985FDF0-EFC9-4654-BB48-F187378F08B3}" destId="{AC5AA409-FEA6-47EE-A8E4-4D419F6A5663}" srcOrd="0" destOrd="0" presId="urn:microsoft.com/office/officeart/2005/8/layout/chevron2"/>
    <dgm:cxn modelId="{C8F7DF96-C918-4942-854A-798190398580}" type="presOf" srcId="{F937A701-1610-4152-821D-50B0E02E1E3F}" destId="{0C85DDB4-EE94-460A-9C8B-B9371F5EDEC0}" srcOrd="0" destOrd="0" presId="urn:microsoft.com/office/officeart/2005/8/layout/chevron2"/>
    <dgm:cxn modelId="{E0499491-AF33-4A04-9D02-D581CA76AA39}" type="presOf" srcId="{722B1582-FE35-4F94-A0AB-5DF1C0D50DB3}" destId="{F59ADE54-C9A5-4DBC-B71F-89C5D5514569}" srcOrd="0" destOrd="0" presId="urn:microsoft.com/office/officeart/2005/8/layout/chevron2"/>
    <dgm:cxn modelId="{A7BB5FC6-B7C1-468B-A144-8871C44263DC}" type="presOf" srcId="{2090240E-EC8C-4B00-B0DD-42316ADC7003}" destId="{511460E1-BE3E-4C3C-89CE-284197CAB1DD}" srcOrd="0" destOrd="0" presId="urn:microsoft.com/office/officeart/2005/8/layout/chevron2"/>
    <dgm:cxn modelId="{4102286A-E3FB-4258-8217-22656BB5A3E3}" type="presOf" srcId="{EE115776-50F1-431C-BBA5-403B25ED8994}" destId="{E8C6307E-44EB-40A6-B305-6B83F6FAB7CE}" srcOrd="0" destOrd="0" presId="urn:microsoft.com/office/officeart/2005/8/layout/chevron2"/>
    <dgm:cxn modelId="{490812E3-0FD0-4CBA-8086-F9614D787796}" type="presOf" srcId="{19614F00-5988-4D5C-A4AB-1445CE0F0228}" destId="{26EFF142-1BA4-46C2-A444-448E79E0265E}" srcOrd="0" destOrd="0" presId="urn:microsoft.com/office/officeart/2005/8/layout/chevron2"/>
    <dgm:cxn modelId="{52E2287C-BD1B-4150-B5CD-ADFD82FB54D5}" type="presOf" srcId="{4CAC5C92-B6F5-45C4-91D1-865A47C02393}" destId="{DFF7264E-B2A8-47B6-8514-62FB73A64C0B}" srcOrd="0" destOrd="0" presId="urn:microsoft.com/office/officeart/2005/8/layout/chevron2"/>
    <dgm:cxn modelId="{C752A9C3-6BCD-48BE-A67E-8B42F0CAAD90}" type="presOf" srcId="{14AE9641-10AD-4BE6-9FE7-5A9155E46221}" destId="{52A59176-CE18-4D80-A149-5AE21AACEC15}" srcOrd="0" destOrd="0" presId="urn:microsoft.com/office/officeart/2005/8/layout/chevron2"/>
    <dgm:cxn modelId="{FD9BE7C6-F5E0-4EA1-A492-98A05608676B}" srcId="{19614F00-5988-4D5C-A4AB-1445CE0F0228}" destId="{14AE9641-10AD-4BE6-9FE7-5A9155E46221}" srcOrd="0" destOrd="0" parTransId="{ABFE06FC-0B33-4063-9669-D15E46CE8A9F}" sibTransId="{E0A91AF2-F3E3-45A3-925B-C703079BD9F1}"/>
    <dgm:cxn modelId="{46C790F3-8732-42F3-B5FB-DAC5C90F28E6}" srcId="{A985FDF0-EFC9-4654-BB48-F187378F08B3}" destId="{F1E34CEC-6DB9-4166-A7DC-EDCBF385D6B4}" srcOrd="4" destOrd="0" parTransId="{F3931C4F-4A5E-46CA-A66F-BDDEB42957E3}" sibTransId="{D385B3E9-6BE5-40EF-905E-4040F422F852}"/>
    <dgm:cxn modelId="{7CB00B08-7C9E-4021-AA35-BC56FAD9C73B}" srcId="{A985FDF0-EFC9-4654-BB48-F187378F08B3}" destId="{2090240E-EC8C-4B00-B0DD-42316ADC7003}" srcOrd="0" destOrd="0" parTransId="{BA91A720-850C-4BFE-8473-46D575ECDBF8}" sibTransId="{E5EE6EBD-CE3A-47DD-A7DD-FB6F92AB2071}"/>
    <dgm:cxn modelId="{DB989CC6-10D6-4AE1-B994-0A7687A68F1D}" type="presOf" srcId="{E576F3A5-4C66-4A36-8374-C2E621C7174F}" destId="{331BF0AA-7819-4AE1-980E-DADDCE6D0DC4}" srcOrd="0" destOrd="0" presId="urn:microsoft.com/office/officeart/2005/8/layout/chevron2"/>
    <dgm:cxn modelId="{92A61433-D7F5-4678-8435-76B7EED1A04B}" type="presOf" srcId="{F1E34CEC-6DB9-4166-A7DC-EDCBF385D6B4}" destId="{43076A47-0BF5-49EC-98D1-0DD81EF3B898}" srcOrd="0" destOrd="0" presId="urn:microsoft.com/office/officeart/2005/8/layout/chevron2"/>
    <dgm:cxn modelId="{85948252-07AC-4254-9502-6A36DDD0379F}" srcId="{A985FDF0-EFC9-4654-BB48-F187378F08B3}" destId="{1A4A85B9-27C9-450E-8FBE-8D1079CCE0C8}" srcOrd="5" destOrd="0" parTransId="{38A47ADA-2863-40FB-99FD-5D25C1B10C44}" sibTransId="{B6423DBD-7076-4F44-9096-CFFD3CEDD770}"/>
    <dgm:cxn modelId="{0CBBA239-8ADE-4AA4-8935-61C229409284}" srcId="{4CAC5C92-B6F5-45C4-91D1-865A47C02393}" destId="{722B1582-FE35-4F94-A0AB-5DF1C0D50DB3}" srcOrd="0" destOrd="0" parTransId="{F4AD39A9-F5B5-479B-9FC4-6F47E45CE284}" sibTransId="{26449741-6A0C-4021-B3A1-2F9F620F1476}"/>
    <dgm:cxn modelId="{6F6835E7-76AE-4FF9-BDFE-F9B2C954B61F}" srcId="{DCBBB92F-E23C-4F5A-AAC6-5F0E9E4C3D61}" destId="{986D9242-E56E-4308-B34C-D2ECF9F6C55F}" srcOrd="0" destOrd="0" parTransId="{81B0C2D4-A1B5-43FC-976D-6244AE33A764}" sibTransId="{61EFCEBA-6394-49AD-A9B8-D937388555ED}"/>
    <dgm:cxn modelId="{4D42D3F7-70DE-456A-A16D-48D072ED02A8}" srcId="{0FFE8788-88E7-4BF5-8784-BEADBD39B391}" destId="{A7F7E58E-574A-4A22-9141-2F18197A122E}" srcOrd="0" destOrd="0" parTransId="{7D60D9E8-1430-40D4-AFB9-7A5991899D6A}" sibTransId="{D263A5FC-4ABD-41AD-B40F-96D2C65C6E8C}"/>
    <dgm:cxn modelId="{A4FDFBBE-BE98-4876-AF8C-CD7ED56B0B93}" type="presOf" srcId="{A7F7E58E-574A-4A22-9141-2F18197A122E}" destId="{AD43709D-5B93-43E5-AE46-450AD292E578}" srcOrd="0" destOrd="0" presId="urn:microsoft.com/office/officeart/2005/8/layout/chevron2"/>
    <dgm:cxn modelId="{ACBAE50A-33D5-4F0D-92C4-C2905CF3A132}" type="presOf" srcId="{9D548D0F-2AEB-4B9F-939F-85395896FC3C}" destId="{6A6246BB-8C81-43D1-82C3-7AB94CB609A8}" srcOrd="0" destOrd="0" presId="urn:microsoft.com/office/officeart/2005/8/layout/chevron2"/>
    <dgm:cxn modelId="{D980A3BB-E2C6-4D48-8667-E23474E55FB2}" srcId="{F1E34CEC-6DB9-4166-A7DC-EDCBF385D6B4}" destId="{EE115776-50F1-431C-BBA5-403B25ED8994}" srcOrd="0" destOrd="0" parTransId="{21085D21-63D7-4E46-B4BA-D35E3CAFE82C}" sibTransId="{D9650DB3-1A63-48EA-9AB4-260B4EF9830D}"/>
    <dgm:cxn modelId="{D4F5B70A-B6F8-4050-82CA-F5C00486921E}" srcId="{2090240E-EC8C-4B00-B0DD-42316ADC7003}" destId="{E576F3A5-4C66-4A36-8374-C2E621C7174F}" srcOrd="0" destOrd="0" parTransId="{5F183191-C775-49A6-AFD1-73680A2CB74A}" sibTransId="{5E492EBE-75C4-4B70-A859-24639EB9A588}"/>
    <dgm:cxn modelId="{74C02623-3B40-4A1C-8CAD-8C5C45A33252}" type="presOf" srcId="{986D9242-E56E-4308-B34C-D2ECF9F6C55F}" destId="{923A92EE-D100-4E6A-A1C6-8F6ED064FA9E}" srcOrd="0" destOrd="0" presId="urn:microsoft.com/office/officeart/2005/8/layout/chevron2"/>
    <dgm:cxn modelId="{1AF77D2C-3ECA-4EC7-BC92-3BD30AF169A1}" type="presParOf" srcId="{AC5AA409-FEA6-47EE-A8E4-4D419F6A5663}" destId="{0D0768B7-A731-4895-8083-72D125B4F49A}" srcOrd="0" destOrd="0" presId="urn:microsoft.com/office/officeart/2005/8/layout/chevron2"/>
    <dgm:cxn modelId="{4B01C57E-D5EA-450B-8B86-BED3A147A8DA}" type="presParOf" srcId="{0D0768B7-A731-4895-8083-72D125B4F49A}" destId="{511460E1-BE3E-4C3C-89CE-284197CAB1DD}" srcOrd="0" destOrd="0" presId="urn:microsoft.com/office/officeart/2005/8/layout/chevron2"/>
    <dgm:cxn modelId="{588F5A3F-F80A-4F2C-AB0B-B5D3D2DA91C8}" type="presParOf" srcId="{0D0768B7-A731-4895-8083-72D125B4F49A}" destId="{331BF0AA-7819-4AE1-980E-DADDCE6D0DC4}" srcOrd="1" destOrd="0" presId="urn:microsoft.com/office/officeart/2005/8/layout/chevron2"/>
    <dgm:cxn modelId="{C1C82141-FDAD-45F5-A76F-A1E179A052E3}" type="presParOf" srcId="{AC5AA409-FEA6-47EE-A8E4-4D419F6A5663}" destId="{E67B1A42-3047-40F1-BA10-8919A71AE9B6}" srcOrd="1" destOrd="0" presId="urn:microsoft.com/office/officeart/2005/8/layout/chevron2"/>
    <dgm:cxn modelId="{7D4CB5FF-E231-4983-9FFD-F723FB273758}" type="presParOf" srcId="{AC5AA409-FEA6-47EE-A8E4-4D419F6A5663}" destId="{A65E16BC-4EB5-4357-A4B9-ED513EE39BED}" srcOrd="2" destOrd="0" presId="urn:microsoft.com/office/officeart/2005/8/layout/chevron2"/>
    <dgm:cxn modelId="{2E28DB33-186D-45B2-B140-1D6D63C78D62}" type="presParOf" srcId="{A65E16BC-4EB5-4357-A4B9-ED513EE39BED}" destId="{BC4179C6-9296-4030-86AA-B8BAF15997A2}" srcOrd="0" destOrd="0" presId="urn:microsoft.com/office/officeart/2005/8/layout/chevron2"/>
    <dgm:cxn modelId="{61576C55-A755-48E1-B86D-C761D9483B14}" type="presParOf" srcId="{A65E16BC-4EB5-4357-A4B9-ED513EE39BED}" destId="{923A92EE-D100-4E6A-A1C6-8F6ED064FA9E}" srcOrd="1" destOrd="0" presId="urn:microsoft.com/office/officeart/2005/8/layout/chevron2"/>
    <dgm:cxn modelId="{A5ACE73F-4EC9-4A01-8F1C-57A539482010}" type="presParOf" srcId="{AC5AA409-FEA6-47EE-A8E4-4D419F6A5663}" destId="{FEA8FA2B-D99D-4439-83EB-CF8052D1B8E8}" srcOrd="3" destOrd="0" presId="urn:microsoft.com/office/officeart/2005/8/layout/chevron2"/>
    <dgm:cxn modelId="{C8F1B754-3C85-4D51-9F89-B78C435497CC}" type="presParOf" srcId="{AC5AA409-FEA6-47EE-A8E4-4D419F6A5663}" destId="{8823F9CF-5605-4C9B-9225-2B2C9EC67BDB}" srcOrd="4" destOrd="0" presId="urn:microsoft.com/office/officeart/2005/8/layout/chevron2"/>
    <dgm:cxn modelId="{F21C77AB-220E-497F-94E7-A31CF8501D90}" type="presParOf" srcId="{8823F9CF-5605-4C9B-9225-2B2C9EC67BDB}" destId="{FABE80F2-B2BA-4F9B-845F-A8250C3C9A7E}" srcOrd="0" destOrd="0" presId="urn:microsoft.com/office/officeart/2005/8/layout/chevron2"/>
    <dgm:cxn modelId="{1CF1872A-0537-487D-BF9E-4B615B2C8928}" type="presParOf" srcId="{8823F9CF-5605-4C9B-9225-2B2C9EC67BDB}" destId="{AD43709D-5B93-43E5-AE46-450AD292E578}" srcOrd="1" destOrd="0" presId="urn:microsoft.com/office/officeart/2005/8/layout/chevron2"/>
    <dgm:cxn modelId="{EA066433-CAE0-411F-9D4F-F568FFBDC6A5}" type="presParOf" srcId="{AC5AA409-FEA6-47EE-A8E4-4D419F6A5663}" destId="{A7C75D6A-5EA2-4AA2-B403-F396FCDCC515}" srcOrd="5" destOrd="0" presId="urn:microsoft.com/office/officeart/2005/8/layout/chevron2"/>
    <dgm:cxn modelId="{46ABE91A-68D8-45B3-8CF5-AF8D9ECEEE5E}" type="presParOf" srcId="{AC5AA409-FEA6-47EE-A8E4-4D419F6A5663}" destId="{F8861162-01AE-4E3D-825F-C850FCE7590D}" srcOrd="6" destOrd="0" presId="urn:microsoft.com/office/officeart/2005/8/layout/chevron2"/>
    <dgm:cxn modelId="{520F791B-E6C1-432F-B4A6-4F0B2DAD9A24}" type="presParOf" srcId="{F8861162-01AE-4E3D-825F-C850FCE7590D}" destId="{26EFF142-1BA4-46C2-A444-448E79E0265E}" srcOrd="0" destOrd="0" presId="urn:microsoft.com/office/officeart/2005/8/layout/chevron2"/>
    <dgm:cxn modelId="{FAC4E674-3148-4A27-84E8-0DAF82E06A47}" type="presParOf" srcId="{F8861162-01AE-4E3D-825F-C850FCE7590D}" destId="{52A59176-CE18-4D80-A149-5AE21AACEC15}" srcOrd="1" destOrd="0" presId="urn:microsoft.com/office/officeart/2005/8/layout/chevron2"/>
    <dgm:cxn modelId="{45A3660F-7C6F-499B-8BDB-01CA31112D2C}" type="presParOf" srcId="{AC5AA409-FEA6-47EE-A8E4-4D419F6A5663}" destId="{491CFF0E-7750-4190-AD96-63210ED84E00}" srcOrd="7" destOrd="0" presId="urn:microsoft.com/office/officeart/2005/8/layout/chevron2"/>
    <dgm:cxn modelId="{A14DBC54-8127-4286-A326-78C00832D1A0}" type="presParOf" srcId="{AC5AA409-FEA6-47EE-A8E4-4D419F6A5663}" destId="{CF7B4573-519C-4318-BEB6-FC6BB3CC0E95}" srcOrd="8" destOrd="0" presId="urn:microsoft.com/office/officeart/2005/8/layout/chevron2"/>
    <dgm:cxn modelId="{AA2F852F-3CED-4DFE-9895-93671FCEA78A}" type="presParOf" srcId="{CF7B4573-519C-4318-BEB6-FC6BB3CC0E95}" destId="{43076A47-0BF5-49EC-98D1-0DD81EF3B898}" srcOrd="0" destOrd="0" presId="urn:microsoft.com/office/officeart/2005/8/layout/chevron2"/>
    <dgm:cxn modelId="{83A51568-CF22-4A2F-881A-BE31019C8D80}" type="presParOf" srcId="{CF7B4573-519C-4318-BEB6-FC6BB3CC0E95}" destId="{E8C6307E-44EB-40A6-B305-6B83F6FAB7CE}" srcOrd="1" destOrd="0" presId="urn:microsoft.com/office/officeart/2005/8/layout/chevron2"/>
    <dgm:cxn modelId="{8CAEB7A6-2C12-4F4F-8F91-567105E92871}" type="presParOf" srcId="{AC5AA409-FEA6-47EE-A8E4-4D419F6A5663}" destId="{F87FCD15-E8B5-402B-8DAA-0F115B31F06C}" srcOrd="9" destOrd="0" presId="urn:microsoft.com/office/officeart/2005/8/layout/chevron2"/>
    <dgm:cxn modelId="{6FADEFF5-405C-4343-BD09-C813B4F0BD0C}" type="presParOf" srcId="{AC5AA409-FEA6-47EE-A8E4-4D419F6A5663}" destId="{C8440DE7-1AD4-44AE-A9FB-61C7F4EC6DCC}" srcOrd="10" destOrd="0" presId="urn:microsoft.com/office/officeart/2005/8/layout/chevron2"/>
    <dgm:cxn modelId="{DFD66D14-0674-4BDB-BBC5-DAE4692CDAE2}" type="presParOf" srcId="{C8440DE7-1AD4-44AE-A9FB-61C7F4EC6DCC}" destId="{6796B552-ED9B-467F-8580-FF286E9C126B}" srcOrd="0" destOrd="0" presId="urn:microsoft.com/office/officeart/2005/8/layout/chevron2"/>
    <dgm:cxn modelId="{EA0F975E-250E-4B81-9543-5E20C9FA6213}" type="presParOf" srcId="{C8440DE7-1AD4-44AE-A9FB-61C7F4EC6DCC}" destId="{0C85DDB4-EE94-460A-9C8B-B9371F5EDEC0}" srcOrd="1" destOrd="0" presId="urn:microsoft.com/office/officeart/2005/8/layout/chevron2"/>
    <dgm:cxn modelId="{C5554980-C5D9-4F04-9388-8C514D66F873}" type="presParOf" srcId="{AC5AA409-FEA6-47EE-A8E4-4D419F6A5663}" destId="{E84D7EC9-C765-4F6E-8C98-4B4C02887CFC}" srcOrd="11" destOrd="0" presId="urn:microsoft.com/office/officeart/2005/8/layout/chevron2"/>
    <dgm:cxn modelId="{FB911772-8D1B-4729-B611-68A9F6158A1B}" type="presParOf" srcId="{AC5AA409-FEA6-47EE-A8E4-4D419F6A5663}" destId="{A9DC545F-380A-4C7B-BBA6-610350A7E0CB}" srcOrd="12" destOrd="0" presId="urn:microsoft.com/office/officeart/2005/8/layout/chevron2"/>
    <dgm:cxn modelId="{E4875B3A-8287-41D2-9FAC-814D87FAB035}" type="presParOf" srcId="{A9DC545F-380A-4C7B-BBA6-610350A7E0CB}" destId="{DFF7264E-B2A8-47B6-8514-62FB73A64C0B}" srcOrd="0" destOrd="0" presId="urn:microsoft.com/office/officeart/2005/8/layout/chevron2"/>
    <dgm:cxn modelId="{A7507E09-529F-4B43-B210-C1274B79BDF4}" type="presParOf" srcId="{A9DC545F-380A-4C7B-BBA6-610350A7E0CB}" destId="{F59ADE54-C9A5-4DBC-B71F-89C5D5514569}" srcOrd="1" destOrd="0" presId="urn:microsoft.com/office/officeart/2005/8/layout/chevron2"/>
    <dgm:cxn modelId="{616512C6-384D-4DCA-A2F0-A697D774FA28}" type="presParOf" srcId="{AC5AA409-FEA6-47EE-A8E4-4D419F6A5663}" destId="{DFA1748B-B433-4514-A8F6-4AEE6452AC59}" srcOrd="13" destOrd="0" presId="urn:microsoft.com/office/officeart/2005/8/layout/chevron2"/>
    <dgm:cxn modelId="{5C3F8E54-5AA1-4EF9-B06F-C2BF60E64C78}" type="presParOf" srcId="{AC5AA409-FEA6-47EE-A8E4-4D419F6A5663}" destId="{F92D33F7-9E3F-471D-9FE3-0B6FCE4F3BA6}" srcOrd="14" destOrd="0" presId="urn:microsoft.com/office/officeart/2005/8/layout/chevron2"/>
    <dgm:cxn modelId="{DFD71F1E-E4EB-4567-823A-69374B387311}" type="presParOf" srcId="{F92D33F7-9E3F-471D-9FE3-0B6FCE4F3BA6}" destId="{AC1B65C5-BA72-4D9D-96F9-9B596C6C3953}" srcOrd="0" destOrd="0" presId="urn:microsoft.com/office/officeart/2005/8/layout/chevron2"/>
    <dgm:cxn modelId="{2C31B0EB-4651-4D1E-A4AF-4C3B93E93C09}" type="presParOf" srcId="{F92D33F7-9E3F-471D-9FE3-0B6FCE4F3BA6}" destId="{6A6246BB-8C81-43D1-82C3-7AB94CB609A8}" srcOrd="1" destOrd="0" presId="urn:microsoft.com/office/officeart/2005/8/layout/chevron2"/>
  </dgm:cxnLst>
  <dgm:bg>
    <a:solidFill>
      <a:schemeClr val="bg1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460E1-BE3E-4C3C-89CE-284197CAB1DD}">
      <dsp:nvSpPr>
        <dsp:cNvPr id="0" name=""/>
        <dsp:cNvSpPr/>
      </dsp:nvSpPr>
      <dsp:spPr>
        <a:xfrm rot="5400000">
          <a:off x="-110951" y="113679"/>
          <a:ext cx="739675" cy="517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15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61615"/>
        <a:ext cx="517773" cy="221902"/>
      </dsp:txXfrm>
    </dsp:sp>
    <dsp:sp modelId="{331BF0AA-7819-4AE1-980E-DADDCE6D0DC4}">
      <dsp:nvSpPr>
        <dsp:cNvPr id="0" name=""/>
        <dsp:cNvSpPr/>
      </dsp:nvSpPr>
      <dsp:spPr>
        <a:xfrm rot="5400000">
          <a:off x="3561791" y="-3041290"/>
          <a:ext cx="480789" cy="656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dirty="0" smtClean="0">
              <a:latin typeface="Arial" pitchFamily="34" charset="0"/>
              <a:cs typeface="Arial" pitchFamily="34" charset="0"/>
            </a:rPr>
            <a:t>Project Introduction		</a:t>
          </a:r>
          <a:endParaRPr lang="en-US" sz="27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517773" y="26198"/>
        <a:ext cx="6545356" cy="433849"/>
      </dsp:txXfrm>
    </dsp:sp>
    <dsp:sp modelId="{BC4179C6-9296-4030-86AA-B8BAF15997A2}">
      <dsp:nvSpPr>
        <dsp:cNvPr id="0" name=""/>
        <dsp:cNvSpPr/>
      </dsp:nvSpPr>
      <dsp:spPr>
        <a:xfrm rot="5400000">
          <a:off x="-110951" y="780117"/>
          <a:ext cx="739675" cy="517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15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928053"/>
        <a:ext cx="517773" cy="221902"/>
      </dsp:txXfrm>
    </dsp:sp>
    <dsp:sp modelId="{923A92EE-D100-4E6A-A1C6-8F6ED064FA9E}">
      <dsp:nvSpPr>
        <dsp:cNvPr id="0" name=""/>
        <dsp:cNvSpPr/>
      </dsp:nvSpPr>
      <dsp:spPr>
        <a:xfrm rot="5400000">
          <a:off x="3561791" y="-2374852"/>
          <a:ext cx="480789" cy="656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dirty="0" smtClean="0">
              <a:latin typeface="Arial" pitchFamily="34" charset="0"/>
              <a:cs typeface="Arial" pitchFamily="34" charset="0"/>
            </a:rPr>
            <a:t>Project Management Plan</a:t>
          </a:r>
          <a:endParaRPr lang="en-US" sz="27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517773" y="692636"/>
        <a:ext cx="6545356" cy="433849"/>
      </dsp:txXfrm>
    </dsp:sp>
    <dsp:sp modelId="{FABE80F2-B2BA-4F9B-845F-A8250C3C9A7E}">
      <dsp:nvSpPr>
        <dsp:cNvPr id="0" name=""/>
        <dsp:cNvSpPr/>
      </dsp:nvSpPr>
      <dsp:spPr>
        <a:xfrm rot="5400000">
          <a:off x="-110951" y="1446556"/>
          <a:ext cx="739675" cy="517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15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94492"/>
        <a:ext cx="517773" cy="221902"/>
      </dsp:txXfrm>
    </dsp:sp>
    <dsp:sp modelId="{AD43709D-5B93-43E5-AE46-450AD292E578}">
      <dsp:nvSpPr>
        <dsp:cNvPr id="0" name=""/>
        <dsp:cNvSpPr/>
      </dsp:nvSpPr>
      <dsp:spPr>
        <a:xfrm rot="5400000">
          <a:off x="3561791" y="-1708414"/>
          <a:ext cx="480789" cy="656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dirty="0" smtClean="0">
              <a:latin typeface="Arial" pitchFamily="34" charset="0"/>
              <a:cs typeface="Arial" pitchFamily="34" charset="0"/>
            </a:rPr>
            <a:t>Software Requirement Specification</a:t>
          </a:r>
          <a:endParaRPr lang="en-US" sz="27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517773" y="1359074"/>
        <a:ext cx="6545356" cy="433849"/>
      </dsp:txXfrm>
    </dsp:sp>
    <dsp:sp modelId="{26EFF142-1BA4-46C2-A444-448E79E0265E}">
      <dsp:nvSpPr>
        <dsp:cNvPr id="0" name=""/>
        <dsp:cNvSpPr/>
      </dsp:nvSpPr>
      <dsp:spPr>
        <a:xfrm rot="5400000">
          <a:off x="-110951" y="2112994"/>
          <a:ext cx="739675" cy="517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15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260930"/>
        <a:ext cx="517773" cy="221902"/>
      </dsp:txXfrm>
    </dsp:sp>
    <dsp:sp modelId="{52A59176-CE18-4D80-A149-5AE21AACEC15}">
      <dsp:nvSpPr>
        <dsp:cNvPr id="0" name=""/>
        <dsp:cNvSpPr/>
      </dsp:nvSpPr>
      <dsp:spPr>
        <a:xfrm rot="5400000">
          <a:off x="3561791" y="-1041975"/>
          <a:ext cx="480789" cy="656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dirty="0" smtClean="0">
              <a:latin typeface="Arial" pitchFamily="34" charset="0"/>
              <a:cs typeface="Arial" pitchFamily="34" charset="0"/>
            </a:rPr>
            <a:t>Software Design</a:t>
          </a:r>
          <a:endParaRPr lang="en-US" sz="27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517773" y="2025513"/>
        <a:ext cx="6545356" cy="433849"/>
      </dsp:txXfrm>
    </dsp:sp>
    <dsp:sp modelId="{43076A47-0BF5-49EC-98D1-0DD81EF3B898}">
      <dsp:nvSpPr>
        <dsp:cNvPr id="0" name=""/>
        <dsp:cNvSpPr/>
      </dsp:nvSpPr>
      <dsp:spPr>
        <a:xfrm rot="5400000">
          <a:off x="-110951" y="2779432"/>
          <a:ext cx="739675" cy="517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Arial" pitchFamily="34" charset="0"/>
              <a:cs typeface="Arial" pitchFamily="34" charset="0"/>
            </a:rPr>
            <a:t>5</a:t>
          </a:r>
          <a:endParaRPr lang="en-US" sz="15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927368"/>
        <a:ext cx="517773" cy="221902"/>
      </dsp:txXfrm>
    </dsp:sp>
    <dsp:sp modelId="{E8C6307E-44EB-40A6-B305-6B83F6FAB7CE}">
      <dsp:nvSpPr>
        <dsp:cNvPr id="0" name=""/>
        <dsp:cNvSpPr/>
      </dsp:nvSpPr>
      <dsp:spPr>
        <a:xfrm rot="5400000">
          <a:off x="3561791" y="-375537"/>
          <a:ext cx="480789" cy="656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dirty="0" smtClean="0">
              <a:latin typeface="Arial" pitchFamily="34" charset="0"/>
              <a:cs typeface="Arial" pitchFamily="34" charset="0"/>
            </a:rPr>
            <a:t>Testing</a:t>
          </a:r>
          <a:endParaRPr lang="en-US" sz="27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517773" y="2691951"/>
        <a:ext cx="6545356" cy="433849"/>
      </dsp:txXfrm>
    </dsp:sp>
    <dsp:sp modelId="{6796B552-ED9B-467F-8580-FF286E9C126B}">
      <dsp:nvSpPr>
        <dsp:cNvPr id="0" name=""/>
        <dsp:cNvSpPr/>
      </dsp:nvSpPr>
      <dsp:spPr>
        <a:xfrm rot="5400000">
          <a:off x="-110951" y="3445870"/>
          <a:ext cx="739675" cy="517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Arial" pitchFamily="34" charset="0"/>
              <a:cs typeface="Arial" pitchFamily="34" charset="0"/>
            </a:rPr>
            <a:t>6</a:t>
          </a:r>
          <a:endParaRPr lang="en-US" sz="15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93806"/>
        <a:ext cx="517773" cy="221902"/>
      </dsp:txXfrm>
    </dsp:sp>
    <dsp:sp modelId="{0C85DDB4-EE94-460A-9C8B-B9371F5EDEC0}">
      <dsp:nvSpPr>
        <dsp:cNvPr id="0" name=""/>
        <dsp:cNvSpPr/>
      </dsp:nvSpPr>
      <dsp:spPr>
        <a:xfrm rot="5400000">
          <a:off x="3561791" y="290900"/>
          <a:ext cx="480789" cy="656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dirty="0" smtClean="0">
              <a:latin typeface="Arial" pitchFamily="34" charset="0"/>
              <a:cs typeface="Arial" pitchFamily="34" charset="0"/>
            </a:rPr>
            <a:t>Lesson Learned</a:t>
          </a:r>
          <a:endParaRPr lang="en-US" sz="27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517773" y="3358388"/>
        <a:ext cx="6545356" cy="433849"/>
      </dsp:txXfrm>
    </dsp:sp>
    <dsp:sp modelId="{DFF7264E-B2A8-47B6-8514-62FB73A64C0B}">
      <dsp:nvSpPr>
        <dsp:cNvPr id="0" name=""/>
        <dsp:cNvSpPr/>
      </dsp:nvSpPr>
      <dsp:spPr>
        <a:xfrm rot="5400000">
          <a:off x="-110951" y="4112309"/>
          <a:ext cx="739675" cy="517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Arial" pitchFamily="34" charset="0"/>
              <a:cs typeface="Arial" pitchFamily="34" charset="0"/>
            </a:rPr>
            <a:t>7</a:t>
          </a:r>
          <a:endParaRPr lang="en-US" sz="15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260245"/>
        <a:ext cx="517773" cy="221902"/>
      </dsp:txXfrm>
    </dsp:sp>
    <dsp:sp modelId="{F59ADE54-C9A5-4DBC-B71F-89C5D5514569}">
      <dsp:nvSpPr>
        <dsp:cNvPr id="0" name=""/>
        <dsp:cNvSpPr/>
      </dsp:nvSpPr>
      <dsp:spPr>
        <a:xfrm rot="5400000">
          <a:off x="3561791" y="957338"/>
          <a:ext cx="480789" cy="656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dirty="0" smtClean="0">
              <a:latin typeface="Arial" pitchFamily="34" charset="0"/>
              <a:cs typeface="Arial" pitchFamily="34" charset="0"/>
            </a:rPr>
            <a:t>Q&amp;A</a:t>
          </a:r>
          <a:endParaRPr lang="en-US" sz="27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517773" y="4024826"/>
        <a:ext cx="6545356" cy="433849"/>
      </dsp:txXfrm>
    </dsp:sp>
    <dsp:sp modelId="{AC1B65C5-BA72-4D9D-96F9-9B596C6C3953}">
      <dsp:nvSpPr>
        <dsp:cNvPr id="0" name=""/>
        <dsp:cNvSpPr/>
      </dsp:nvSpPr>
      <dsp:spPr>
        <a:xfrm rot="5400000">
          <a:off x="-110951" y="4778747"/>
          <a:ext cx="739675" cy="517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1" kern="1200" dirty="0" smtClean="0">
              <a:latin typeface="Arial" pitchFamily="34" charset="0"/>
              <a:cs typeface="Arial" pitchFamily="34" charset="0"/>
            </a:rPr>
            <a:t>8</a:t>
          </a:r>
          <a:endParaRPr lang="en-US" sz="15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926683"/>
        <a:ext cx="517773" cy="221902"/>
      </dsp:txXfrm>
    </dsp:sp>
    <dsp:sp modelId="{6A6246BB-8C81-43D1-82C3-7AB94CB609A8}">
      <dsp:nvSpPr>
        <dsp:cNvPr id="0" name=""/>
        <dsp:cNvSpPr/>
      </dsp:nvSpPr>
      <dsp:spPr>
        <a:xfrm rot="5400000">
          <a:off x="3561791" y="1623777"/>
          <a:ext cx="480789" cy="65688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i="1" kern="1200" dirty="0" smtClean="0">
              <a:latin typeface="Arial" pitchFamily="34" charset="0"/>
              <a:cs typeface="Arial" pitchFamily="34" charset="0"/>
            </a:rPr>
            <a:t>Demo</a:t>
          </a:r>
          <a:endParaRPr lang="en-US" sz="2700" b="1" i="1" kern="1200" dirty="0">
            <a:latin typeface="Arial" pitchFamily="34" charset="0"/>
            <a:cs typeface="Arial" pitchFamily="34" charset="0"/>
          </a:endParaRPr>
        </a:p>
      </dsp:txBody>
      <dsp:txXfrm rot="-5400000">
        <a:off x="517773" y="4691265"/>
        <a:ext cx="6545356" cy="433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9DA2-F890-4C9F-9EA2-E15068EE87BD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C724F-5E1F-43CD-B020-B6C9C95336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123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724F-5E1F-43CD-B020-B6C9C95336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08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724F-5E1F-43CD-B020-B6C9C95336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17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724F-5E1F-43CD-B020-B6C9C95336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74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004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98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42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38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251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57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50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34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2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0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68BDA-0118-4231-A16E-D4F573BD7C0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41308-F976-4A63-B25E-BF35E63B6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89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package" Target="../embeddings/Microsoft_Office_Word_Document1.docx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3694" y="2289775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7030A0"/>
                </a:solidFill>
              </a:rPr>
              <a:t>ViVu</a:t>
            </a:r>
            <a:endParaRPr lang="en-US" sz="8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3710" y="3461068"/>
            <a:ext cx="5479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stral" pitchFamily="66" charset="0"/>
              </a:rPr>
              <a:t>SOCIAL NETWORK</a:t>
            </a:r>
          </a:p>
        </p:txBody>
      </p:sp>
      <p:pic>
        <p:nvPicPr>
          <p:cNvPr id="8" name="Picture 7" descr="logo_FU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03710" y="277091"/>
            <a:ext cx="4931410" cy="1326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64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" y="173259"/>
            <a:ext cx="3505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Introduction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cs typeface="Arial" pitchFamily="34" charset="0"/>
              </a:rPr>
              <a:t>Proposal </a:t>
            </a:r>
            <a:r>
              <a:rPr lang="en-US" sz="2400" b="1" kern="0" dirty="0">
                <a:solidFill>
                  <a:srgbClr val="C00000"/>
                </a:solidFill>
                <a:cs typeface="Arial" pitchFamily="34" charset="0"/>
              </a:rPr>
              <a:t>System</a:t>
            </a:r>
            <a:endParaRPr lang="en-US" sz="2400" b="1" kern="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10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1800" b="1" i="1" dirty="0" smtClean="0"/>
              <a:t>Web Application:</a:t>
            </a:r>
            <a:endParaRPr lang="en-US" sz="1800" dirty="0" smtClean="0"/>
          </a:p>
          <a:p>
            <a:pPr lvl="1"/>
            <a:r>
              <a:rPr lang="en-US" sz="1400" i="1" dirty="0" smtClean="0"/>
              <a:t>View user’s position and friend’s on Map.</a:t>
            </a:r>
            <a:endParaRPr lang="en-US" sz="1400" dirty="0" smtClean="0"/>
          </a:p>
          <a:p>
            <a:pPr lvl="1"/>
            <a:r>
              <a:rPr lang="en-US" sz="1400" i="1" dirty="0" smtClean="0"/>
              <a:t>Search and suggest place for checking-in using DATA MINING.</a:t>
            </a:r>
            <a:endParaRPr lang="en-US" sz="1400" dirty="0" smtClean="0"/>
          </a:p>
          <a:p>
            <a:pPr lvl="1"/>
            <a:r>
              <a:rPr lang="en-US" sz="1400" i="1" dirty="0" smtClean="0"/>
              <a:t>Check-in and add new location, image and information about place.</a:t>
            </a:r>
            <a:endParaRPr lang="en-US" sz="1400" dirty="0" smtClean="0"/>
          </a:p>
          <a:p>
            <a:pPr lvl="1"/>
            <a:r>
              <a:rPr lang="en-US" sz="1400" i="1" dirty="0" smtClean="0"/>
              <a:t>Get direction from user’ current position to other place in system.</a:t>
            </a:r>
            <a:endParaRPr lang="en-US" sz="1400" dirty="0" smtClean="0"/>
          </a:p>
          <a:p>
            <a:pPr lvl="1"/>
            <a:r>
              <a:rPr lang="en-US" sz="1400" i="1" dirty="0" smtClean="0"/>
              <a:t>Share user’s current position to friends via </a:t>
            </a:r>
            <a:r>
              <a:rPr lang="en-US" sz="1400" i="1" dirty="0" err="1" smtClean="0"/>
              <a:t>Facebook</a:t>
            </a:r>
            <a:r>
              <a:rPr lang="en-US" sz="1400" i="1" dirty="0" smtClean="0"/>
              <a:t>, ViVu system.</a:t>
            </a:r>
          </a:p>
          <a:p>
            <a:pPr lvl="0"/>
            <a:endParaRPr lang="en-US" sz="1800" b="1" i="1" dirty="0" smtClean="0"/>
          </a:p>
          <a:p>
            <a:pPr lvl="0"/>
            <a:r>
              <a:rPr lang="en-US" sz="1800" b="1" i="1" dirty="0" smtClean="0"/>
              <a:t>Android Application:</a:t>
            </a:r>
            <a:endParaRPr lang="en-US" sz="1800" dirty="0" smtClean="0"/>
          </a:p>
          <a:p>
            <a:pPr lvl="1"/>
            <a:r>
              <a:rPr lang="en-US" sz="1400" i="1" dirty="0" smtClean="0"/>
              <a:t>View user’s position and friend’s on Map.</a:t>
            </a:r>
            <a:endParaRPr lang="en-US" sz="1400" dirty="0" smtClean="0"/>
          </a:p>
          <a:p>
            <a:pPr lvl="1"/>
            <a:r>
              <a:rPr lang="en-US" sz="1400" i="1" dirty="0" smtClean="0"/>
              <a:t>Search and suggest place for checking-in.</a:t>
            </a:r>
          </a:p>
          <a:p>
            <a:pPr lvl="1"/>
            <a:r>
              <a:rPr lang="en-US" sz="1400" i="1" dirty="0" smtClean="0"/>
              <a:t>Share user’s current position to friends via SMS, </a:t>
            </a:r>
            <a:r>
              <a:rPr lang="en-US" sz="1400" i="1" dirty="0" err="1" smtClean="0"/>
              <a:t>Facebook</a:t>
            </a:r>
            <a:r>
              <a:rPr lang="en-US" sz="1400" i="1" dirty="0" smtClean="0"/>
              <a:t>, ViVu system.</a:t>
            </a:r>
            <a:endParaRPr lang="en-US" sz="1400" dirty="0" smtClean="0"/>
          </a:p>
          <a:p>
            <a:pPr lvl="1"/>
            <a:r>
              <a:rPr lang="en-US" sz="1400" i="1" dirty="0" smtClean="0"/>
              <a:t>Check-in and add new location, image and information about place.</a:t>
            </a:r>
            <a:endParaRPr lang="en-US" sz="1400" dirty="0" smtClean="0"/>
          </a:p>
          <a:p>
            <a:pPr lvl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31570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" y="173259"/>
            <a:ext cx="3505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Introduction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cs typeface="Arial" pitchFamily="34" charset="0"/>
              </a:rPr>
              <a:t>Main Objectives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11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967994" y="2458103"/>
            <a:ext cx="1675226" cy="1251204"/>
          </a:xfrm>
          <a:prstGeom prst="hexagon">
            <a:avLst/>
          </a:prstGeom>
          <a:solidFill>
            <a:srgbClr val="00A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smtClean="0">
                <a:solidFill>
                  <a:srgbClr val="FFFFFF"/>
                </a:solidFill>
                <a:latin typeface="Arial" charset="0"/>
                <a:cs typeface="Tahoma" pitchFamily="34" charset="0"/>
              </a:rPr>
              <a:t>Search place using search processing</a:t>
            </a:r>
            <a:endParaRPr lang="en-US" sz="1500" dirty="0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643220" y="1801176"/>
            <a:ext cx="1573212" cy="1108711"/>
          </a:xfrm>
          <a:prstGeom prst="hexagon">
            <a:avLst/>
          </a:prstGeom>
          <a:solidFill>
            <a:srgbClr val="00A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smtClean="0">
                <a:solidFill>
                  <a:srgbClr val="FFFFFF"/>
                </a:solidFill>
                <a:latin typeface="Arial" charset="0"/>
                <a:cs typeface="Tahoma" pitchFamily="34" charset="0"/>
              </a:rPr>
              <a:t>Friend and notification</a:t>
            </a:r>
            <a:endParaRPr lang="en-US" sz="1500" dirty="0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5287316" y="2458103"/>
            <a:ext cx="1737261" cy="1319895"/>
          </a:xfrm>
          <a:prstGeom prst="hexagon">
            <a:avLst/>
          </a:prstGeom>
          <a:solidFill>
            <a:srgbClr val="00A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smtClean="0">
                <a:solidFill>
                  <a:srgbClr val="FFFFFF"/>
                </a:solidFill>
                <a:latin typeface="Arial" charset="0"/>
                <a:cs typeface="Tahoma" pitchFamily="34" charset="0"/>
              </a:rPr>
              <a:t>Get Direction </a:t>
            </a:r>
            <a:endParaRPr lang="en-US" sz="1500" dirty="0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434347" y="4107203"/>
            <a:ext cx="1719432" cy="1168318"/>
          </a:xfrm>
          <a:prstGeom prst="hexagon">
            <a:avLst/>
          </a:prstGeom>
          <a:solidFill>
            <a:srgbClr val="00A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smtClean="0">
                <a:solidFill>
                  <a:srgbClr val="FFFFFF"/>
                </a:solidFill>
                <a:latin typeface="Arial" charset="0"/>
                <a:cs typeface="Tahoma" pitchFamily="34" charset="0"/>
              </a:rPr>
              <a:t>Check-in and share place</a:t>
            </a:r>
            <a:endParaRPr lang="en-US" sz="1500" dirty="0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698723" y="4071761"/>
            <a:ext cx="1752600" cy="1203760"/>
          </a:xfrm>
          <a:prstGeom prst="hexagon">
            <a:avLst/>
          </a:prstGeom>
          <a:solidFill>
            <a:srgbClr val="00A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 smtClean="0">
                <a:solidFill>
                  <a:srgbClr val="FFFFFF"/>
                </a:solidFill>
                <a:latin typeface="Arial" charset="0"/>
                <a:cs typeface="Tahoma" pitchFamily="34" charset="0"/>
              </a:rPr>
              <a:t>View user’s location and friend’s </a:t>
            </a:r>
            <a:endParaRPr lang="en-US" sz="1500" dirty="0">
              <a:solidFill>
                <a:srgbClr val="FFFF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94063" y="2693987"/>
            <a:ext cx="2359818" cy="1781934"/>
          </a:xfrm>
          <a:prstGeom prst="ellipse">
            <a:avLst/>
          </a:prstGeom>
          <a:solidFill>
            <a:srgbClr val="00AA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Main Objectives</a:t>
            </a:r>
            <a:endParaRPr lang="en-US" sz="25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4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96536"/>
            <a:ext cx="4572000" cy="11741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>
              <a:lnSpc>
                <a:spcPct val="95000"/>
              </a:lnSpc>
              <a:defRPr/>
            </a:pPr>
            <a:r>
              <a:rPr lang="en-US" sz="2400" b="1" kern="0" dirty="0" smtClean="0">
                <a:solidFill>
                  <a:srgbClr val="C00000"/>
                </a:solidFill>
                <a:cs typeface="Arial" pitchFamily="34" charset="0"/>
              </a:rPr>
              <a:t>Software Process Model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86038"/>
            <a:ext cx="1828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Iterative Model</a:t>
            </a:r>
          </a:p>
        </p:txBody>
      </p:sp>
      <p:pic>
        <p:nvPicPr>
          <p:cNvPr id="1028" name="Picture 4" descr="http://3.bp.blogspot.com/-rISNaJUYthA/UBaQ4pLGq7I/AAAAAAAACYw/TdA5twDdltk/s1600/iterative-developmen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164308"/>
            <a:ext cx="5753100" cy="306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012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4572000" cy="11741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cs typeface="Arial" pitchFamily="34" charset="0"/>
              </a:rPr>
              <a:t>Team Work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99" y="2274838"/>
            <a:ext cx="51314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8" indent="-342898"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Time: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6 hours/day, 5 days/week</a:t>
            </a:r>
          </a:p>
          <a:p>
            <a:pPr marL="342898" indent="-342898"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Location: 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school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, home	</a:t>
            </a:r>
          </a:p>
          <a:p>
            <a:pPr marL="342898" indent="-342898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898" indent="-342898"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Communication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   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342898" indent="-342898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342898" indent="-342898"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Meeting supervisor: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once a week</a:t>
            </a:r>
          </a:p>
          <a:p>
            <a:pPr marL="342898" indent="-342898">
              <a:buFont typeface="Arial" pitchFamily="34" charset="0"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Team building: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once a month</a:t>
            </a:r>
          </a:p>
        </p:txBody>
      </p:sp>
      <p:pic>
        <p:nvPicPr>
          <p:cNvPr id="6" name="Picture 2" descr="http://tuvanhotro.ctu.edu.vn/userfiles/image/skype-logo-white-200x200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374" y="3101395"/>
            <a:ext cx="609599" cy="609599"/>
          </a:xfrm>
          <a:prstGeom prst="rect">
            <a:avLst/>
          </a:prstGeom>
          <a:noFill/>
        </p:spPr>
      </p:pic>
      <p:pic>
        <p:nvPicPr>
          <p:cNvPr id="7" name="Picture 4" descr="http://scm-l3.technorati.com/11/02/27/27973/GMail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555" y="3048000"/>
            <a:ext cx="656490" cy="656492"/>
          </a:xfrm>
          <a:prstGeom prst="rect">
            <a:avLst/>
          </a:prstGeom>
          <a:noFill/>
        </p:spPr>
      </p:pic>
      <p:pic>
        <p:nvPicPr>
          <p:cNvPr id="9" name="Picture 6" descr="http://1.bp.blogspot.com/-eoE0nTkOMjI/T7YF6uQup3I/AAAAAAAAFYk/M2i2qxWxuZM/s640/tortoisesvn+free+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657" y="3210951"/>
            <a:ext cx="765907" cy="57443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57" y="3048000"/>
            <a:ext cx="914400" cy="7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42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4572000" cy="11741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cs typeface="Arial" pitchFamily="34" charset="0"/>
              </a:rPr>
              <a:t>Development Tools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7"/>
          <p:cNvSpPr txBox="1"/>
          <p:nvPr/>
        </p:nvSpPr>
        <p:spPr>
          <a:xfrm>
            <a:off x="228600" y="1208758"/>
            <a:ext cx="152881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Hardware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0340" y="1294214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Develop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- Personal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computers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(Windows 8.1)</a:t>
            </a:r>
          </a:p>
          <a:p>
            <a:r>
              <a:rPr lang="en-US" sz="1600" dirty="0" smtClean="0"/>
              <a:t>      -  Smartphone </a:t>
            </a:r>
            <a:r>
              <a:rPr lang="en-US" sz="1600" dirty="0"/>
              <a:t>running Android </a:t>
            </a:r>
            <a:r>
              <a:rPr lang="en-US" sz="1600" dirty="0" smtClean="0"/>
              <a:t>4.3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with 3G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Wi-Fi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GPS.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Deploy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Server on VPS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Test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Personal computers, Server</a:t>
            </a:r>
          </a:p>
        </p:txBody>
      </p:sp>
      <p:sp>
        <p:nvSpPr>
          <p:cNvPr id="14" name="テキスト ボックス 18"/>
          <p:cNvSpPr txBox="1"/>
          <p:nvPr/>
        </p:nvSpPr>
        <p:spPr>
          <a:xfrm>
            <a:off x="228600" y="2971800"/>
            <a:ext cx="13588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Software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0340" y="3048000"/>
            <a:ext cx="68750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File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manage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TortoiseSVN 1.8.8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Code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manage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TortoiseSVN 1.8.8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Document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Microsoft Office 2013 (Word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Excel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Project,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 PowerPoint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Code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PHP 5.5, Notepad++ 5.9.8,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Java JDK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1.7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Design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Microsoft Office Visio 2013, Enterprise Architect 7.1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Running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and test: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chrome  36.0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Bug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Tracker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Bugzilla 4.0.4</a:t>
            </a:r>
          </a:p>
        </p:txBody>
      </p:sp>
    </p:spTree>
    <p:extLst>
      <p:ext uri="{BB962C8B-B14F-4D97-AF65-F5344CB8AC3E}">
        <p14:creationId xmlns="" xmlns:p14="http://schemas.microsoft.com/office/powerpoint/2010/main" val="39353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4572000" cy="11741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cs typeface="Arial" pitchFamily="34" charset="0"/>
              </a:rPr>
              <a:t>Techniques</a:t>
            </a:r>
            <a:endParaRPr lang="en-US" sz="2400" b="1" kern="0" dirty="0">
              <a:solidFill>
                <a:srgbClr val="C00000"/>
              </a:solidFill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ysq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77" y="1413444"/>
            <a:ext cx="1610164" cy="833070"/>
          </a:xfrm>
          <a:prstGeom prst="rect">
            <a:avLst/>
          </a:prstGeom>
        </p:spPr>
      </p:pic>
      <p:pic>
        <p:nvPicPr>
          <p:cNvPr id="9218" name="Picture 2" descr="http://a1.mzstatic.com/us/r30/Purple/v4/f2/86/aa/f286aad5-eb4b-bade-ece5-03e91ac70b28/mzl.labrkmtf.175x175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13590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ourceguardian.com/clients/c4ca4238a0b923820dcc509a6f75849b/image/larav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95437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0.gstatic.com/images?q=tbn:ANd9GcRB8Iu1K6WM-1u6-cUKiIUDZ-Q8gb3niwHr7QwG31lDTBphl8K9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8" y="3067088"/>
            <a:ext cx="1960719" cy="13258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thietkewebhtml5.net/wp-content/uploads/2012/09/CSS3_logo_seoweb24h-266x199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39" y="4945229"/>
            <a:ext cx="1008483" cy="1008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augustbollinger.com/img/bootstra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11129"/>
            <a:ext cx="1116418" cy="1116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eukhost.com/blog/wp-content/uploads/2012/09/jquery-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4" y="4202279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webseoanalytics.com/blog/wp-content/uploads/2011/09/ajax_p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85" y="3506160"/>
            <a:ext cx="2257424" cy="1123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4932361" y="2885486"/>
            <a:ext cx="660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cs typeface="Tahoma" pitchFamily="34" charset="0"/>
              </a:rPr>
              <a:t>v. 1.7</a:t>
            </a: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7073231" y="2367210"/>
            <a:ext cx="660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cs typeface="Tahoma" pitchFamily="34" charset="0"/>
              </a:rPr>
              <a:t>v. 5.6</a:t>
            </a: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4212271" y="5792129"/>
            <a:ext cx="5581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 smtClean="0">
                <a:cs typeface="Tahoma" pitchFamily="34" charset="0"/>
              </a:rPr>
              <a:t>v </a:t>
            </a:r>
            <a:r>
              <a:rPr lang="en-US" sz="1500" dirty="0">
                <a:cs typeface="Tahoma" pitchFamily="34" charset="0"/>
              </a:rPr>
              <a:t>1.8</a:t>
            </a:r>
          </a:p>
        </p:txBody>
      </p:sp>
      <p:sp>
        <p:nvSpPr>
          <p:cNvPr id="2" name="AutoShape 12" descr="http://www.wepushbuttons.com.au/wp-content/uploads/2012/10/jquery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4" descr="http://www.wepushbuttons.com.au/wp-content/uploads/2012/10/jquery-log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http://www.wepushbuttons.com.au/wp-content/uploads/2012/10/jquery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3123609" y="2578099"/>
            <a:ext cx="5806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 smtClean="0">
                <a:cs typeface="Tahoma" pitchFamily="34" charset="0"/>
              </a:rPr>
              <a:t>V 2.0</a:t>
            </a:r>
            <a:endParaRPr lang="en-US" sz="15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941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4572000" cy="11741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Detail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7"/>
          <p:cNvSpPr txBox="1"/>
          <p:nvPr/>
        </p:nvSpPr>
        <p:spPr>
          <a:xfrm>
            <a:off x="91226" y="1139870"/>
            <a:ext cx="356637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WBS &amp; GANTT CHART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Users\Administrator\Desktop\Capstone\Documentation\slide\New folder (2)\WBS_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49517"/>
            <a:ext cx="8478982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9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96536"/>
            <a:ext cx="4572000" cy="11741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Risk Management</a:t>
            </a: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7456828"/>
              </p:ext>
            </p:extLst>
          </p:nvPr>
        </p:nvGraphicFramePr>
        <p:xfrm>
          <a:off x="200022" y="1219200"/>
          <a:ext cx="8743955" cy="5565080"/>
        </p:xfrm>
        <a:graphic>
          <a:graphicData uri="http://schemas.openxmlformats.org/drawingml/2006/table">
            <a:tbl>
              <a:tblPr/>
              <a:tblGrid>
                <a:gridCol w="393874"/>
                <a:gridCol w="2006812"/>
                <a:gridCol w="2798423"/>
                <a:gridCol w="2706645"/>
                <a:gridCol w="838201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No.</a:t>
                      </a:r>
                      <a:endParaRPr lang="en-US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Risk</a:t>
                      </a:r>
                      <a:endParaRPr lang="en-US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Avoidance</a:t>
                      </a:r>
                      <a:endParaRPr lang="en-US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Contingency Plan</a:t>
                      </a:r>
                      <a:endParaRPr lang="en-US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MS Mincho"/>
                          <a:cs typeface="Times New Roman" pitchFamily="18" charset="0"/>
                        </a:rPr>
                        <a:t>Status</a:t>
                      </a:r>
                      <a:endParaRPr lang="en-US" sz="12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41441" marR="41441" marT="10450" marB="104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1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Conflict between team members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Team building to bond member together.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Team meeting.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Talk with each member to find out the solutions.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Closed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project is not on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Define clearly user, goal of project.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Allocate reasonable time to research and code.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Work over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Closed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5486400" algn="l"/>
                        </a:tabLst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Team members do not have much knowledge in some algorithm/ technology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Orient project problem to suitable technology.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 popular technology to replace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Review all information about technology/ algorithm and tasks in the end of the meeting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Closed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Requirement can be changed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Ensure possible cases of project are covered.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Review requirement with stakeholders and PM.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mbria"/>
                        <a:buChar char="-"/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Ask supervisor for a convenient change.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mbria"/>
                        <a:buChar char="-"/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Work over time.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Closed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Data lost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Create backup data in other laptop or desktop.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Use cloud such as: icloud, SkyDrive …etc…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Define a schedule for project’s backup and restore latest backup file.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Closed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Misunderstanding on work assigned and deadline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Review requirement with all team members.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mbria"/>
                        <a:buChar char="-"/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Use clear word to communicate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Assigned tasks in written format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Assign task again to suitable members.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Closed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Team members have personal problem, they cannot complete deadline on 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Feedback problem to PM/ team leader early.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/>
                        <a:buChar char="-"/>
                        <a:tabLst>
                          <a:tab pos="342900" algn="l"/>
                          <a:tab pos="5486400" algn="l"/>
                        </a:tabLs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Find help from outside if team members have emergency situation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Closed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901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64770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</a:t>
            </a: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Requirement </a:t>
            </a: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 case diagram</a:t>
            </a: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1"/>
            <a:ext cx="7391400" cy="474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230868"/>
            <a:ext cx="179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Web </a:t>
            </a:r>
            <a:r>
              <a:rPr lang="en-US" b="1" dirty="0">
                <a:solidFill>
                  <a:srgbClr val="0070C0"/>
                </a:solidFill>
              </a:rPr>
              <a:t>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3477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</a:rPr>
              <a:t>Use case diagram-Web application</a:t>
            </a:r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9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66294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Requirement 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 case diagram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230868"/>
            <a:ext cx="206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Android </a:t>
            </a:r>
            <a:r>
              <a:rPr lang="en-US" b="1" dirty="0">
                <a:solidFill>
                  <a:srgbClr val="0070C0"/>
                </a:solidFill>
              </a:rPr>
              <a:t>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3477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</a:rPr>
              <a:t>Use case diagram-Android application</a:t>
            </a:r>
            <a:endParaRPr lang="en-US" sz="1400" i="1" dirty="0">
              <a:solidFill>
                <a:srgbClr val="0070C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53" y="1630282"/>
            <a:ext cx="3520891" cy="429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54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81" name="図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3005138"/>
            <a:ext cx="1514475" cy="201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79625" y="3005138"/>
          <a:ext cx="1504950" cy="2028825"/>
        </p:xfrm>
        <a:graphic>
          <a:graphicData uri="http://schemas.openxmlformats.org/presentationml/2006/ole">
            <p:oleObj spid="_x0000_s3121" name="Bitmap Image" r:id="rId4" imgW="1504762" imgH="2029108" progId="PBrush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40124870"/>
              </p:ext>
            </p:extLst>
          </p:nvPr>
        </p:nvGraphicFramePr>
        <p:xfrm>
          <a:off x="1509713" y="1158875"/>
          <a:ext cx="5997575" cy="5241925"/>
        </p:xfrm>
        <a:graphic>
          <a:graphicData uri="http://schemas.openxmlformats.org/presentationml/2006/ole">
            <p:oleObj spid="_x0000_s3122" name="Document" r:id="rId5" imgW="6788288" imgH="5815486" progId="Word.Document.12">
              <p:embed/>
            </p:oleObj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200" y="173259"/>
            <a:ext cx="3505200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Vivu Team</a:t>
            </a:r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>
          <a:xfrm>
            <a:off x="7235825" y="6399212"/>
            <a:ext cx="1450975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123" name="Picture 51" descr="C:\Users\Admin\Desktop\10621824_531549436978984_182747799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524000"/>
            <a:ext cx="1404937" cy="1904999"/>
          </a:xfrm>
          <a:prstGeom prst="rect">
            <a:avLst/>
          </a:prstGeom>
          <a:noFill/>
        </p:spPr>
      </p:pic>
      <p:pic>
        <p:nvPicPr>
          <p:cNvPr id="12" name="図 9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1447800" cy="1899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886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59436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Requirement 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Functional Requirement</a:t>
            </a:r>
          </a:p>
        </p:txBody>
      </p:sp>
      <p:sp>
        <p:nvSpPr>
          <p:cNvPr id="10" name="テキスト ボックス 7"/>
          <p:cNvSpPr txBox="1"/>
          <p:nvPr/>
        </p:nvSpPr>
        <p:spPr>
          <a:xfrm>
            <a:off x="228599" y="1255878"/>
            <a:ext cx="356637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Web application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697465"/>
            <a:ext cx="1910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Unregistered User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65930" y="4791316"/>
            <a:ext cx="2298700" cy="477837"/>
          </a:xfrm>
          <a:prstGeom prst="roundRect">
            <a:avLst>
              <a:gd name="adj" fmla="val 2142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5888">
              <a:tabLst>
                <a:tab pos="401638" algn="l"/>
              </a:tabLst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Register Account</a:t>
            </a:r>
            <a:endParaRPr lang="en-US" sz="1500" dirty="0">
              <a:solidFill>
                <a:schemeClr val="bg1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4343" y="2297353"/>
            <a:ext cx="2300287" cy="477838"/>
          </a:xfrm>
          <a:prstGeom prst="roundRect">
            <a:avLst>
              <a:gd name="adj" fmla="val 21429"/>
            </a:avLst>
          </a:prstGeom>
          <a:solidFill>
            <a:srgbClr val="00AA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5888" eaLnBrk="0" hangingPunct="0">
              <a:tabLst>
                <a:tab pos="401638" algn="l"/>
              </a:tabLst>
              <a:defRPr/>
            </a:pPr>
            <a:endParaRPr lang="en-US" sz="1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15888" eaLnBrk="0" hangingPunct="0">
              <a:tabLst>
                <a:tab pos="401638" algn="l"/>
              </a:tabLst>
              <a:defRPr/>
            </a:pPr>
            <a:r>
              <a:rPr lang="en-US" sz="1500" dirty="0">
                <a:solidFill>
                  <a:schemeClr val="bg1"/>
                </a:solidFill>
                <a:latin typeface="Arial" charset="0"/>
                <a:cs typeface="Tahoma" pitchFamily="34" charset="0"/>
              </a:rPr>
              <a:t>Search </a:t>
            </a:r>
            <a:r>
              <a:rPr lang="en-US" sz="15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Place</a:t>
            </a:r>
            <a:endParaRPr lang="en-US" sz="1500" dirty="0">
              <a:solidFill>
                <a:schemeClr val="bg1"/>
              </a:solidFill>
              <a:latin typeface="Arial" charset="0"/>
              <a:cs typeface="Tahoma" pitchFamily="34" charset="0"/>
            </a:endParaRPr>
          </a:p>
          <a:p>
            <a:pPr marL="115888" eaLnBrk="0" hangingPunct="0">
              <a:tabLst>
                <a:tab pos="401638" algn="l"/>
              </a:tabLst>
              <a:defRPr/>
            </a:pPr>
            <a:endParaRPr lang="en-US" sz="1500" b="0" dirty="0">
              <a:solidFill>
                <a:schemeClr val="bg1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50055" y="3953116"/>
            <a:ext cx="2314575" cy="452437"/>
          </a:xfrm>
          <a:prstGeom prst="roundRect">
            <a:avLst>
              <a:gd name="adj" fmla="val 2142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5888" eaLnBrk="0" hangingPunct="0">
              <a:tabLst>
                <a:tab pos="401638" algn="l"/>
              </a:tabLst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Get Direction </a:t>
            </a:r>
            <a:endParaRPr lang="en-US" sz="1500" b="0" dirty="0">
              <a:solidFill>
                <a:schemeClr val="bg1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50055" y="3116503"/>
            <a:ext cx="2314575" cy="477838"/>
          </a:xfrm>
          <a:prstGeom prst="roundRect">
            <a:avLst>
              <a:gd name="adj" fmla="val 2142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15888" eaLnBrk="0" hangingPunct="0">
              <a:tabLst>
                <a:tab pos="401638" algn="l"/>
              </a:tabLst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View </a:t>
            </a:r>
            <a:r>
              <a:rPr lang="en-US" sz="1500" dirty="0">
                <a:solidFill>
                  <a:schemeClr val="bg1"/>
                </a:solidFill>
                <a:latin typeface="Arial" charset="0"/>
                <a:cs typeface="Tahoma" pitchFamily="34" charset="0"/>
              </a:rPr>
              <a:t>D</a:t>
            </a:r>
            <a:r>
              <a:rPr lang="en-US" sz="15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etail </a:t>
            </a:r>
            <a:r>
              <a:rPr lang="en-US" sz="1500" dirty="0">
                <a:solidFill>
                  <a:schemeClr val="bg1"/>
                </a:solidFill>
                <a:latin typeface="Arial" charset="0"/>
                <a:cs typeface="Tahoma" pitchFamily="34" charset="0"/>
              </a:rPr>
              <a:t>P</a:t>
            </a:r>
            <a:r>
              <a:rPr lang="en-US" sz="1500" dirty="0" smtClean="0">
                <a:solidFill>
                  <a:schemeClr val="bg1"/>
                </a:solidFill>
                <a:latin typeface="Arial" charset="0"/>
                <a:cs typeface="Tahoma" pitchFamily="34" charset="0"/>
              </a:rPr>
              <a:t>lace</a:t>
            </a:r>
            <a:endParaRPr lang="en-US" sz="1500" b="0" dirty="0">
              <a:solidFill>
                <a:schemeClr val="bg1"/>
              </a:solidFill>
              <a:latin typeface="Arial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234706"/>
            <a:ext cx="3581400" cy="218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20" y="3919446"/>
            <a:ext cx="2895600" cy="146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C:\Users\Administrator\Desktop\Capstone\Documentation\image\web\get_diretion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1"/>
            <a:ext cx="2819400" cy="172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616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7010400" cy="187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Requirement 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Functional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Requirement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63477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70C0"/>
                </a:solidFill>
              </a:rPr>
              <a:t>Use case diagram-Android application</a:t>
            </a:r>
            <a:endParaRPr lang="en-US" sz="1400" i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30868"/>
            <a:ext cx="179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Web </a:t>
            </a:r>
            <a:r>
              <a:rPr lang="en-US" b="1" dirty="0">
                <a:solidFill>
                  <a:srgbClr val="0070C0"/>
                </a:solidFill>
              </a:rPr>
              <a:t>application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19812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Unregistered user: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Search place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View place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Register account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Registered user: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Authentication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Account management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Places management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Friend management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Admin: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User management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Places management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9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Software Requirement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7"/>
          <p:cNvSpPr txBox="1"/>
          <p:nvPr/>
        </p:nvSpPr>
        <p:spPr>
          <a:xfrm>
            <a:off x="228599" y="1255878"/>
            <a:ext cx="356637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Web application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697465"/>
            <a:ext cx="1910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Unregistered User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799" y="2209800"/>
            <a:ext cx="471688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 detail place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895600"/>
            <a:ext cx="60579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19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Software Requirement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7"/>
          <p:cNvSpPr txBox="1"/>
          <p:nvPr/>
        </p:nvSpPr>
        <p:spPr>
          <a:xfrm>
            <a:off x="228599" y="1255878"/>
            <a:ext cx="356637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Web application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697465"/>
            <a:ext cx="1910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Unregistered User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799" y="2209800"/>
            <a:ext cx="471688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 detail place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895600"/>
            <a:ext cx="60579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89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Software Requirement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799" y="1215739"/>
            <a:ext cx="471688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Register User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038600" cy="432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1937712"/>
            <a:ext cx="4724399" cy="200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26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Software Requirement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306884"/>
            <a:ext cx="168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egistered </a:t>
            </a:r>
            <a:r>
              <a:rPr lang="en-US" b="1" dirty="0">
                <a:solidFill>
                  <a:srgbClr val="0070C0"/>
                </a:solidFill>
              </a:rPr>
              <a:t>User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52450" y="1721569"/>
            <a:ext cx="471688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Authentication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83024"/>
            <a:ext cx="42100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14692"/>
            <a:ext cx="18002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0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Software Requirement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306884"/>
            <a:ext cx="168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egistered </a:t>
            </a:r>
            <a:r>
              <a:rPr lang="en-US" b="1" dirty="0">
                <a:solidFill>
                  <a:srgbClr val="0070C0"/>
                </a:solidFill>
              </a:rPr>
              <a:t>User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2450" y="1721569"/>
            <a:ext cx="471688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Personal Page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Administrator\Desktop\Capstone\Documentation\image\web\personal_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10340"/>
            <a:ext cx="8591920" cy="3957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13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Software Requirement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306884"/>
            <a:ext cx="168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egistered </a:t>
            </a:r>
            <a:r>
              <a:rPr lang="en-US" b="1" dirty="0">
                <a:solidFill>
                  <a:srgbClr val="0070C0"/>
                </a:solidFill>
              </a:rPr>
              <a:t>User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2450" y="1721569"/>
            <a:ext cx="471688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Place Management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98" y="2869013"/>
            <a:ext cx="46863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5073" y="2330504"/>
            <a:ext cx="47168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 Place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3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Software Requirement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7"/>
          <p:cNvSpPr txBox="1"/>
          <p:nvPr/>
        </p:nvSpPr>
        <p:spPr>
          <a:xfrm>
            <a:off x="378031" y="1264824"/>
            <a:ext cx="356637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Android application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Administrator\Desktop\Capstone\Documentation\image\Mobile\Screenshot_2014-08-05-15-56-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82" y="2336471"/>
            <a:ext cx="2874818" cy="4495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726489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Menu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Software Requirement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Specification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7"/>
          <p:cNvSpPr txBox="1"/>
          <p:nvPr/>
        </p:nvSpPr>
        <p:spPr>
          <a:xfrm>
            <a:off x="378031" y="1264824"/>
            <a:ext cx="356637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Android application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Administrator\Desktop\Capstone\Documentation\image\Mobile\Screenshot_2014-08-08-12-11-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2286000"/>
            <a:ext cx="2552700" cy="425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1726489"/>
            <a:ext cx="150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Get Direction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2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Contents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529375846"/>
              </p:ext>
            </p:extLst>
          </p:nvPr>
        </p:nvGraphicFramePr>
        <p:xfrm>
          <a:off x="914400" y="1066800"/>
          <a:ext cx="7086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3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5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5104881"/>
              </p:ext>
            </p:extLst>
          </p:nvPr>
        </p:nvGraphicFramePr>
        <p:xfrm>
          <a:off x="762000" y="1371600"/>
          <a:ext cx="7429261" cy="3513193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625012"/>
                <a:gridCol w="2100317"/>
                <a:gridCol w="2012345"/>
                <a:gridCol w="1691587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Security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Maintainability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Performance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1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Vietnamese GUI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Require authentication and authorization for</a:t>
                      </a:r>
                      <a:r>
                        <a:rPr lang="en-US" sz="1400" baseline="0" dirty="0" smtClean="0"/>
                        <a:t> admin access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Build system to</a:t>
                      </a:r>
                      <a:r>
                        <a:rPr lang="en-US" sz="1400" baseline="0" dirty="0" smtClean="0"/>
                        <a:t> separated parts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Response time is not higher than 3s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52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Full-text search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Access database</a:t>
                      </a:r>
                      <a:r>
                        <a:rPr lang="en-US" sz="1400" baseline="0" dirty="0" smtClean="0"/>
                        <a:t> need an account and password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Follow the Coding Convention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303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email, password is encrypted by SHA1, MD5 before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saving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Follow Object Oriented Programing paradigm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Management Plan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Non-function requirement</a:t>
            </a: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5410200" cy="187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System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Architecture overview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Administrator\Desktop\Capstone\Documentation\image\Use case\Architecture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600700" cy="3158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268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16774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64008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Web Application Architecture overview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:\Users\Administrator\Desktop\Capstone\Documentation\image\Use case\architecture_web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01156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501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5410200" cy="117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09600"/>
            <a:ext cx="2305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Search - Class diagram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:\Search-Class 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414588"/>
            <a:ext cx="5172075" cy="2028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71800" y="4648200"/>
            <a:ext cx="279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Class diagram- </a:t>
            </a:r>
            <a:r>
              <a:rPr lang="en-US" i="1" dirty="0">
                <a:solidFill>
                  <a:srgbClr val="0070C0"/>
                </a:solidFill>
              </a:rPr>
              <a:t>Search place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65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76" y="1721569"/>
            <a:ext cx="5164447" cy="44045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Search - Sequence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diagram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6303" y="6248400"/>
            <a:ext cx="3211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Sequence </a:t>
            </a:r>
            <a:r>
              <a:rPr lang="en-US" i="1" dirty="0">
                <a:solidFill>
                  <a:srgbClr val="0070C0"/>
                </a:solidFill>
              </a:rPr>
              <a:t>diagram- Search place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9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Searching - Flowchart </a:t>
            </a: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diagram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33800" y="368082"/>
          <a:ext cx="3962400" cy="6489918"/>
        </p:xfrm>
        <a:graphic>
          <a:graphicData uri="http://schemas.openxmlformats.org/presentationml/2006/ole">
            <p:oleObj spid="_x0000_s30723" name="Visio" r:id="rId3" imgW="4448086" imgH="7277139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97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processing</a:t>
            </a: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:\Data process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343150"/>
            <a:ext cx="7840663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82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96536"/>
            <a:ext cx="5410200" cy="152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Image upload processing</a:t>
            </a: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:\ImageUploadProcess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6038"/>
            <a:ext cx="7754937" cy="168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89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96536"/>
            <a:ext cx="5410200" cy="187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processing</a:t>
            </a: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981200"/>
            <a:ext cx="807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Simply, data mining could be understood that is a process: Using algorithms and methods to extract big data, to get useful information, trends, laws or relationships.</a:t>
            </a:r>
          </a:p>
          <a:p>
            <a:r>
              <a:rPr lang="en-US" sz="2400" dirty="0" smtClean="0"/>
              <a:t> 	</a:t>
            </a:r>
          </a:p>
          <a:p>
            <a:endParaRPr lang="en-US" sz="2400" dirty="0"/>
          </a:p>
          <a:p>
            <a:pPr algn="ctr"/>
            <a:r>
              <a:rPr lang="en-US" sz="2400" dirty="0" smtClean="0"/>
              <a:t>A </a:t>
            </a:r>
            <a:r>
              <a:rPr lang="en-US" sz="2400" dirty="0"/>
              <a:t>common Data </a:t>
            </a:r>
            <a:r>
              <a:rPr lang="en-US" sz="2400" dirty="0" smtClean="0"/>
              <a:t>processing </a:t>
            </a:r>
            <a:r>
              <a:rPr lang="en-US" sz="2400" dirty="0"/>
              <a:t>is: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dirty="0"/>
              <a:t>   Data source - Data cleansing - Using algorithms and methods</a:t>
            </a:r>
          </a:p>
        </p:txBody>
      </p:sp>
    </p:spTree>
    <p:extLst>
      <p:ext uri="{BB962C8B-B14F-4D97-AF65-F5344CB8AC3E}">
        <p14:creationId xmlns="" xmlns:p14="http://schemas.microsoft.com/office/powerpoint/2010/main" val="17949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5410200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processing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>
              <a:lnSpc>
                <a:spcPct val="95000"/>
              </a:lnSpc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Extract data according to time:</a:t>
            </a:r>
            <a:endParaRPr lang="en-US" b="1" i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i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7010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Use </a:t>
            </a:r>
            <a:r>
              <a:rPr lang="en-US" b="1" dirty="0"/>
              <a:t>Sequenced Patterns </a:t>
            </a:r>
            <a:r>
              <a:rPr lang="en-US" dirty="0"/>
              <a:t>to get the public place’s category that is the top 1 of searching in 7 day to become priority.</a:t>
            </a:r>
          </a:p>
          <a:p>
            <a:r>
              <a:rPr lang="en-US" dirty="0"/>
              <a:t>Example:</a:t>
            </a:r>
          </a:p>
          <a:p>
            <a:r>
              <a:rPr lang="en-US" i="1" dirty="0"/>
              <a:t>	</a:t>
            </a:r>
            <a:r>
              <a:rPr lang="en-US" i="1" dirty="0">
                <a:solidFill>
                  <a:srgbClr val="0070C0"/>
                </a:solidFill>
              </a:rPr>
              <a:t>SELECT </a:t>
            </a:r>
            <a:r>
              <a:rPr lang="en-US" i="1" dirty="0" err="1">
                <a:solidFill>
                  <a:srgbClr val="0070C0"/>
                </a:solidFill>
              </a:rPr>
              <a:t>public_place_category</a:t>
            </a:r>
            <a:r>
              <a:rPr lang="en-US" i="1" dirty="0">
                <a:solidFill>
                  <a:srgbClr val="0070C0"/>
                </a:solidFill>
              </a:rPr>
              <a:t>, count (</a:t>
            </a:r>
            <a:r>
              <a:rPr lang="en-US" i="1" dirty="0" err="1">
                <a:solidFill>
                  <a:srgbClr val="0070C0"/>
                </a:solidFill>
              </a:rPr>
              <a:t>search_id</a:t>
            </a:r>
            <a:r>
              <a:rPr lang="en-US" i="1" dirty="0">
                <a:solidFill>
                  <a:srgbClr val="0070C0"/>
                </a:solidFill>
              </a:rPr>
              <a:t>) AS Number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	FROM SEARCH, PUBLIC_PLACE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	WHERE DATEDIFF (CURDATE (), </a:t>
            </a:r>
            <a:r>
              <a:rPr lang="en-US" i="1" dirty="0" err="1">
                <a:solidFill>
                  <a:srgbClr val="0070C0"/>
                </a:solidFill>
              </a:rPr>
              <a:t>search_time</a:t>
            </a:r>
            <a:r>
              <a:rPr lang="en-US" i="1" dirty="0">
                <a:solidFill>
                  <a:srgbClr val="0070C0"/>
                </a:solidFill>
              </a:rPr>
              <a:t>) &lt; 7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	AND </a:t>
            </a:r>
            <a:r>
              <a:rPr lang="en-US" i="1" dirty="0" err="1">
                <a:solidFill>
                  <a:srgbClr val="0070C0"/>
                </a:solidFill>
              </a:rPr>
              <a:t>public_place_id</a:t>
            </a:r>
            <a:r>
              <a:rPr lang="en-US" i="1" dirty="0">
                <a:solidFill>
                  <a:srgbClr val="0070C0"/>
                </a:solidFill>
              </a:rPr>
              <a:t> = </a:t>
            </a:r>
            <a:r>
              <a:rPr lang="en-US" i="1" dirty="0" err="1">
                <a:solidFill>
                  <a:srgbClr val="0070C0"/>
                </a:solidFill>
              </a:rPr>
              <a:t>search_public_place_id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	GROUP BY </a:t>
            </a:r>
            <a:r>
              <a:rPr lang="en-US" i="1" dirty="0" err="1">
                <a:solidFill>
                  <a:srgbClr val="0070C0"/>
                </a:solidFill>
              </a:rPr>
              <a:t>public_place_category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	ORDER BY Number DESC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>
                <a:solidFill>
                  <a:srgbClr val="0070C0"/>
                </a:solidFill>
              </a:rPr>
              <a:t>	LIMIT 1</a:t>
            </a:r>
            <a:r>
              <a:rPr lang="en-US" sz="2400" i="1" dirty="0">
                <a:solidFill>
                  <a:srgbClr val="0070C0"/>
                </a:solidFill>
              </a:rPr>
              <a:t>;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" y="173259"/>
            <a:ext cx="3505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Introduction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cs typeface="Arial" pitchFamily="34" charset="0"/>
              </a:rPr>
              <a:t>Background</a:t>
            </a: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1295400"/>
            <a:ext cx="4127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information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838200" y="2209801"/>
            <a:ext cx="7848600" cy="3657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Project name</a:t>
            </a:r>
            <a:r>
              <a:rPr lang="en-US" sz="2800">
                <a:latin typeface="+mj-lt"/>
              </a:rPr>
              <a:t>: </a:t>
            </a:r>
            <a:r>
              <a:rPr lang="en-US" sz="2800" b="1" i="1" smtClean="0">
                <a:latin typeface="+mj-lt"/>
              </a:rPr>
              <a:t>ViVu</a:t>
            </a:r>
            <a:r>
              <a:rPr lang="en-US" sz="2800" b="1" i="1" dirty="0" smtClean="0">
                <a:latin typeface="+mj-lt"/>
              </a:rPr>
              <a:t>	</a:t>
            </a:r>
            <a:endParaRPr lang="en-US" sz="2800" b="1" dirty="0">
              <a:latin typeface="+mj-lt"/>
            </a:endParaRPr>
          </a:p>
          <a:p>
            <a:r>
              <a:rPr lang="en-US" sz="2800" dirty="0">
                <a:latin typeface="+mj-lt"/>
              </a:rPr>
              <a:t>Project code</a:t>
            </a:r>
            <a:r>
              <a:rPr lang="en-US" sz="2800" smtClean="0">
                <a:latin typeface="+mj-lt"/>
              </a:rPr>
              <a:t>: </a:t>
            </a:r>
            <a:r>
              <a:rPr lang="en-US" sz="2800" b="1" i="1" smtClean="0">
                <a:latin typeface="+mj-lt"/>
              </a:rPr>
              <a:t>ViVu</a:t>
            </a:r>
            <a:endParaRPr lang="en-US" sz="2800" b="1" i="1" dirty="0">
              <a:latin typeface="+mj-lt"/>
            </a:endParaRPr>
          </a:p>
          <a:p>
            <a:r>
              <a:rPr lang="en-US" sz="2800" dirty="0">
                <a:latin typeface="+mj-lt"/>
              </a:rPr>
              <a:t>Project type: </a:t>
            </a:r>
            <a:r>
              <a:rPr lang="en-US" sz="2800" b="1" i="1" dirty="0">
                <a:latin typeface="+mj-lt"/>
              </a:rPr>
              <a:t>Social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i="1" dirty="0">
                <a:latin typeface="+mj-lt"/>
              </a:rPr>
              <a:t>Network</a:t>
            </a:r>
          </a:p>
          <a:p>
            <a:r>
              <a:rPr lang="en-US" sz="2800" dirty="0">
                <a:latin typeface="+mj-lt"/>
              </a:rPr>
              <a:t>Project Lifetime: </a:t>
            </a:r>
            <a:r>
              <a:rPr lang="en-US" sz="2800" b="1" dirty="0" smtClean="0">
                <a:latin typeface="+mj-lt"/>
              </a:rPr>
              <a:t>31/5/2014 </a:t>
            </a:r>
            <a:r>
              <a:rPr lang="en-US" sz="2800" b="1" dirty="0">
                <a:latin typeface="+mj-lt"/>
              </a:rPr>
              <a:t>- </a:t>
            </a:r>
            <a:r>
              <a:rPr lang="en-US" sz="2800" b="1" dirty="0" smtClean="0">
                <a:latin typeface="+mj-lt"/>
              </a:rPr>
              <a:t>20/8/2014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8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5410200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processing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Extract data according to user’s history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i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600202"/>
            <a:ext cx="8458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Use </a:t>
            </a:r>
            <a:r>
              <a:rPr lang="en-US" sz="1800" b="1" dirty="0" smtClean="0"/>
              <a:t>Frequent Pattern, Association rules </a:t>
            </a:r>
            <a:r>
              <a:rPr lang="en-US" sz="1800" dirty="0" smtClean="0"/>
              <a:t>to get the public place’s priority category of each trade </a:t>
            </a:r>
          </a:p>
          <a:p>
            <a:pPr>
              <a:buNone/>
            </a:pPr>
            <a:r>
              <a:rPr lang="en-US" sz="1800" dirty="0" smtClean="0"/>
              <a:t>	Example</a:t>
            </a:r>
          </a:p>
          <a:p>
            <a:pPr lvl="2">
              <a:buNone/>
            </a:pPr>
            <a:r>
              <a:rPr lang="en-US" sz="1600" dirty="0" smtClean="0"/>
              <a:t>SELECT </a:t>
            </a:r>
            <a:r>
              <a:rPr lang="en-US" sz="1600" dirty="0" err="1" smtClean="0"/>
              <a:t>public_place_category</a:t>
            </a:r>
            <a:endParaRPr lang="en-US" sz="1600" dirty="0" smtClean="0"/>
          </a:p>
          <a:p>
            <a:pPr lvl="2">
              <a:buNone/>
            </a:pPr>
            <a:r>
              <a:rPr lang="en-US" sz="1600" dirty="0" smtClean="0"/>
              <a:t>FROM</a:t>
            </a:r>
          </a:p>
          <a:p>
            <a:pPr lvl="2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(SELECT </a:t>
            </a:r>
            <a:r>
              <a:rPr lang="en-US" sz="1600" dirty="0" err="1" smtClean="0">
                <a:solidFill>
                  <a:srgbClr val="002060"/>
                </a:solidFill>
              </a:rPr>
              <a:t>public_place_category</a:t>
            </a:r>
            <a:r>
              <a:rPr lang="en-US" sz="1600" dirty="0" smtClean="0">
                <a:solidFill>
                  <a:srgbClr val="002060"/>
                </a:solidFill>
              </a:rPr>
              <a:t>, count (</a:t>
            </a:r>
            <a:r>
              <a:rPr lang="en-US" sz="1600" dirty="0" err="1" smtClean="0">
                <a:solidFill>
                  <a:srgbClr val="002060"/>
                </a:solidFill>
              </a:rPr>
              <a:t>search_id</a:t>
            </a:r>
            <a:r>
              <a:rPr lang="en-US" sz="1600" dirty="0" smtClean="0">
                <a:solidFill>
                  <a:srgbClr val="002060"/>
                </a:solidFill>
              </a:rPr>
              <a:t>) AS Number</a:t>
            </a:r>
          </a:p>
          <a:p>
            <a:pPr lvl="2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FROM SEARCH, USER, PUBLIC_PLACE</a:t>
            </a:r>
          </a:p>
          <a:p>
            <a:pPr lvl="2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WHERE </a:t>
            </a:r>
            <a:r>
              <a:rPr lang="en-US" sz="1600" dirty="0" err="1" smtClean="0">
                <a:solidFill>
                  <a:srgbClr val="002060"/>
                </a:solidFill>
              </a:rPr>
              <a:t>search_user_id</a:t>
            </a:r>
            <a:r>
              <a:rPr lang="en-US" sz="1600" dirty="0" smtClean="0">
                <a:solidFill>
                  <a:srgbClr val="002060"/>
                </a:solidFill>
              </a:rPr>
              <a:t> = </a:t>
            </a:r>
            <a:r>
              <a:rPr lang="en-US" sz="1600" dirty="0" err="1" smtClean="0">
                <a:solidFill>
                  <a:srgbClr val="002060"/>
                </a:solidFill>
              </a:rPr>
              <a:t>user_id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AND </a:t>
            </a:r>
            <a:r>
              <a:rPr lang="en-US" sz="1600" dirty="0" err="1" smtClean="0">
                <a:solidFill>
                  <a:srgbClr val="002060"/>
                </a:solidFill>
              </a:rPr>
              <a:t>public_place_id</a:t>
            </a:r>
            <a:r>
              <a:rPr lang="en-US" sz="1600" dirty="0" smtClean="0">
                <a:solidFill>
                  <a:srgbClr val="002060"/>
                </a:solidFill>
              </a:rPr>
              <a:t> = </a:t>
            </a:r>
            <a:r>
              <a:rPr lang="en-US" sz="1600" dirty="0" err="1" smtClean="0">
                <a:solidFill>
                  <a:srgbClr val="002060"/>
                </a:solidFill>
              </a:rPr>
              <a:t>search_public_place_id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2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AND </a:t>
            </a:r>
            <a:r>
              <a:rPr lang="en-US" sz="1600" dirty="0" err="1" smtClean="0">
                <a:solidFill>
                  <a:srgbClr val="002060"/>
                </a:solidFill>
              </a:rPr>
              <a:t>user_id</a:t>
            </a:r>
            <a:r>
              <a:rPr lang="en-US" sz="1600" dirty="0" smtClean="0">
                <a:solidFill>
                  <a:srgbClr val="002060"/>
                </a:solidFill>
              </a:rPr>
              <a:t> = ‘1’</a:t>
            </a:r>
          </a:p>
          <a:p>
            <a:pPr lvl="2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GROUP BY </a:t>
            </a:r>
            <a:r>
              <a:rPr lang="en-US" sz="1600" dirty="0" err="1" smtClean="0">
                <a:solidFill>
                  <a:srgbClr val="002060"/>
                </a:solidFill>
              </a:rPr>
              <a:t>public_place_category</a:t>
            </a:r>
            <a:r>
              <a:rPr lang="en-US" sz="1600" dirty="0" smtClean="0">
                <a:solidFill>
                  <a:srgbClr val="002060"/>
                </a:solidFill>
              </a:rPr>
              <a:t>) AS Number,</a:t>
            </a:r>
          </a:p>
          <a:p>
            <a:pPr lvl="2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(SELECT count (</a:t>
            </a:r>
            <a:r>
              <a:rPr lang="en-US" sz="1600" dirty="0" err="1" smtClean="0">
                <a:solidFill>
                  <a:srgbClr val="FF0000"/>
                </a:solidFill>
              </a:rPr>
              <a:t>search_id</a:t>
            </a:r>
            <a:r>
              <a:rPr lang="en-US" sz="1600" dirty="0" smtClean="0">
                <a:solidFill>
                  <a:srgbClr val="FF0000"/>
                </a:solidFill>
              </a:rPr>
              <a:t>) AS Total</a:t>
            </a:r>
          </a:p>
          <a:p>
            <a:pPr lvl="2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FROM SEARCH</a:t>
            </a:r>
          </a:p>
          <a:p>
            <a:pPr lvl="2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WHERE </a:t>
            </a:r>
            <a:r>
              <a:rPr lang="en-US" sz="1600" dirty="0" err="1" smtClean="0">
                <a:solidFill>
                  <a:srgbClr val="FF0000"/>
                </a:solidFill>
              </a:rPr>
              <a:t>search_user_id</a:t>
            </a:r>
            <a:r>
              <a:rPr lang="en-US" sz="1600" dirty="0" smtClean="0">
                <a:solidFill>
                  <a:srgbClr val="FF0000"/>
                </a:solidFill>
              </a:rPr>
              <a:t> = ‘1’) AS Total</a:t>
            </a:r>
          </a:p>
          <a:p>
            <a:pPr lvl="2">
              <a:buNone/>
            </a:pPr>
            <a:r>
              <a:rPr lang="en-US" sz="1600" dirty="0" smtClean="0"/>
              <a:t>WHERE Total/Number &lt; 2;</a:t>
            </a:r>
          </a:p>
          <a:p>
            <a:pPr lvl="1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7777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5410200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design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 processing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>
              <a:lnSpc>
                <a:spcPct val="95000"/>
              </a:lnSpc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Extract data according to user’s job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i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0634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1900" dirty="0" smtClean="0"/>
          </a:p>
          <a:p>
            <a:pPr>
              <a:buFont typeface="Arial" pitchFamily="34" charset="0"/>
              <a:buNone/>
            </a:pPr>
            <a:r>
              <a:rPr lang="en-US" sz="1900" dirty="0" smtClean="0"/>
              <a:t>	Use </a:t>
            </a:r>
            <a:r>
              <a:rPr lang="en-US" sz="1900" b="1" dirty="0" smtClean="0"/>
              <a:t>Frequent Pattern, Association rules </a:t>
            </a:r>
            <a:r>
              <a:rPr lang="en-US" sz="1900" dirty="0" smtClean="0"/>
              <a:t>to get the public place’s priority category of each job </a:t>
            </a:r>
          </a:p>
          <a:p>
            <a:pPr>
              <a:buFont typeface="Arial" pitchFamily="34" charset="0"/>
              <a:buNone/>
            </a:pPr>
            <a:r>
              <a:rPr lang="en-US" sz="1800" dirty="0" smtClean="0"/>
              <a:t>	Example: </a:t>
            </a:r>
          </a:p>
          <a:p>
            <a:pPr>
              <a:buFont typeface="Arial" pitchFamily="34" charset="0"/>
              <a:buNone/>
            </a:pPr>
            <a:r>
              <a:rPr lang="en-US" sz="1600" dirty="0" smtClean="0"/>
              <a:t>		</a:t>
            </a:r>
            <a:r>
              <a:rPr lang="en-US" sz="1700" dirty="0" smtClean="0"/>
              <a:t>SELECT </a:t>
            </a:r>
            <a:r>
              <a:rPr lang="en-US" sz="1700" dirty="0" err="1" smtClean="0"/>
              <a:t>public_place_category</a:t>
            </a:r>
            <a:endParaRPr lang="en-US" sz="1700" dirty="0" smtClean="0"/>
          </a:p>
          <a:p>
            <a:pPr>
              <a:buFont typeface="Arial" pitchFamily="34" charset="0"/>
              <a:buNone/>
            </a:pPr>
            <a:r>
              <a:rPr lang="en-US" sz="1700" dirty="0" smtClean="0"/>
              <a:t>		FROM</a:t>
            </a:r>
          </a:p>
          <a:p>
            <a:pPr>
              <a:buFont typeface="Arial" pitchFamily="34" charset="0"/>
              <a:buNone/>
            </a:pPr>
            <a:r>
              <a:rPr lang="en-US" sz="1700" dirty="0" smtClean="0"/>
              <a:t>		</a:t>
            </a:r>
            <a:r>
              <a:rPr lang="en-US" sz="1700" dirty="0" smtClean="0">
                <a:solidFill>
                  <a:srgbClr val="FF0000"/>
                </a:solidFill>
              </a:rPr>
              <a:t>(SELECT </a:t>
            </a:r>
            <a:r>
              <a:rPr lang="en-US" sz="1700" dirty="0" err="1" smtClean="0">
                <a:solidFill>
                  <a:srgbClr val="FF0000"/>
                </a:solidFill>
              </a:rPr>
              <a:t>public_place_category</a:t>
            </a:r>
            <a:r>
              <a:rPr lang="en-US" sz="1700" dirty="0" smtClean="0">
                <a:solidFill>
                  <a:srgbClr val="FF0000"/>
                </a:solidFill>
              </a:rPr>
              <a:t>, COUNT(</a:t>
            </a:r>
            <a:r>
              <a:rPr lang="en-US" sz="1700" dirty="0" err="1" smtClean="0">
                <a:solidFill>
                  <a:srgbClr val="FF0000"/>
                </a:solidFill>
              </a:rPr>
              <a:t>search_id</a:t>
            </a:r>
            <a:r>
              <a:rPr lang="en-US" sz="1700" dirty="0" smtClean="0">
                <a:solidFill>
                  <a:srgbClr val="FF0000"/>
                </a:solidFill>
              </a:rPr>
              <a:t>) AS Number</a:t>
            </a:r>
          </a:p>
          <a:p>
            <a:pPr>
              <a:buFont typeface="Arial" pitchFamily="34" charset="0"/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		FROM SEARCH, USER, PUBLIC_PLACE</a:t>
            </a:r>
          </a:p>
          <a:p>
            <a:pPr>
              <a:buFont typeface="Arial" pitchFamily="34" charset="0"/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		WHERE </a:t>
            </a:r>
            <a:r>
              <a:rPr lang="en-US" sz="1700" dirty="0" err="1" smtClean="0">
                <a:solidFill>
                  <a:srgbClr val="FF0000"/>
                </a:solidFill>
              </a:rPr>
              <a:t>search_user_id</a:t>
            </a:r>
            <a:r>
              <a:rPr lang="en-US" sz="1700" dirty="0" smtClean="0">
                <a:solidFill>
                  <a:srgbClr val="FF0000"/>
                </a:solidFill>
              </a:rPr>
              <a:t> = </a:t>
            </a:r>
            <a:r>
              <a:rPr lang="en-US" sz="1700" dirty="0" err="1" smtClean="0">
                <a:solidFill>
                  <a:srgbClr val="FF0000"/>
                </a:solidFill>
              </a:rPr>
              <a:t>user_id</a:t>
            </a:r>
            <a:endParaRPr lang="en-US" sz="17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		AND </a:t>
            </a:r>
            <a:r>
              <a:rPr lang="en-US" sz="1700" dirty="0" err="1" smtClean="0">
                <a:solidFill>
                  <a:srgbClr val="FF0000"/>
                </a:solidFill>
              </a:rPr>
              <a:t>public_place_id</a:t>
            </a:r>
            <a:r>
              <a:rPr lang="en-US" sz="1700" dirty="0" smtClean="0">
                <a:solidFill>
                  <a:srgbClr val="FF0000"/>
                </a:solidFill>
              </a:rPr>
              <a:t> = </a:t>
            </a:r>
            <a:r>
              <a:rPr lang="en-US" sz="1700" dirty="0" err="1" smtClean="0">
                <a:solidFill>
                  <a:srgbClr val="FF0000"/>
                </a:solidFill>
              </a:rPr>
              <a:t>search_public_place_id</a:t>
            </a:r>
            <a:endParaRPr lang="en-US" sz="17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		AND </a:t>
            </a:r>
            <a:r>
              <a:rPr lang="en-US" sz="1700" dirty="0" err="1" smtClean="0">
                <a:solidFill>
                  <a:srgbClr val="FF0000"/>
                </a:solidFill>
              </a:rPr>
              <a:t>user_trade</a:t>
            </a:r>
            <a:r>
              <a:rPr lang="en-US" sz="1700" dirty="0" smtClean="0">
                <a:solidFill>
                  <a:srgbClr val="FF0000"/>
                </a:solidFill>
              </a:rPr>
              <a:t> = (SELECT trade FROM USER WHERE </a:t>
            </a:r>
            <a:r>
              <a:rPr lang="en-US" sz="1700" dirty="0" err="1" smtClean="0">
                <a:solidFill>
                  <a:srgbClr val="FF0000"/>
                </a:solidFill>
              </a:rPr>
              <a:t>user_id</a:t>
            </a:r>
            <a:r>
              <a:rPr lang="en-US" sz="1700" dirty="0" smtClean="0">
                <a:solidFill>
                  <a:srgbClr val="FF0000"/>
                </a:solidFill>
              </a:rPr>
              <a:t> = ‘1’)</a:t>
            </a:r>
          </a:p>
          <a:p>
            <a:pPr>
              <a:buFont typeface="Arial" pitchFamily="34" charset="0"/>
              <a:buNone/>
            </a:pPr>
            <a:r>
              <a:rPr lang="en-US" sz="1700" dirty="0" smtClean="0">
                <a:solidFill>
                  <a:srgbClr val="FF0000"/>
                </a:solidFill>
              </a:rPr>
              <a:t>		GROUP BY </a:t>
            </a:r>
            <a:r>
              <a:rPr lang="en-US" sz="1700" dirty="0" err="1" smtClean="0">
                <a:solidFill>
                  <a:srgbClr val="FF0000"/>
                </a:solidFill>
              </a:rPr>
              <a:t>public_place_category</a:t>
            </a:r>
            <a:r>
              <a:rPr lang="en-US" sz="1700" dirty="0" smtClean="0">
                <a:solidFill>
                  <a:srgbClr val="FF0000"/>
                </a:solidFill>
              </a:rPr>
              <a:t>) AS Number,</a:t>
            </a:r>
          </a:p>
          <a:p>
            <a:pPr>
              <a:buFont typeface="Arial" pitchFamily="34" charset="0"/>
              <a:buNone/>
            </a:pPr>
            <a:r>
              <a:rPr lang="en-US" sz="1700" dirty="0" smtClean="0"/>
              <a:t>		</a:t>
            </a:r>
            <a:r>
              <a:rPr lang="en-US" sz="1700" dirty="0" smtClean="0">
                <a:solidFill>
                  <a:srgbClr val="0070C0"/>
                </a:solidFill>
              </a:rPr>
              <a:t>(SELECT count (</a:t>
            </a:r>
            <a:r>
              <a:rPr lang="en-US" sz="1700" dirty="0" err="1" smtClean="0">
                <a:solidFill>
                  <a:srgbClr val="0070C0"/>
                </a:solidFill>
              </a:rPr>
              <a:t>search_id</a:t>
            </a:r>
            <a:r>
              <a:rPr lang="en-US" sz="1700" dirty="0" smtClean="0">
                <a:solidFill>
                  <a:srgbClr val="0070C0"/>
                </a:solidFill>
              </a:rPr>
              <a:t>) AS Total</a:t>
            </a:r>
          </a:p>
          <a:p>
            <a:pPr>
              <a:buFont typeface="Arial" pitchFamily="34" charset="0"/>
              <a:buNone/>
            </a:pPr>
            <a:r>
              <a:rPr lang="en-US" sz="1700" dirty="0" smtClean="0">
                <a:solidFill>
                  <a:srgbClr val="0070C0"/>
                </a:solidFill>
              </a:rPr>
              <a:t>		FROM SEARCH, USER</a:t>
            </a:r>
          </a:p>
          <a:p>
            <a:pPr>
              <a:buFont typeface="Arial" pitchFamily="34" charset="0"/>
              <a:buNone/>
            </a:pPr>
            <a:r>
              <a:rPr lang="en-US" sz="1700" dirty="0" smtClean="0">
                <a:solidFill>
                  <a:srgbClr val="0070C0"/>
                </a:solidFill>
              </a:rPr>
              <a:t>		WHERE </a:t>
            </a:r>
            <a:r>
              <a:rPr lang="en-US" sz="1700" dirty="0" err="1" smtClean="0">
                <a:solidFill>
                  <a:srgbClr val="0070C0"/>
                </a:solidFill>
              </a:rPr>
              <a:t>search_user_id</a:t>
            </a:r>
            <a:r>
              <a:rPr lang="en-US" sz="1700" dirty="0" smtClean="0">
                <a:solidFill>
                  <a:srgbClr val="0070C0"/>
                </a:solidFill>
              </a:rPr>
              <a:t> = </a:t>
            </a:r>
            <a:r>
              <a:rPr lang="en-US" sz="1700" dirty="0" err="1" smtClean="0">
                <a:solidFill>
                  <a:srgbClr val="0070C0"/>
                </a:solidFill>
              </a:rPr>
              <a:t>user_id</a:t>
            </a:r>
            <a:endParaRPr lang="en-US" sz="17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1700" dirty="0" smtClean="0">
                <a:solidFill>
                  <a:srgbClr val="0070C0"/>
                </a:solidFill>
              </a:rPr>
              <a:t>		AND </a:t>
            </a:r>
            <a:r>
              <a:rPr lang="en-US" sz="1700" dirty="0" err="1" smtClean="0">
                <a:solidFill>
                  <a:srgbClr val="0070C0"/>
                </a:solidFill>
              </a:rPr>
              <a:t>user_trade</a:t>
            </a:r>
            <a:r>
              <a:rPr lang="en-US" sz="1700" dirty="0" smtClean="0">
                <a:solidFill>
                  <a:srgbClr val="0070C0"/>
                </a:solidFill>
              </a:rPr>
              <a:t> = (SELECT trade FROM USER WHERE id = ‘1’)) AS Total</a:t>
            </a:r>
          </a:p>
          <a:p>
            <a:pPr>
              <a:buFont typeface="Arial" pitchFamily="34" charset="0"/>
              <a:buNone/>
            </a:pPr>
            <a:r>
              <a:rPr lang="en-US" sz="1700" dirty="0" smtClean="0"/>
              <a:t>		WHERE Total/Number &lt; 2</a:t>
            </a:r>
          </a:p>
          <a:p>
            <a:pPr>
              <a:buFont typeface="Arial" pitchFamily="34" charset="0"/>
              <a:buNone/>
            </a:pPr>
            <a:r>
              <a:rPr lang="en-US" sz="1900" dirty="0" smtClean="0"/>
              <a:t>.</a:t>
            </a:r>
            <a:endParaRPr lang="en-US" sz="1800" dirty="0" smtClean="0"/>
          </a:p>
          <a:p>
            <a:pPr>
              <a:buFont typeface="Arial" pitchFamily="34" charset="0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26698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5410200" cy="225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Software </a:t>
            </a:r>
            <a:r>
              <a:rPr lang="en-US" sz="26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design</a:t>
            </a:r>
          </a:p>
          <a:p>
            <a:pPr defTabSz="914391">
              <a:lnSpc>
                <a:spcPct val="95000"/>
              </a:lnSpc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Database design</a:t>
            </a: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C:\Users\Admin\Desktop\cZX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0" y="52388"/>
            <a:ext cx="9399588" cy="6751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67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536"/>
            <a:ext cx="5410200" cy="190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  <a:endParaRPr lang="en-US" sz="2600" b="1" kern="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391">
              <a:lnSpc>
                <a:spcPct val="95000"/>
              </a:lnSpc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Testing life cycle</a:t>
            </a:r>
            <a:endParaRPr lang="en-US" sz="2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71" y="1295400"/>
            <a:ext cx="7048500" cy="5286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16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61" y="1447800"/>
            <a:ext cx="5353050" cy="49352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196536"/>
            <a:ext cx="5410200" cy="225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  <a:endParaRPr lang="en-US" sz="2600" b="1" kern="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391">
              <a:lnSpc>
                <a:spcPct val="95000"/>
              </a:lnSpc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 model</a:t>
            </a: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97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96536"/>
            <a:ext cx="5410200" cy="225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  <a:endParaRPr lang="en-US" sz="2600" b="1" kern="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391">
              <a:lnSpc>
                <a:spcPct val="95000"/>
              </a:lnSpc>
              <a:defRPr/>
            </a:pPr>
            <a:r>
              <a:rPr lang="en-US" sz="24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 case </a:t>
            </a: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53236"/>
            <a:ext cx="86106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54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ostpph.com/blog/wp-content/uploads/2012/06/free-bookie-software-demo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61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youatyourbest.nwaonline.com/wp-content/uploads/2012/02/Q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838825" cy="3895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54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" y="173259"/>
            <a:ext cx="3505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Introduction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cs typeface="Arial" pitchFamily="34" charset="0"/>
              </a:rPr>
              <a:t>Background</a:t>
            </a: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1295400"/>
            <a:ext cx="4127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3" y="1115911"/>
            <a:ext cx="6719601" cy="5029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199" y="6324600"/>
            <a:ext cx="2286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70C0"/>
                </a:solidFill>
              </a:rPr>
              <a:t>Source: </a:t>
            </a:r>
            <a:r>
              <a:rPr lang="en-US" sz="1400" b="1" i="1" dirty="0" smtClean="0">
                <a:solidFill>
                  <a:srgbClr val="0070C0"/>
                </a:solidFill>
              </a:rPr>
              <a:t>We Are </a:t>
            </a:r>
            <a:r>
              <a:rPr lang="en-US" sz="1400" b="1" i="1" dirty="0">
                <a:solidFill>
                  <a:srgbClr val="0070C0"/>
                </a:solidFill>
              </a:rPr>
              <a:t>Social </a:t>
            </a:r>
            <a:r>
              <a:rPr lang="en-US" sz="1400" b="1" i="1" dirty="0" smtClean="0">
                <a:solidFill>
                  <a:srgbClr val="0070C0"/>
                </a:solidFill>
              </a:rPr>
              <a:t>2014  </a:t>
            </a:r>
            <a:br>
              <a:rPr lang="en-US" sz="1400" b="1" i="1" dirty="0" smtClean="0">
                <a:solidFill>
                  <a:srgbClr val="0070C0"/>
                </a:solidFill>
              </a:rPr>
            </a:br>
            <a:r>
              <a:rPr lang="en-US" sz="1400" b="1" i="1" dirty="0" smtClean="0">
                <a:solidFill>
                  <a:srgbClr val="0070C0"/>
                </a:solidFill>
              </a:rPr>
              <a:t>http</a:t>
            </a:r>
            <a:r>
              <a:rPr lang="en-US" sz="1400" b="1" i="1" dirty="0">
                <a:solidFill>
                  <a:srgbClr val="0070C0"/>
                </a:solidFill>
              </a:rPr>
              <a:t>://wearesocial.net/</a:t>
            </a:r>
          </a:p>
          <a:p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8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" y="173259"/>
            <a:ext cx="3505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Introduction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cs typeface="Arial" pitchFamily="34" charset="0"/>
              </a:rPr>
              <a:t>Background</a:t>
            </a: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1295400"/>
            <a:ext cx="4127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99" y="6324600"/>
            <a:ext cx="2286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70C0"/>
                </a:solidFill>
              </a:rPr>
              <a:t>Source: </a:t>
            </a:r>
            <a:r>
              <a:rPr lang="en-US" sz="1400" b="1" i="1" dirty="0" smtClean="0">
                <a:solidFill>
                  <a:srgbClr val="0070C0"/>
                </a:solidFill>
              </a:rPr>
              <a:t>We Are Social 2014  </a:t>
            </a:r>
            <a:br>
              <a:rPr lang="en-US" sz="1400" b="1" i="1" dirty="0" smtClean="0">
                <a:solidFill>
                  <a:srgbClr val="0070C0"/>
                </a:solidFill>
              </a:rPr>
            </a:br>
            <a:r>
              <a:rPr lang="en-US" sz="1400" b="1" i="1" dirty="0" smtClean="0">
                <a:solidFill>
                  <a:srgbClr val="0070C0"/>
                </a:solidFill>
              </a:rPr>
              <a:t>http</a:t>
            </a:r>
            <a:r>
              <a:rPr lang="en-US" sz="1400" b="1" i="1" dirty="0">
                <a:solidFill>
                  <a:srgbClr val="0070C0"/>
                </a:solidFill>
              </a:rPr>
              <a:t>://wearesocial.net/</a:t>
            </a:r>
          </a:p>
          <a:p>
            <a:endParaRPr lang="en-US" sz="1400" i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84" y="1102547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21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" y="173259"/>
            <a:ext cx="3505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Introduction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cs typeface="Arial" pitchFamily="34" charset="0"/>
              </a:rPr>
              <a:t>Background</a:t>
            </a: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1295400"/>
            <a:ext cx="4127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83" y="1096689"/>
            <a:ext cx="671960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99" y="6324600"/>
            <a:ext cx="2286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70C0"/>
                </a:solidFill>
              </a:rPr>
              <a:t>Source: </a:t>
            </a:r>
            <a:r>
              <a:rPr lang="en-US" sz="1400" b="1" i="1" dirty="0" smtClean="0">
                <a:solidFill>
                  <a:srgbClr val="0070C0"/>
                </a:solidFill>
              </a:rPr>
              <a:t>We Are </a:t>
            </a:r>
            <a:r>
              <a:rPr lang="en-US" sz="1400" b="1" i="1" dirty="0">
                <a:solidFill>
                  <a:srgbClr val="0070C0"/>
                </a:solidFill>
              </a:rPr>
              <a:t>Social </a:t>
            </a:r>
            <a:r>
              <a:rPr lang="en-US" sz="1400" b="1" i="1" dirty="0" smtClean="0">
                <a:solidFill>
                  <a:srgbClr val="0070C0"/>
                </a:solidFill>
              </a:rPr>
              <a:t>2014  </a:t>
            </a:r>
            <a:br>
              <a:rPr lang="en-US" sz="1400" b="1" i="1" dirty="0" smtClean="0">
                <a:solidFill>
                  <a:srgbClr val="0070C0"/>
                </a:solidFill>
              </a:rPr>
            </a:br>
            <a:r>
              <a:rPr lang="en-US" sz="1400" b="1" i="1" dirty="0" smtClean="0">
                <a:solidFill>
                  <a:srgbClr val="0070C0"/>
                </a:solidFill>
              </a:rPr>
              <a:t>http</a:t>
            </a:r>
            <a:r>
              <a:rPr lang="en-US" sz="1400" b="1" i="1" dirty="0">
                <a:solidFill>
                  <a:srgbClr val="0070C0"/>
                </a:solidFill>
              </a:rPr>
              <a:t>://wearesocial.net/</a:t>
            </a:r>
          </a:p>
          <a:p>
            <a:endParaRPr lang="en-US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3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" y="173259"/>
            <a:ext cx="3505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Introduction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cs typeface="Arial" pitchFamily="34" charset="0"/>
              </a:rPr>
              <a:t>Evaluation </a:t>
            </a:r>
            <a:r>
              <a:rPr lang="en-US" sz="2400" b="1" kern="0" dirty="0">
                <a:solidFill>
                  <a:srgbClr val="C00000"/>
                </a:solidFill>
                <a:cs typeface="Arial" pitchFamily="34" charset="0"/>
              </a:rPr>
              <a:t>&amp; Change</a:t>
            </a:r>
            <a:endParaRPr lang="en-US" sz="2400" b="1" kern="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50457" y="1697665"/>
            <a:ext cx="2743200" cy="15683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Internet growing fast</a:t>
            </a:r>
          </a:p>
        </p:txBody>
      </p:sp>
      <p:sp>
        <p:nvSpPr>
          <p:cNvPr id="10" name="Oval 9"/>
          <p:cNvSpPr/>
          <p:nvPr/>
        </p:nvSpPr>
        <p:spPr>
          <a:xfrm>
            <a:off x="4914015" y="1697665"/>
            <a:ext cx="2705986" cy="156830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Social network are becoming more popular in Vietnam</a:t>
            </a:r>
          </a:p>
        </p:txBody>
      </p:sp>
      <p:cxnSp>
        <p:nvCxnSpPr>
          <p:cNvPr id="4100" name="Straight Arrow Connector 4099"/>
          <p:cNvCxnSpPr>
            <a:stCxn id="3" idx="4"/>
          </p:cNvCxnSpPr>
          <p:nvPr/>
        </p:nvCxnSpPr>
        <p:spPr>
          <a:xfrm>
            <a:off x="2822057" y="3265967"/>
            <a:ext cx="1626782" cy="1327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9" name="Straight Arrow Connector 4108"/>
          <p:cNvCxnSpPr>
            <a:stCxn id="10" idx="4"/>
          </p:cNvCxnSpPr>
          <p:nvPr/>
        </p:nvCxnSpPr>
        <p:spPr>
          <a:xfrm flipH="1">
            <a:off x="4448839" y="3265967"/>
            <a:ext cx="1818169" cy="1327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Rectangle 4111"/>
          <p:cNvSpPr/>
          <p:nvPr/>
        </p:nvSpPr>
        <p:spPr>
          <a:xfrm>
            <a:off x="3587601" y="4619846"/>
            <a:ext cx="1722475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6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Vietnam has relatively young population, dynamically developing economy.</a:t>
            </a:r>
          </a:p>
          <a:p>
            <a:r>
              <a:rPr lang="en-US" sz="2400" dirty="0" smtClean="0"/>
              <a:t>Demanding for entertainment, travel,… </a:t>
            </a:r>
            <a:endParaRPr lang="en-US" sz="2400" dirty="0"/>
          </a:p>
          <a:p>
            <a:r>
              <a:rPr lang="en-US" sz="2400" dirty="0" smtClean="0"/>
              <a:t>Communication between people. </a:t>
            </a:r>
          </a:p>
          <a:p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5825" y="6399212"/>
            <a:ext cx="1450975" cy="458788"/>
          </a:xfrm>
        </p:spPr>
        <p:txBody>
          <a:bodyPr/>
          <a:lstStyle/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173259"/>
            <a:ext cx="3505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Project Introduction</a:t>
            </a:r>
          </a:p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C00000"/>
                </a:solidFill>
                <a:cs typeface="Arial" pitchFamily="34" charset="0"/>
              </a:rPr>
              <a:t>Idea</a:t>
            </a:r>
            <a:endParaRPr lang="en-US" sz="2400" b="1" kern="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235825" y="6399212"/>
            <a:ext cx="1450975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3A3D97-A1D2-4D2D-AFF8-26B624E63C3C}" type="slidenum">
              <a:rPr lang="en-US" sz="1400" b="1" smtClean="0">
                <a:solidFill>
                  <a:schemeClr val="tx1"/>
                </a:solidFill>
              </a:rPr>
              <a:pPr/>
              <a:t>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049824" y="3529576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43200" y="3328070"/>
            <a:ext cx="4127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go?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070845" y="4001062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43200" y="3853752"/>
            <a:ext cx="427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do?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mannyaggar.com/wp-content/uploads/2014/01/how-to-prepare-for-a-trip-L-HTeG6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27" y="1555820"/>
            <a:ext cx="3425824" cy="2665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4" descr="person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" y="3340974"/>
            <a:ext cx="15811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124200" y="5186115"/>
            <a:ext cx="4572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91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cs typeface="Arial" pitchFamily="34" charset="0"/>
              </a:rPr>
              <a:t>Build a social network allow user can explore, manage and share places to their friend. </a:t>
            </a:r>
          </a:p>
        </p:txBody>
      </p:sp>
    </p:spTree>
    <p:extLst>
      <p:ext uri="{BB962C8B-B14F-4D97-AF65-F5344CB8AC3E}">
        <p14:creationId xmlns="" xmlns:p14="http://schemas.microsoft.com/office/powerpoint/2010/main" val="17341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1006</Words>
  <Application>Microsoft Office PowerPoint</Application>
  <PresentationFormat>On-screen Show (4:3)</PresentationFormat>
  <Paragraphs>352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Office Theme</vt:lpstr>
      <vt:lpstr>Bitmap Image</vt:lpstr>
      <vt:lpstr>Document</vt:lpstr>
      <vt:lpstr>Visio</vt:lpstr>
      <vt:lpstr>Slide 1</vt:lpstr>
      <vt:lpstr>Slide 2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andongnhi.violet.vn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andongnhi</dc:creator>
  <cp:lastModifiedBy>may5</cp:lastModifiedBy>
  <cp:revision>93</cp:revision>
  <dcterms:created xsi:type="dcterms:W3CDTF">2014-08-17T08:49:20Z</dcterms:created>
  <dcterms:modified xsi:type="dcterms:W3CDTF">2014-08-21T09:35:40Z</dcterms:modified>
</cp:coreProperties>
</file>