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75"/>
  </p:notesMasterIdLst>
  <p:sldIdLst>
    <p:sldId id="257" r:id="rId3"/>
    <p:sldId id="274" r:id="rId4"/>
    <p:sldId id="258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6" r:id="rId16"/>
    <p:sldId id="260" r:id="rId17"/>
    <p:sldId id="279" r:id="rId18"/>
    <p:sldId id="280" r:id="rId19"/>
    <p:sldId id="283" r:id="rId20"/>
    <p:sldId id="317" r:id="rId21"/>
    <p:sldId id="284" r:id="rId22"/>
    <p:sldId id="286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289" r:id="rId38"/>
    <p:sldId id="290" r:id="rId39"/>
    <p:sldId id="397" r:id="rId40"/>
    <p:sldId id="398" r:id="rId41"/>
    <p:sldId id="399" r:id="rId42"/>
    <p:sldId id="293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297" r:id="rId64"/>
    <p:sldId id="299" r:id="rId65"/>
    <p:sldId id="294" r:id="rId66"/>
    <p:sldId id="300" r:id="rId67"/>
    <p:sldId id="301" r:id="rId68"/>
    <p:sldId id="302" r:id="rId69"/>
    <p:sldId id="364" r:id="rId70"/>
    <p:sldId id="400" r:id="rId71"/>
    <p:sldId id="311" r:id="rId72"/>
    <p:sldId id="312" r:id="rId73"/>
    <p:sldId id="313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86632" autoAdjust="0"/>
  </p:normalViewPr>
  <p:slideViewPr>
    <p:cSldViewPr snapToGrid="0">
      <p:cViewPr varScale="1">
        <p:scale>
          <a:sx n="87" d="100"/>
          <a:sy n="87" d="100"/>
        </p:scale>
        <p:origin x="-816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2EB92-AE6A-43B5-83A1-8CB0B77AD9C6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4926A-BE41-44A3-94E3-3388EC799DC6}">
      <dgm:prSet phldrT="[Text]"/>
      <dgm:spPr/>
      <dgm:t>
        <a:bodyPr/>
        <a:lstStyle/>
        <a:p>
          <a:r>
            <a:rPr lang="en-US" dirty="0" smtClean="0"/>
            <a:t>Supervisor</a:t>
          </a:r>
          <a:endParaRPr lang="en-US" dirty="0"/>
        </a:p>
      </dgm:t>
    </dgm:pt>
    <dgm:pt modelId="{AB85288F-2741-42B0-B136-BF26FBC67976}" type="parTrans" cxnId="{AB13CAB5-2AB9-4E7C-9648-7FC9D1B6E5DB}">
      <dgm:prSet/>
      <dgm:spPr/>
      <dgm:t>
        <a:bodyPr/>
        <a:lstStyle/>
        <a:p>
          <a:endParaRPr lang="en-US"/>
        </a:p>
      </dgm:t>
    </dgm:pt>
    <dgm:pt modelId="{0B58C221-D5C4-48E0-B28B-C3E5AC6356AF}" type="sibTrans" cxnId="{AB13CAB5-2AB9-4E7C-9648-7FC9D1B6E5DB}">
      <dgm:prSet/>
      <dgm:spPr/>
      <dgm:t>
        <a:bodyPr/>
        <a:lstStyle/>
        <a:p>
          <a:endParaRPr lang="en-US"/>
        </a:p>
      </dgm:t>
    </dgm:pt>
    <dgm:pt modelId="{4A07D665-282A-47A0-BB33-6436D9B6AB91}">
      <dgm:prSet phldrT="[Text]" custT="1"/>
      <dgm:spPr/>
      <dgm:t>
        <a:bodyPr/>
        <a:lstStyle/>
        <a:p>
          <a:r>
            <a:rPr lang="en-US" sz="1600" dirty="0" smtClean="0"/>
            <a:t>Nguyen Tat </a:t>
          </a:r>
          <a:r>
            <a:rPr lang="en-US" sz="1600" dirty="0" err="1" smtClean="0"/>
            <a:t>Trung</a:t>
          </a:r>
          <a:endParaRPr lang="en-US" sz="1600" dirty="0"/>
        </a:p>
      </dgm:t>
    </dgm:pt>
    <dgm:pt modelId="{32769FC6-848E-4800-98EA-B4B8F2352680}" type="parTrans" cxnId="{52CB6FD8-352D-4A06-B004-746A9F7FF624}">
      <dgm:prSet/>
      <dgm:spPr/>
      <dgm:t>
        <a:bodyPr/>
        <a:lstStyle/>
        <a:p>
          <a:endParaRPr lang="en-US"/>
        </a:p>
      </dgm:t>
    </dgm:pt>
    <dgm:pt modelId="{1ACCDD8E-9EE5-4BB9-9281-E5ED2B5F14F4}" type="sibTrans" cxnId="{52CB6FD8-352D-4A06-B004-746A9F7FF624}">
      <dgm:prSet/>
      <dgm:spPr/>
      <dgm:t>
        <a:bodyPr/>
        <a:lstStyle/>
        <a:p>
          <a:endParaRPr lang="en-US"/>
        </a:p>
      </dgm:t>
    </dgm:pt>
    <dgm:pt modelId="{B7BADE71-B92D-4D85-AA77-EF51E56BCD17}">
      <dgm:prSet phldrT="[Text]"/>
      <dgm:spPr/>
      <dgm:t>
        <a:bodyPr/>
        <a:lstStyle/>
        <a:p>
          <a:r>
            <a:rPr lang="en-US" dirty="0" smtClean="0"/>
            <a:t>Team Leader</a:t>
          </a:r>
          <a:endParaRPr lang="en-US" dirty="0"/>
        </a:p>
      </dgm:t>
    </dgm:pt>
    <dgm:pt modelId="{0344E8A4-91D0-464D-9957-AB30821D150E}" type="parTrans" cxnId="{FB0ED3E1-678C-410A-9168-6B94A28C23D0}">
      <dgm:prSet/>
      <dgm:spPr/>
      <dgm:t>
        <a:bodyPr/>
        <a:lstStyle/>
        <a:p>
          <a:endParaRPr lang="en-US"/>
        </a:p>
      </dgm:t>
    </dgm:pt>
    <dgm:pt modelId="{4FE3276C-D2AB-4850-9D21-551F8D68ADA6}" type="sibTrans" cxnId="{FB0ED3E1-678C-410A-9168-6B94A28C23D0}">
      <dgm:prSet/>
      <dgm:spPr/>
      <dgm:t>
        <a:bodyPr/>
        <a:lstStyle/>
        <a:p>
          <a:endParaRPr lang="en-US"/>
        </a:p>
      </dgm:t>
    </dgm:pt>
    <dgm:pt modelId="{AD377F48-CD51-47DC-8F8A-E95864754EE0}">
      <dgm:prSet phldrT="[Text]" custT="1"/>
      <dgm:spPr/>
      <dgm:t>
        <a:bodyPr/>
        <a:lstStyle/>
        <a:p>
          <a:r>
            <a:rPr lang="en-US" sz="1600" dirty="0" smtClean="0"/>
            <a:t>Tran </a:t>
          </a:r>
          <a:r>
            <a:rPr lang="en-US" sz="1600" dirty="0" err="1" smtClean="0"/>
            <a:t>Trung</a:t>
          </a:r>
          <a:r>
            <a:rPr lang="en-US" sz="1600" dirty="0" smtClean="0"/>
            <a:t> </a:t>
          </a:r>
          <a:r>
            <a:rPr lang="en-US" sz="1600" dirty="0" err="1" smtClean="0"/>
            <a:t>Hieu</a:t>
          </a:r>
          <a:endParaRPr lang="en-US" sz="1600" dirty="0"/>
        </a:p>
      </dgm:t>
    </dgm:pt>
    <dgm:pt modelId="{33B9CD54-EC28-4C98-959B-655A94F29BEE}" type="parTrans" cxnId="{76414431-451A-41C0-83ED-12CE590D981C}">
      <dgm:prSet/>
      <dgm:spPr/>
      <dgm:t>
        <a:bodyPr/>
        <a:lstStyle/>
        <a:p>
          <a:endParaRPr lang="en-US"/>
        </a:p>
      </dgm:t>
    </dgm:pt>
    <dgm:pt modelId="{A3DD720A-9156-48AD-915A-DF8F03E743D1}" type="sibTrans" cxnId="{76414431-451A-41C0-83ED-12CE590D981C}">
      <dgm:prSet/>
      <dgm:spPr/>
      <dgm:t>
        <a:bodyPr/>
        <a:lstStyle/>
        <a:p>
          <a:endParaRPr lang="en-US"/>
        </a:p>
      </dgm:t>
    </dgm:pt>
    <dgm:pt modelId="{FAB64B7C-F1F4-4B64-9D87-3F101BB62F3C}">
      <dgm:prSet phldrT="[Text]"/>
      <dgm:spPr/>
      <dgm:t>
        <a:bodyPr/>
        <a:lstStyle/>
        <a:p>
          <a:r>
            <a:rPr lang="en-US" dirty="0" smtClean="0"/>
            <a:t>Technical Leader</a:t>
          </a:r>
          <a:endParaRPr lang="en-US" dirty="0"/>
        </a:p>
      </dgm:t>
    </dgm:pt>
    <dgm:pt modelId="{E503DBD9-F19E-4CFC-A29A-170F319977DA}" type="parTrans" cxnId="{18F64777-857D-4B37-A965-40CBCEEEADB0}">
      <dgm:prSet/>
      <dgm:spPr/>
      <dgm:t>
        <a:bodyPr/>
        <a:lstStyle/>
        <a:p>
          <a:endParaRPr lang="en-US"/>
        </a:p>
      </dgm:t>
    </dgm:pt>
    <dgm:pt modelId="{8DA07C75-1F21-408B-902F-73E245A10264}" type="sibTrans" cxnId="{18F64777-857D-4B37-A965-40CBCEEEADB0}">
      <dgm:prSet/>
      <dgm:spPr/>
      <dgm:t>
        <a:bodyPr/>
        <a:lstStyle/>
        <a:p>
          <a:endParaRPr lang="en-US"/>
        </a:p>
      </dgm:t>
    </dgm:pt>
    <dgm:pt modelId="{E38BE0DE-4DDE-4E92-B2C5-BED05697AF56}">
      <dgm:prSet phldrT="[Text]" custT="1"/>
      <dgm:spPr/>
      <dgm:t>
        <a:bodyPr/>
        <a:lstStyle/>
        <a:p>
          <a:r>
            <a:rPr lang="en-US" sz="1600" dirty="0" smtClean="0"/>
            <a:t>Vu </a:t>
          </a:r>
          <a:r>
            <a:rPr lang="en-US" sz="1600" dirty="0" err="1" smtClean="0"/>
            <a:t>Nhat</a:t>
          </a:r>
          <a:r>
            <a:rPr lang="en-US" sz="1600" dirty="0" smtClean="0"/>
            <a:t> </a:t>
          </a:r>
          <a:r>
            <a:rPr lang="en-US" sz="1600" dirty="0" err="1" smtClean="0"/>
            <a:t>Anh</a:t>
          </a:r>
          <a:endParaRPr lang="en-US" sz="1600" dirty="0"/>
        </a:p>
      </dgm:t>
    </dgm:pt>
    <dgm:pt modelId="{1A90A761-9B27-4EA6-8092-4684549EE78D}" type="parTrans" cxnId="{607D2FB9-895A-4313-AB80-C04F9D9919AB}">
      <dgm:prSet/>
      <dgm:spPr/>
      <dgm:t>
        <a:bodyPr/>
        <a:lstStyle/>
        <a:p>
          <a:endParaRPr lang="en-US"/>
        </a:p>
      </dgm:t>
    </dgm:pt>
    <dgm:pt modelId="{70CF13DE-BB11-4168-801E-AD40A83E136E}" type="sibTrans" cxnId="{607D2FB9-895A-4313-AB80-C04F9D9919AB}">
      <dgm:prSet/>
      <dgm:spPr/>
      <dgm:t>
        <a:bodyPr/>
        <a:lstStyle/>
        <a:p>
          <a:endParaRPr lang="en-US"/>
        </a:p>
      </dgm:t>
    </dgm:pt>
    <dgm:pt modelId="{A25FA7AA-6449-480D-BDE6-F6DF89957656}">
      <dgm:prSet phldrT="[Text]" custT="1"/>
      <dgm:spPr/>
      <dgm:t>
        <a:bodyPr/>
        <a:lstStyle/>
        <a:p>
          <a:r>
            <a:rPr lang="en-US" sz="1600" dirty="0" smtClean="0"/>
            <a:t>Tran </a:t>
          </a:r>
          <a:r>
            <a:rPr lang="en-US" sz="1600" dirty="0" err="1" smtClean="0"/>
            <a:t>Duc</a:t>
          </a:r>
          <a:r>
            <a:rPr lang="en-US" sz="1600" dirty="0" smtClean="0"/>
            <a:t> Tam</a:t>
          </a:r>
          <a:endParaRPr lang="en-US" sz="1600" dirty="0"/>
        </a:p>
      </dgm:t>
    </dgm:pt>
    <dgm:pt modelId="{51A33323-21FD-458A-87FF-EC336CAE379E}" type="parTrans" cxnId="{7DA4B08C-2CDF-4DC1-A038-0D9DEA33DC0F}">
      <dgm:prSet/>
      <dgm:spPr/>
      <dgm:t>
        <a:bodyPr/>
        <a:lstStyle/>
        <a:p>
          <a:endParaRPr lang="en-US"/>
        </a:p>
      </dgm:t>
    </dgm:pt>
    <dgm:pt modelId="{BC677F7C-B8FA-4635-AD54-C39B1DC4B10F}" type="sibTrans" cxnId="{7DA4B08C-2CDF-4DC1-A038-0D9DEA33DC0F}">
      <dgm:prSet/>
      <dgm:spPr/>
      <dgm:t>
        <a:bodyPr/>
        <a:lstStyle/>
        <a:p>
          <a:endParaRPr lang="en-US"/>
        </a:p>
      </dgm:t>
    </dgm:pt>
    <dgm:pt modelId="{E0149741-6D0B-4D99-90CB-4C351746F7BE}">
      <dgm:prSet phldrT="[Text]"/>
      <dgm:spPr/>
      <dgm:t>
        <a:bodyPr/>
        <a:lstStyle/>
        <a:p>
          <a:r>
            <a:rPr lang="en-US" dirty="0" smtClean="0"/>
            <a:t>Developer</a:t>
          </a:r>
          <a:endParaRPr lang="en-US" dirty="0"/>
        </a:p>
      </dgm:t>
    </dgm:pt>
    <dgm:pt modelId="{9AEC456A-3CF3-442B-9D5F-3A3E20DAA6CD}" type="parTrans" cxnId="{4ACA3F3B-F3B5-4E14-9E2C-B7DB79D2A71B}">
      <dgm:prSet/>
      <dgm:spPr/>
      <dgm:t>
        <a:bodyPr/>
        <a:lstStyle/>
        <a:p>
          <a:endParaRPr lang="en-US"/>
        </a:p>
      </dgm:t>
    </dgm:pt>
    <dgm:pt modelId="{14984C5C-DCBC-455C-B7BA-E35F6753C8CE}" type="sibTrans" cxnId="{4ACA3F3B-F3B5-4E14-9E2C-B7DB79D2A71B}">
      <dgm:prSet/>
      <dgm:spPr/>
      <dgm:t>
        <a:bodyPr/>
        <a:lstStyle/>
        <a:p>
          <a:endParaRPr lang="en-US"/>
        </a:p>
      </dgm:t>
    </dgm:pt>
    <dgm:pt modelId="{9337D6DB-0A45-473E-B489-00D0E85C3619}">
      <dgm:prSet phldrT="[Text]" custT="1"/>
      <dgm:spPr/>
      <dgm:t>
        <a:bodyPr/>
        <a:lstStyle/>
        <a:p>
          <a:r>
            <a:rPr lang="en-US" sz="1600" dirty="0" err="1" smtClean="0"/>
            <a:t>Phan</a:t>
          </a:r>
          <a:r>
            <a:rPr lang="en-US" sz="1600" dirty="0" smtClean="0"/>
            <a:t> Ngoc </a:t>
          </a:r>
          <a:r>
            <a:rPr lang="en-US" sz="1600" dirty="0" err="1" smtClean="0"/>
            <a:t>Huan</a:t>
          </a:r>
          <a:endParaRPr lang="en-US" sz="1600" dirty="0"/>
        </a:p>
      </dgm:t>
    </dgm:pt>
    <dgm:pt modelId="{FBA772FA-C420-414A-A783-C7389314E780}" type="parTrans" cxnId="{3818CD26-2D84-434C-9FF8-8390F7F5C20D}">
      <dgm:prSet/>
      <dgm:spPr/>
      <dgm:t>
        <a:bodyPr/>
        <a:lstStyle/>
        <a:p>
          <a:endParaRPr lang="en-US"/>
        </a:p>
      </dgm:t>
    </dgm:pt>
    <dgm:pt modelId="{165882FB-9127-4E5F-818F-D4D982AD848A}" type="sibTrans" cxnId="{3818CD26-2D84-434C-9FF8-8390F7F5C20D}">
      <dgm:prSet/>
      <dgm:spPr/>
      <dgm:t>
        <a:bodyPr/>
        <a:lstStyle/>
        <a:p>
          <a:endParaRPr lang="en-US"/>
        </a:p>
      </dgm:t>
    </dgm:pt>
    <dgm:pt modelId="{BBD83C44-8CBC-438E-A1D0-75A6D280BF08}">
      <dgm:prSet phldrT="[Text]"/>
      <dgm:spPr/>
      <dgm:t>
        <a:bodyPr/>
        <a:lstStyle/>
        <a:p>
          <a:r>
            <a:rPr lang="en-US" dirty="0" smtClean="0"/>
            <a:t>Developer</a:t>
          </a:r>
          <a:endParaRPr lang="en-US" dirty="0"/>
        </a:p>
      </dgm:t>
    </dgm:pt>
    <dgm:pt modelId="{1159D9F0-73D8-4B72-8DBA-FAF654E2A655}" type="parTrans" cxnId="{22494AF3-C690-48BC-99DF-342853CCCF6F}">
      <dgm:prSet/>
      <dgm:spPr/>
      <dgm:t>
        <a:bodyPr/>
        <a:lstStyle/>
        <a:p>
          <a:endParaRPr lang="en-US"/>
        </a:p>
      </dgm:t>
    </dgm:pt>
    <dgm:pt modelId="{FD0A570E-3DC3-45FA-B011-5FF5C1E4EDEC}" type="sibTrans" cxnId="{22494AF3-C690-48BC-99DF-342853CCCF6F}">
      <dgm:prSet/>
      <dgm:spPr/>
      <dgm:t>
        <a:bodyPr/>
        <a:lstStyle/>
        <a:p>
          <a:endParaRPr lang="en-US"/>
        </a:p>
      </dgm:t>
    </dgm:pt>
    <dgm:pt modelId="{27AD6B84-2F53-4436-96C6-E2E39E79BA2C}">
      <dgm:prSet phldrT="[Text]" custT="1"/>
      <dgm:spPr/>
      <dgm:t>
        <a:bodyPr/>
        <a:lstStyle/>
        <a:p>
          <a:r>
            <a:rPr lang="en-US" sz="1600" dirty="0" smtClean="0"/>
            <a:t>Pham </a:t>
          </a:r>
          <a:r>
            <a:rPr lang="en-US" sz="1600" dirty="0" err="1" smtClean="0"/>
            <a:t>Thi</a:t>
          </a:r>
          <a:r>
            <a:rPr lang="en-US" sz="1600" dirty="0" smtClean="0"/>
            <a:t> Ngoc </a:t>
          </a:r>
          <a:r>
            <a:rPr lang="en-US" sz="1600" dirty="0" err="1" smtClean="0"/>
            <a:t>Anh</a:t>
          </a:r>
          <a:endParaRPr lang="en-US" sz="1600" dirty="0"/>
        </a:p>
      </dgm:t>
    </dgm:pt>
    <dgm:pt modelId="{89F33E67-4056-4BEE-A3FE-29315559D1E3}" type="parTrans" cxnId="{31181A0E-B8FA-4D62-8C21-C0FA1B0F5312}">
      <dgm:prSet/>
      <dgm:spPr/>
      <dgm:t>
        <a:bodyPr/>
        <a:lstStyle/>
        <a:p>
          <a:endParaRPr lang="en-US"/>
        </a:p>
      </dgm:t>
    </dgm:pt>
    <dgm:pt modelId="{D4164540-1D47-4125-98C9-180BA5329F41}" type="sibTrans" cxnId="{31181A0E-B8FA-4D62-8C21-C0FA1B0F5312}">
      <dgm:prSet/>
      <dgm:spPr/>
      <dgm:t>
        <a:bodyPr/>
        <a:lstStyle/>
        <a:p>
          <a:endParaRPr lang="en-US"/>
        </a:p>
      </dgm:t>
    </dgm:pt>
    <dgm:pt modelId="{867FDE7E-C5D6-449C-B452-B984277AB200}">
      <dgm:prSet phldrT="[Text]"/>
      <dgm:spPr/>
      <dgm:t>
        <a:bodyPr/>
        <a:lstStyle/>
        <a:p>
          <a:r>
            <a:rPr lang="en-US" dirty="0" smtClean="0"/>
            <a:t>Tester</a:t>
          </a:r>
          <a:endParaRPr lang="en-US" dirty="0"/>
        </a:p>
      </dgm:t>
    </dgm:pt>
    <dgm:pt modelId="{8203E986-3DB8-45E6-A4E0-70B0DCF829D6}" type="parTrans" cxnId="{506B88CA-5132-4319-9C5D-5EEBF9F6860D}">
      <dgm:prSet/>
      <dgm:spPr/>
      <dgm:t>
        <a:bodyPr/>
        <a:lstStyle/>
        <a:p>
          <a:endParaRPr lang="en-US"/>
        </a:p>
      </dgm:t>
    </dgm:pt>
    <dgm:pt modelId="{1BA99A3A-C403-487F-9208-D66BB2346890}" type="sibTrans" cxnId="{506B88CA-5132-4319-9C5D-5EEBF9F6860D}">
      <dgm:prSet/>
      <dgm:spPr/>
      <dgm:t>
        <a:bodyPr/>
        <a:lstStyle/>
        <a:p>
          <a:endParaRPr lang="en-US"/>
        </a:p>
      </dgm:t>
    </dgm:pt>
    <dgm:pt modelId="{4D7488B6-F942-48E9-970F-47CD36DA570F}" type="pres">
      <dgm:prSet presAssocID="{E5B2EB92-AE6A-43B5-83A1-8CB0B77AD9C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698A52F-A30E-444B-8AE2-98C392E98683}" type="pres">
      <dgm:prSet presAssocID="{1464926A-BE41-44A3-94E3-3388EC799DC6}" presName="composite" presStyleCnt="0">
        <dgm:presLayoutVars>
          <dgm:chMax val="1"/>
          <dgm:chPref val="1"/>
        </dgm:presLayoutVars>
      </dgm:prSet>
      <dgm:spPr/>
    </dgm:pt>
    <dgm:pt modelId="{5C56A816-F8BF-46B6-8630-0A74A27B12D3}" type="pres">
      <dgm:prSet presAssocID="{1464926A-BE41-44A3-94E3-3388EC799DC6}" presName="Accent" presStyleLbl="trAlignAcc1" presStyleIdx="0" presStyleCnt="6">
        <dgm:presLayoutVars>
          <dgm:chMax val="0"/>
          <dgm:chPref val="0"/>
        </dgm:presLayoutVars>
      </dgm:prSet>
      <dgm:spPr/>
    </dgm:pt>
    <dgm:pt modelId="{8207337A-89AF-4131-8DC0-AA2F9F8CE791}" type="pres">
      <dgm:prSet presAssocID="{1464926A-BE41-44A3-94E3-3388EC799DC6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93D131F5-4D88-4073-98E3-5028AD1C7B34}" type="pres">
      <dgm:prSet presAssocID="{1464926A-BE41-44A3-94E3-3388EC799DC6}" presName="ChildComposite" presStyleCnt="0"/>
      <dgm:spPr/>
    </dgm:pt>
    <dgm:pt modelId="{0BC2AAC7-6C77-49CA-9380-5DF842574338}" type="pres">
      <dgm:prSet presAssocID="{1464926A-BE41-44A3-94E3-3388EC799DC6}" presName="Child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C9F0C-8180-4E87-878F-E67683D9DB8B}" type="pres">
      <dgm:prSet presAssocID="{1464926A-BE41-44A3-94E3-3388EC799DC6}" presName="Parent" presStyleLbl="revTx" presStyleIdx="0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793CE-90F3-4666-B870-1EBD84E087A6}" type="pres">
      <dgm:prSet presAssocID="{0B58C221-D5C4-48E0-B28B-C3E5AC6356AF}" presName="sibTrans" presStyleCnt="0"/>
      <dgm:spPr/>
    </dgm:pt>
    <dgm:pt modelId="{27BB5415-FC24-4CA5-A291-BAE77CFB9C35}" type="pres">
      <dgm:prSet presAssocID="{B7BADE71-B92D-4D85-AA77-EF51E56BCD17}" presName="composite" presStyleCnt="0">
        <dgm:presLayoutVars>
          <dgm:chMax val="1"/>
          <dgm:chPref val="1"/>
        </dgm:presLayoutVars>
      </dgm:prSet>
      <dgm:spPr/>
    </dgm:pt>
    <dgm:pt modelId="{D289C5ED-0B9F-4B48-B0F0-FA6DC941CEDC}" type="pres">
      <dgm:prSet presAssocID="{B7BADE71-B92D-4D85-AA77-EF51E56BCD17}" presName="Accent" presStyleLbl="trAlignAcc1" presStyleIdx="1" presStyleCnt="6">
        <dgm:presLayoutVars>
          <dgm:chMax val="0"/>
          <dgm:chPref val="0"/>
        </dgm:presLayoutVars>
      </dgm:prSet>
      <dgm:spPr/>
    </dgm:pt>
    <dgm:pt modelId="{F451FE94-DFF6-49B8-B24E-EE9D348629DE}" type="pres">
      <dgm:prSet presAssocID="{B7BADE71-B92D-4D85-AA77-EF51E56BCD17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02AB80FB-299A-4DF4-B9E0-57BA8D33F972}" type="pres">
      <dgm:prSet presAssocID="{B7BADE71-B92D-4D85-AA77-EF51E56BCD17}" presName="ChildComposite" presStyleCnt="0"/>
      <dgm:spPr/>
    </dgm:pt>
    <dgm:pt modelId="{EE2AF333-1DA5-4632-80AE-F385685BBA9C}" type="pres">
      <dgm:prSet presAssocID="{B7BADE71-B92D-4D85-AA77-EF51E56BCD17}" presName="Child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437DE-3FB6-49E3-A06F-F580A45E33C4}" type="pres">
      <dgm:prSet presAssocID="{B7BADE71-B92D-4D85-AA77-EF51E56BCD17}" presName="Parent" presStyleLbl="revTx" presStyleIdx="1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B81AE-C970-4E26-8071-FDFE6FCD43A0}" type="pres">
      <dgm:prSet presAssocID="{4FE3276C-D2AB-4850-9D21-551F8D68ADA6}" presName="sibTrans" presStyleCnt="0"/>
      <dgm:spPr/>
    </dgm:pt>
    <dgm:pt modelId="{27C0DC1F-4C86-4EDD-B9BF-E77C88290B22}" type="pres">
      <dgm:prSet presAssocID="{FAB64B7C-F1F4-4B64-9D87-3F101BB62F3C}" presName="composite" presStyleCnt="0">
        <dgm:presLayoutVars>
          <dgm:chMax val="1"/>
          <dgm:chPref val="1"/>
        </dgm:presLayoutVars>
      </dgm:prSet>
      <dgm:spPr/>
    </dgm:pt>
    <dgm:pt modelId="{CFADBE12-D8A4-4F19-B324-1CF7DE0BA70A}" type="pres">
      <dgm:prSet presAssocID="{FAB64B7C-F1F4-4B64-9D87-3F101BB62F3C}" presName="Accent" presStyleLbl="trAlignAcc1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7FB1957-66D0-4AFA-AE39-2C89C36EB02C}" type="pres">
      <dgm:prSet presAssocID="{FAB64B7C-F1F4-4B64-9D87-3F101BB62F3C}" presName="Image" presStyleLbl="alignImgPlace1" presStyleIdx="2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581DC3-5A91-4F70-B94F-32C85714592F}" type="pres">
      <dgm:prSet presAssocID="{FAB64B7C-F1F4-4B64-9D87-3F101BB62F3C}" presName="ChildComposite" presStyleCnt="0"/>
      <dgm:spPr/>
    </dgm:pt>
    <dgm:pt modelId="{559B4D04-3B4B-4AA3-BF80-24DF81CC4AD2}" type="pres">
      <dgm:prSet presAssocID="{FAB64B7C-F1F4-4B64-9D87-3F101BB62F3C}" presName="Child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079CB-A3D7-4A31-A879-E7423887A473}" type="pres">
      <dgm:prSet presAssocID="{FAB64B7C-F1F4-4B64-9D87-3F101BB62F3C}" presName="Parent" presStyleLbl="revTx" presStyleIdx="2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560A3-5808-42E9-AE28-A40DC8A3B339}" type="pres">
      <dgm:prSet presAssocID="{8DA07C75-1F21-408B-902F-73E245A10264}" presName="sibTrans" presStyleCnt="0"/>
      <dgm:spPr/>
    </dgm:pt>
    <dgm:pt modelId="{AA2479F6-9E1D-41E5-8B56-628195ABEEFC}" type="pres">
      <dgm:prSet presAssocID="{E0149741-6D0B-4D99-90CB-4C351746F7BE}" presName="composite" presStyleCnt="0">
        <dgm:presLayoutVars>
          <dgm:chMax val="1"/>
          <dgm:chPref val="1"/>
        </dgm:presLayoutVars>
      </dgm:prSet>
      <dgm:spPr/>
    </dgm:pt>
    <dgm:pt modelId="{81B66677-2E83-4FCC-9446-1A109E462849}" type="pres">
      <dgm:prSet presAssocID="{E0149741-6D0B-4D99-90CB-4C351746F7BE}" presName="Accent" presStyleLbl="trAlignAcc1" presStyleIdx="3" presStyleCnt="6">
        <dgm:presLayoutVars>
          <dgm:chMax val="0"/>
          <dgm:chPref val="0"/>
        </dgm:presLayoutVars>
      </dgm:prSet>
      <dgm:spPr/>
    </dgm:pt>
    <dgm:pt modelId="{6785A23E-D340-4298-B7BF-33B48283818D}" type="pres">
      <dgm:prSet presAssocID="{E0149741-6D0B-4D99-90CB-4C351746F7BE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1EAAE613-1072-47A4-A577-52CDBBB23547}" type="pres">
      <dgm:prSet presAssocID="{E0149741-6D0B-4D99-90CB-4C351746F7BE}" presName="ChildComposite" presStyleCnt="0"/>
      <dgm:spPr/>
    </dgm:pt>
    <dgm:pt modelId="{150ACBED-1AFD-4D11-8436-3ADD932F4B08}" type="pres">
      <dgm:prSet presAssocID="{E0149741-6D0B-4D99-90CB-4C351746F7BE}" presName="Child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99CCF-469B-42D2-BECB-5547FB0C579E}" type="pres">
      <dgm:prSet presAssocID="{E0149741-6D0B-4D99-90CB-4C351746F7BE}" presName="Parent" presStyleLbl="revTx" presStyleIdx="3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0C2E4-9A52-43BE-93CC-856C4D24967F}" type="pres">
      <dgm:prSet presAssocID="{14984C5C-DCBC-455C-B7BA-E35F6753C8CE}" presName="sibTrans" presStyleCnt="0"/>
      <dgm:spPr/>
    </dgm:pt>
    <dgm:pt modelId="{B67C0130-DA0F-45A0-B65B-0270A2B59831}" type="pres">
      <dgm:prSet presAssocID="{BBD83C44-8CBC-438E-A1D0-75A6D280BF08}" presName="composite" presStyleCnt="0">
        <dgm:presLayoutVars>
          <dgm:chMax val="1"/>
          <dgm:chPref val="1"/>
        </dgm:presLayoutVars>
      </dgm:prSet>
      <dgm:spPr/>
    </dgm:pt>
    <dgm:pt modelId="{BB65430D-C8C2-4263-8F63-7461EED1AC6E}" type="pres">
      <dgm:prSet presAssocID="{BBD83C44-8CBC-438E-A1D0-75A6D280BF08}" presName="Accent" presStyleLbl="trAlignAcc1" presStyleIdx="4" presStyleCnt="6">
        <dgm:presLayoutVars>
          <dgm:chMax val="0"/>
          <dgm:chPref val="0"/>
        </dgm:presLayoutVars>
      </dgm:prSet>
      <dgm:spPr/>
    </dgm:pt>
    <dgm:pt modelId="{970BEC71-0DBB-416D-8529-82C6860513C4}" type="pres">
      <dgm:prSet presAssocID="{BBD83C44-8CBC-438E-A1D0-75A6D280BF08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2311B877-F0D2-43B2-8FFD-7AF6BE09CE64}" type="pres">
      <dgm:prSet presAssocID="{BBD83C44-8CBC-438E-A1D0-75A6D280BF08}" presName="ChildComposite" presStyleCnt="0"/>
      <dgm:spPr/>
    </dgm:pt>
    <dgm:pt modelId="{7F35F967-629B-4430-98DD-A38DAD38B5EF}" type="pres">
      <dgm:prSet presAssocID="{BBD83C44-8CBC-438E-A1D0-75A6D280BF08}" presName="Child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7C8FB-80F0-45D4-B158-F55B7652C446}" type="pres">
      <dgm:prSet presAssocID="{BBD83C44-8CBC-438E-A1D0-75A6D280BF08}" presName="Parent" presStyleLbl="revTx" presStyleIdx="4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95986-82A8-4307-9EAE-142D27124D6F}" type="pres">
      <dgm:prSet presAssocID="{FD0A570E-3DC3-45FA-B011-5FF5C1E4EDEC}" presName="sibTrans" presStyleCnt="0"/>
      <dgm:spPr/>
    </dgm:pt>
    <dgm:pt modelId="{631A1114-B75C-4C02-A350-7EDFD0850870}" type="pres">
      <dgm:prSet presAssocID="{867FDE7E-C5D6-449C-B452-B984277AB200}" presName="composite" presStyleCnt="0">
        <dgm:presLayoutVars>
          <dgm:chMax val="1"/>
          <dgm:chPref val="1"/>
        </dgm:presLayoutVars>
      </dgm:prSet>
      <dgm:spPr/>
    </dgm:pt>
    <dgm:pt modelId="{5BA63E9D-BE52-46A9-B4B7-521DB1B3C9C7}" type="pres">
      <dgm:prSet presAssocID="{867FDE7E-C5D6-449C-B452-B984277AB200}" presName="Accent" presStyleLbl="trAlignAcc1" presStyleIdx="5" presStyleCnt="6">
        <dgm:presLayoutVars>
          <dgm:chMax val="0"/>
          <dgm:chPref val="0"/>
        </dgm:presLayoutVars>
      </dgm:prSet>
      <dgm:spPr/>
    </dgm:pt>
    <dgm:pt modelId="{2214E7A7-3D72-4AC5-8673-695520AE9E07}" type="pres">
      <dgm:prSet presAssocID="{867FDE7E-C5D6-449C-B452-B984277AB200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3D95B3C6-ADEA-4057-BE50-D37834FCCEE8}" type="pres">
      <dgm:prSet presAssocID="{867FDE7E-C5D6-449C-B452-B984277AB200}" presName="ChildComposite" presStyleCnt="0"/>
      <dgm:spPr/>
    </dgm:pt>
    <dgm:pt modelId="{4E9D1EA2-782F-435B-B51A-C039E126AC25}" type="pres">
      <dgm:prSet presAssocID="{867FDE7E-C5D6-449C-B452-B984277AB200}" presName="Child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8C5E6-5683-4C75-9C32-619D4125A66D}" type="pres">
      <dgm:prSet presAssocID="{867FDE7E-C5D6-449C-B452-B984277AB200}" presName="Parent" presStyleLbl="revTx" presStyleIdx="5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414431-451A-41C0-83ED-12CE590D981C}" srcId="{B7BADE71-B92D-4D85-AA77-EF51E56BCD17}" destId="{AD377F48-CD51-47DC-8F8A-E95864754EE0}" srcOrd="0" destOrd="0" parTransId="{33B9CD54-EC28-4C98-959B-655A94F29BEE}" sibTransId="{A3DD720A-9156-48AD-915A-DF8F03E743D1}"/>
    <dgm:cxn modelId="{DADC180B-600D-4C62-8D7A-F9EE0ADE91B4}" type="presOf" srcId="{E38BE0DE-4DDE-4E92-B2C5-BED05697AF56}" destId="{559B4D04-3B4B-4AA3-BF80-24DF81CC4AD2}" srcOrd="0" destOrd="0" presId="urn:microsoft.com/office/officeart/2008/layout/CaptionedPictures"/>
    <dgm:cxn modelId="{506B88CA-5132-4319-9C5D-5EEBF9F6860D}" srcId="{E5B2EB92-AE6A-43B5-83A1-8CB0B77AD9C6}" destId="{867FDE7E-C5D6-449C-B452-B984277AB200}" srcOrd="5" destOrd="0" parTransId="{8203E986-3DB8-45E6-A4E0-70B0DCF829D6}" sibTransId="{1BA99A3A-C403-487F-9208-D66BB2346890}"/>
    <dgm:cxn modelId="{22494AF3-C690-48BC-99DF-342853CCCF6F}" srcId="{E5B2EB92-AE6A-43B5-83A1-8CB0B77AD9C6}" destId="{BBD83C44-8CBC-438E-A1D0-75A6D280BF08}" srcOrd="4" destOrd="0" parTransId="{1159D9F0-73D8-4B72-8DBA-FAF654E2A655}" sibTransId="{FD0A570E-3DC3-45FA-B011-5FF5C1E4EDEC}"/>
    <dgm:cxn modelId="{FC30F808-5171-473E-8CA2-E3E95A01B10D}" type="presOf" srcId="{B7BADE71-B92D-4D85-AA77-EF51E56BCD17}" destId="{799437DE-3FB6-49E3-A06F-F580A45E33C4}" srcOrd="0" destOrd="0" presId="urn:microsoft.com/office/officeart/2008/layout/CaptionedPictures"/>
    <dgm:cxn modelId="{E3239817-9B1E-4D6C-964C-17C23DCC7B1E}" type="presOf" srcId="{867FDE7E-C5D6-449C-B452-B984277AB200}" destId="{E058C5E6-5683-4C75-9C32-619D4125A66D}" srcOrd="0" destOrd="0" presId="urn:microsoft.com/office/officeart/2008/layout/CaptionedPictures"/>
    <dgm:cxn modelId="{3267F5C5-8771-47F7-B92A-4BC52470D7C0}" type="presOf" srcId="{9337D6DB-0A45-473E-B489-00D0E85C3619}" destId="{7F35F967-629B-4430-98DD-A38DAD38B5EF}" srcOrd="0" destOrd="0" presId="urn:microsoft.com/office/officeart/2008/layout/CaptionedPictures"/>
    <dgm:cxn modelId="{BBF1FB65-B71F-4765-AA0D-78CD4E51809C}" type="presOf" srcId="{FAB64B7C-F1F4-4B64-9D87-3F101BB62F3C}" destId="{E6A079CB-A3D7-4A31-A879-E7423887A473}" srcOrd="0" destOrd="0" presId="urn:microsoft.com/office/officeart/2008/layout/CaptionedPictures"/>
    <dgm:cxn modelId="{AB13CAB5-2AB9-4E7C-9648-7FC9D1B6E5DB}" srcId="{E5B2EB92-AE6A-43B5-83A1-8CB0B77AD9C6}" destId="{1464926A-BE41-44A3-94E3-3388EC799DC6}" srcOrd="0" destOrd="0" parTransId="{AB85288F-2741-42B0-B136-BF26FBC67976}" sibTransId="{0B58C221-D5C4-48E0-B28B-C3E5AC6356AF}"/>
    <dgm:cxn modelId="{279454F4-7E46-4F0E-AF90-5F94577A09ED}" type="presOf" srcId="{E5B2EB92-AE6A-43B5-83A1-8CB0B77AD9C6}" destId="{4D7488B6-F942-48E9-970F-47CD36DA570F}" srcOrd="0" destOrd="0" presId="urn:microsoft.com/office/officeart/2008/layout/CaptionedPictures"/>
    <dgm:cxn modelId="{3818CD26-2D84-434C-9FF8-8390F7F5C20D}" srcId="{BBD83C44-8CBC-438E-A1D0-75A6D280BF08}" destId="{9337D6DB-0A45-473E-B489-00D0E85C3619}" srcOrd="0" destOrd="0" parTransId="{FBA772FA-C420-414A-A783-C7389314E780}" sibTransId="{165882FB-9127-4E5F-818F-D4D982AD848A}"/>
    <dgm:cxn modelId="{C254D332-2777-43EC-AB6A-C690321CCAC8}" type="presOf" srcId="{E0149741-6D0B-4D99-90CB-4C351746F7BE}" destId="{3A899CCF-469B-42D2-BECB-5547FB0C579E}" srcOrd="0" destOrd="0" presId="urn:microsoft.com/office/officeart/2008/layout/CaptionedPictures"/>
    <dgm:cxn modelId="{6F1C769E-9776-4FEB-81E8-EB3D08B10D87}" type="presOf" srcId="{A25FA7AA-6449-480D-BDE6-F6DF89957656}" destId="{150ACBED-1AFD-4D11-8436-3ADD932F4B08}" srcOrd="0" destOrd="0" presId="urn:microsoft.com/office/officeart/2008/layout/CaptionedPictures"/>
    <dgm:cxn modelId="{8393121F-D91E-4B60-934E-1526B86BD1DC}" type="presOf" srcId="{1464926A-BE41-44A3-94E3-3388EC799DC6}" destId="{6FFC9F0C-8180-4E87-878F-E67683D9DB8B}" srcOrd="0" destOrd="0" presId="urn:microsoft.com/office/officeart/2008/layout/CaptionedPictures"/>
    <dgm:cxn modelId="{FB0ED3E1-678C-410A-9168-6B94A28C23D0}" srcId="{E5B2EB92-AE6A-43B5-83A1-8CB0B77AD9C6}" destId="{B7BADE71-B92D-4D85-AA77-EF51E56BCD17}" srcOrd="1" destOrd="0" parTransId="{0344E8A4-91D0-464D-9957-AB30821D150E}" sibTransId="{4FE3276C-D2AB-4850-9D21-551F8D68ADA6}"/>
    <dgm:cxn modelId="{7DA4B08C-2CDF-4DC1-A038-0D9DEA33DC0F}" srcId="{E0149741-6D0B-4D99-90CB-4C351746F7BE}" destId="{A25FA7AA-6449-480D-BDE6-F6DF89957656}" srcOrd="0" destOrd="0" parTransId="{51A33323-21FD-458A-87FF-EC336CAE379E}" sibTransId="{BC677F7C-B8FA-4635-AD54-C39B1DC4B10F}"/>
    <dgm:cxn modelId="{18F64777-857D-4B37-A965-40CBCEEEADB0}" srcId="{E5B2EB92-AE6A-43B5-83A1-8CB0B77AD9C6}" destId="{FAB64B7C-F1F4-4B64-9D87-3F101BB62F3C}" srcOrd="2" destOrd="0" parTransId="{E503DBD9-F19E-4CFC-A29A-170F319977DA}" sibTransId="{8DA07C75-1F21-408B-902F-73E245A10264}"/>
    <dgm:cxn modelId="{8EA05ED5-A19D-4E4F-B258-CB5D0C23A6B4}" type="presOf" srcId="{BBD83C44-8CBC-438E-A1D0-75A6D280BF08}" destId="{6767C8FB-80F0-45D4-B158-F55B7652C446}" srcOrd="0" destOrd="0" presId="urn:microsoft.com/office/officeart/2008/layout/CaptionedPictures"/>
    <dgm:cxn modelId="{607D2FB9-895A-4313-AB80-C04F9D9919AB}" srcId="{FAB64B7C-F1F4-4B64-9D87-3F101BB62F3C}" destId="{E38BE0DE-4DDE-4E92-B2C5-BED05697AF56}" srcOrd="0" destOrd="0" parTransId="{1A90A761-9B27-4EA6-8092-4684549EE78D}" sibTransId="{70CF13DE-BB11-4168-801E-AD40A83E136E}"/>
    <dgm:cxn modelId="{1B3D43B9-5281-4A43-BE56-6B9F0C201ED6}" type="presOf" srcId="{27AD6B84-2F53-4436-96C6-E2E39E79BA2C}" destId="{4E9D1EA2-782F-435B-B51A-C039E126AC25}" srcOrd="0" destOrd="0" presId="urn:microsoft.com/office/officeart/2008/layout/CaptionedPictures"/>
    <dgm:cxn modelId="{52CB6FD8-352D-4A06-B004-746A9F7FF624}" srcId="{1464926A-BE41-44A3-94E3-3388EC799DC6}" destId="{4A07D665-282A-47A0-BB33-6436D9B6AB91}" srcOrd="0" destOrd="0" parTransId="{32769FC6-848E-4800-98EA-B4B8F2352680}" sibTransId="{1ACCDD8E-9EE5-4BB9-9281-E5ED2B5F14F4}"/>
    <dgm:cxn modelId="{892922BF-147E-45D8-8979-8BE071AC599C}" type="presOf" srcId="{4A07D665-282A-47A0-BB33-6436D9B6AB91}" destId="{0BC2AAC7-6C77-49CA-9380-5DF842574338}" srcOrd="0" destOrd="0" presId="urn:microsoft.com/office/officeart/2008/layout/CaptionedPictures"/>
    <dgm:cxn modelId="{4ACA3F3B-F3B5-4E14-9E2C-B7DB79D2A71B}" srcId="{E5B2EB92-AE6A-43B5-83A1-8CB0B77AD9C6}" destId="{E0149741-6D0B-4D99-90CB-4C351746F7BE}" srcOrd="3" destOrd="0" parTransId="{9AEC456A-3CF3-442B-9D5F-3A3E20DAA6CD}" sibTransId="{14984C5C-DCBC-455C-B7BA-E35F6753C8CE}"/>
    <dgm:cxn modelId="{31181A0E-B8FA-4D62-8C21-C0FA1B0F5312}" srcId="{867FDE7E-C5D6-449C-B452-B984277AB200}" destId="{27AD6B84-2F53-4436-96C6-E2E39E79BA2C}" srcOrd="0" destOrd="0" parTransId="{89F33E67-4056-4BEE-A3FE-29315559D1E3}" sibTransId="{D4164540-1D47-4125-98C9-180BA5329F41}"/>
    <dgm:cxn modelId="{9130FE30-33DB-4B5B-A806-6694947CBE96}" type="presOf" srcId="{AD377F48-CD51-47DC-8F8A-E95864754EE0}" destId="{EE2AF333-1DA5-4632-80AE-F385685BBA9C}" srcOrd="0" destOrd="0" presId="urn:microsoft.com/office/officeart/2008/layout/CaptionedPictures"/>
    <dgm:cxn modelId="{020ECCED-502C-4ACF-8593-735E55AF4F97}" type="presParOf" srcId="{4D7488B6-F942-48E9-970F-47CD36DA570F}" destId="{0698A52F-A30E-444B-8AE2-98C392E98683}" srcOrd="0" destOrd="0" presId="urn:microsoft.com/office/officeart/2008/layout/CaptionedPictures"/>
    <dgm:cxn modelId="{D8AA1FDC-48C5-49A6-AF89-6BF3D432175B}" type="presParOf" srcId="{0698A52F-A30E-444B-8AE2-98C392E98683}" destId="{5C56A816-F8BF-46B6-8630-0A74A27B12D3}" srcOrd="0" destOrd="0" presId="urn:microsoft.com/office/officeart/2008/layout/CaptionedPictures"/>
    <dgm:cxn modelId="{2545F7EE-3888-4D06-856D-E1E72D270A6B}" type="presParOf" srcId="{0698A52F-A30E-444B-8AE2-98C392E98683}" destId="{8207337A-89AF-4131-8DC0-AA2F9F8CE791}" srcOrd="1" destOrd="0" presId="urn:microsoft.com/office/officeart/2008/layout/CaptionedPictures"/>
    <dgm:cxn modelId="{7F1ED9FF-7201-430E-97A5-026C9F2C9C29}" type="presParOf" srcId="{0698A52F-A30E-444B-8AE2-98C392E98683}" destId="{93D131F5-4D88-4073-98E3-5028AD1C7B34}" srcOrd="2" destOrd="0" presId="urn:microsoft.com/office/officeart/2008/layout/CaptionedPictures"/>
    <dgm:cxn modelId="{0D77E99F-FAC2-4DFF-9314-AA2B2CFFCA1D}" type="presParOf" srcId="{93D131F5-4D88-4073-98E3-5028AD1C7B34}" destId="{0BC2AAC7-6C77-49CA-9380-5DF842574338}" srcOrd="0" destOrd="0" presId="urn:microsoft.com/office/officeart/2008/layout/CaptionedPictures"/>
    <dgm:cxn modelId="{52E770DD-4287-4A5E-8EAB-FB56CD7122A0}" type="presParOf" srcId="{93D131F5-4D88-4073-98E3-5028AD1C7B34}" destId="{6FFC9F0C-8180-4E87-878F-E67683D9DB8B}" srcOrd="1" destOrd="0" presId="urn:microsoft.com/office/officeart/2008/layout/CaptionedPictures"/>
    <dgm:cxn modelId="{D79336E2-0DE9-40F1-8B16-1E20364DD1CA}" type="presParOf" srcId="{4D7488B6-F942-48E9-970F-47CD36DA570F}" destId="{D47793CE-90F3-4666-B870-1EBD84E087A6}" srcOrd="1" destOrd="0" presId="urn:microsoft.com/office/officeart/2008/layout/CaptionedPictures"/>
    <dgm:cxn modelId="{717A6F83-78B8-430C-AFC0-9C4C8279C404}" type="presParOf" srcId="{4D7488B6-F942-48E9-970F-47CD36DA570F}" destId="{27BB5415-FC24-4CA5-A291-BAE77CFB9C35}" srcOrd="2" destOrd="0" presId="urn:microsoft.com/office/officeart/2008/layout/CaptionedPictures"/>
    <dgm:cxn modelId="{EDA95168-854F-4FD6-A78C-E5AC06C67987}" type="presParOf" srcId="{27BB5415-FC24-4CA5-A291-BAE77CFB9C35}" destId="{D289C5ED-0B9F-4B48-B0F0-FA6DC941CEDC}" srcOrd="0" destOrd="0" presId="urn:microsoft.com/office/officeart/2008/layout/CaptionedPictures"/>
    <dgm:cxn modelId="{3B70D004-8B3F-4552-BD97-0FAFD6D8B9E0}" type="presParOf" srcId="{27BB5415-FC24-4CA5-A291-BAE77CFB9C35}" destId="{F451FE94-DFF6-49B8-B24E-EE9D348629DE}" srcOrd="1" destOrd="0" presId="urn:microsoft.com/office/officeart/2008/layout/CaptionedPictures"/>
    <dgm:cxn modelId="{AE002860-DFC4-4C60-B661-7DE92BF8D0E9}" type="presParOf" srcId="{27BB5415-FC24-4CA5-A291-BAE77CFB9C35}" destId="{02AB80FB-299A-4DF4-B9E0-57BA8D33F972}" srcOrd="2" destOrd="0" presId="urn:microsoft.com/office/officeart/2008/layout/CaptionedPictures"/>
    <dgm:cxn modelId="{67989B51-7642-4AB5-8BAA-91A175FB949C}" type="presParOf" srcId="{02AB80FB-299A-4DF4-B9E0-57BA8D33F972}" destId="{EE2AF333-1DA5-4632-80AE-F385685BBA9C}" srcOrd="0" destOrd="0" presId="urn:microsoft.com/office/officeart/2008/layout/CaptionedPictures"/>
    <dgm:cxn modelId="{8C40E0A4-B66F-4764-8FE9-4F94214C63B2}" type="presParOf" srcId="{02AB80FB-299A-4DF4-B9E0-57BA8D33F972}" destId="{799437DE-3FB6-49E3-A06F-F580A45E33C4}" srcOrd="1" destOrd="0" presId="urn:microsoft.com/office/officeart/2008/layout/CaptionedPictures"/>
    <dgm:cxn modelId="{A77B41EE-56BC-48E0-9033-63CA34DDD325}" type="presParOf" srcId="{4D7488B6-F942-48E9-970F-47CD36DA570F}" destId="{50BB81AE-C970-4E26-8071-FDFE6FCD43A0}" srcOrd="3" destOrd="0" presId="urn:microsoft.com/office/officeart/2008/layout/CaptionedPictures"/>
    <dgm:cxn modelId="{AB2EEEC8-C171-49B9-93D2-27BDF01E78A9}" type="presParOf" srcId="{4D7488B6-F942-48E9-970F-47CD36DA570F}" destId="{27C0DC1F-4C86-4EDD-B9BF-E77C88290B22}" srcOrd="4" destOrd="0" presId="urn:microsoft.com/office/officeart/2008/layout/CaptionedPictures"/>
    <dgm:cxn modelId="{E2265266-F80D-49ED-AC02-8098503C634A}" type="presParOf" srcId="{27C0DC1F-4C86-4EDD-B9BF-E77C88290B22}" destId="{CFADBE12-D8A4-4F19-B324-1CF7DE0BA70A}" srcOrd="0" destOrd="0" presId="urn:microsoft.com/office/officeart/2008/layout/CaptionedPictures"/>
    <dgm:cxn modelId="{5B74B806-D57B-4225-AE70-6AA864375DC4}" type="presParOf" srcId="{27C0DC1F-4C86-4EDD-B9BF-E77C88290B22}" destId="{C7FB1957-66D0-4AFA-AE39-2C89C36EB02C}" srcOrd="1" destOrd="0" presId="urn:microsoft.com/office/officeart/2008/layout/CaptionedPictures"/>
    <dgm:cxn modelId="{1C298564-3E56-4435-965F-DBBABA807078}" type="presParOf" srcId="{27C0DC1F-4C86-4EDD-B9BF-E77C88290B22}" destId="{3B581DC3-5A91-4F70-B94F-32C85714592F}" srcOrd="2" destOrd="0" presId="urn:microsoft.com/office/officeart/2008/layout/CaptionedPictures"/>
    <dgm:cxn modelId="{1EECD655-8FB8-44E6-996C-8CA924292A87}" type="presParOf" srcId="{3B581DC3-5A91-4F70-B94F-32C85714592F}" destId="{559B4D04-3B4B-4AA3-BF80-24DF81CC4AD2}" srcOrd="0" destOrd="0" presId="urn:microsoft.com/office/officeart/2008/layout/CaptionedPictures"/>
    <dgm:cxn modelId="{122D09AC-5957-4AAE-A3FD-4584BD1DD62A}" type="presParOf" srcId="{3B581DC3-5A91-4F70-B94F-32C85714592F}" destId="{E6A079CB-A3D7-4A31-A879-E7423887A473}" srcOrd="1" destOrd="0" presId="urn:microsoft.com/office/officeart/2008/layout/CaptionedPictures"/>
    <dgm:cxn modelId="{16F0309F-AC93-483D-9A49-15BC1C9AA82C}" type="presParOf" srcId="{4D7488B6-F942-48E9-970F-47CD36DA570F}" destId="{187560A3-5808-42E9-AE28-A40DC8A3B339}" srcOrd="5" destOrd="0" presId="urn:microsoft.com/office/officeart/2008/layout/CaptionedPictures"/>
    <dgm:cxn modelId="{14B92933-81A1-4753-B9BF-E0751077EA4D}" type="presParOf" srcId="{4D7488B6-F942-48E9-970F-47CD36DA570F}" destId="{AA2479F6-9E1D-41E5-8B56-628195ABEEFC}" srcOrd="6" destOrd="0" presId="urn:microsoft.com/office/officeart/2008/layout/CaptionedPictures"/>
    <dgm:cxn modelId="{F4FDC4B1-80A5-4EF3-A82F-73D0A0AA48CD}" type="presParOf" srcId="{AA2479F6-9E1D-41E5-8B56-628195ABEEFC}" destId="{81B66677-2E83-4FCC-9446-1A109E462849}" srcOrd="0" destOrd="0" presId="urn:microsoft.com/office/officeart/2008/layout/CaptionedPictures"/>
    <dgm:cxn modelId="{E10581E7-D9F4-49CA-AB16-9088A9C3297B}" type="presParOf" srcId="{AA2479F6-9E1D-41E5-8B56-628195ABEEFC}" destId="{6785A23E-D340-4298-B7BF-33B48283818D}" srcOrd="1" destOrd="0" presId="urn:microsoft.com/office/officeart/2008/layout/CaptionedPictures"/>
    <dgm:cxn modelId="{A3466082-FF5E-4115-B697-E694EF818FE7}" type="presParOf" srcId="{AA2479F6-9E1D-41E5-8B56-628195ABEEFC}" destId="{1EAAE613-1072-47A4-A577-52CDBBB23547}" srcOrd="2" destOrd="0" presId="urn:microsoft.com/office/officeart/2008/layout/CaptionedPictures"/>
    <dgm:cxn modelId="{5ED3A1B5-4642-49F2-93CD-86D1A8006D5B}" type="presParOf" srcId="{1EAAE613-1072-47A4-A577-52CDBBB23547}" destId="{150ACBED-1AFD-4D11-8436-3ADD932F4B08}" srcOrd="0" destOrd="0" presId="urn:microsoft.com/office/officeart/2008/layout/CaptionedPictures"/>
    <dgm:cxn modelId="{2BE41B0C-2053-42A8-9E98-685A66A52142}" type="presParOf" srcId="{1EAAE613-1072-47A4-A577-52CDBBB23547}" destId="{3A899CCF-469B-42D2-BECB-5547FB0C579E}" srcOrd="1" destOrd="0" presId="urn:microsoft.com/office/officeart/2008/layout/CaptionedPictures"/>
    <dgm:cxn modelId="{313320F1-39C9-4934-8A9A-ECCDD69AA377}" type="presParOf" srcId="{4D7488B6-F942-48E9-970F-47CD36DA570F}" destId="{B200C2E4-9A52-43BE-93CC-856C4D24967F}" srcOrd="7" destOrd="0" presId="urn:microsoft.com/office/officeart/2008/layout/CaptionedPictures"/>
    <dgm:cxn modelId="{5BD382A2-1C56-4CDB-B994-268C723EFD48}" type="presParOf" srcId="{4D7488B6-F942-48E9-970F-47CD36DA570F}" destId="{B67C0130-DA0F-45A0-B65B-0270A2B59831}" srcOrd="8" destOrd="0" presId="urn:microsoft.com/office/officeart/2008/layout/CaptionedPictures"/>
    <dgm:cxn modelId="{55B55349-CD99-4004-A8B7-D22236E5A05F}" type="presParOf" srcId="{B67C0130-DA0F-45A0-B65B-0270A2B59831}" destId="{BB65430D-C8C2-4263-8F63-7461EED1AC6E}" srcOrd="0" destOrd="0" presId="urn:microsoft.com/office/officeart/2008/layout/CaptionedPictures"/>
    <dgm:cxn modelId="{080231F9-3096-425E-AC38-FBEF0B51D3F7}" type="presParOf" srcId="{B67C0130-DA0F-45A0-B65B-0270A2B59831}" destId="{970BEC71-0DBB-416D-8529-82C6860513C4}" srcOrd="1" destOrd="0" presId="urn:microsoft.com/office/officeart/2008/layout/CaptionedPictures"/>
    <dgm:cxn modelId="{FE1408A2-5848-4AAE-BCA1-ED007DE22945}" type="presParOf" srcId="{B67C0130-DA0F-45A0-B65B-0270A2B59831}" destId="{2311B877-F0D2-43B2-8FFD-7AF6BE09CE64}" srcOrd="2" destOrd="0" presId="urn:microsoft.com/office/officeart/2008/layout/CaptionedPictures"/>
    <dgm:cxn modelId="{66972591-AC08-455B-8AEE-10D38064ACB7}" type="presParOf" srcId="{2311B877-F0D2-43B2-8FFD-7AF6BE09CE64}" destId="{7F35F967-629B-4430-98DD-A38DAD38B5EF}" srcOrd="0" destOrd="0" presId="urn:microsoft.com/office/officeart/2008/layout/CaptionedPictures"/>
    <dgm:cxn modelId="{C1E6FC69-904D-45ED-8110-E982D98EF1B5}" type="presParOf" srcId="{2311B877-F0D2-43B2-8FFD-7AF6BE09CE64}" destId="{6767C8FB-80F0-45D4-B158-F55B7652C446}" srcOrd="1" destOrd="0" presId="urn:microsoft.com/office/officeart/2008/layout/CaptionedPictures"/>
    <dgm:cxn modelId="{A2372991-4D40-477C-B6D1-3A2A988DC713}" type="presParOf" srcId="{4D7488B6-F942-48E9-970F-47CD36DA570F}" destId="{A8A95986-82A8-4307-9EAE-142D27124D6F}" srcOrd="9" destOrd="0" presId="urn:microsoft.com/office/officeart/2008/layout/CaptionedPictures"/>
    <dgm:cxn modelId="{287FCF8C-ABF7-4269-A287-D30494DF910F}" type="presParOf" srcId="{4D7488B6-F942-48E9-970F-47CD36DA570F}" destId="{631A1114-B75C-4C02-A350-7EDFD0850870}" srcOrd="10" destOrd="0" presId="urn:microsoft.com/office/officeart/2008/layout/CaptionedPictures"/>
    <dgm:cxn modelId="{788BB2BB-1FEC-40E9-90FD-6FFFE1589D2C}" type="presParOf" srcId="{631A1114-B75C-4C02-A350-7EDFD0850870}" destId="{5BA63E9D-BE52-46A9-B4B7-521DB1B3C9C7}" srcOrd="0" destOrd="0" presId="urn:microsoft.com/office/officeart/2008/layout/CaptionedPictures"/>
    <dgm:cxn modelId="{3DA61FD7-452D-40A1-B03B-4042F14799C7}" type="presParOf" srcId="{631A1114-B75C-4C02-A350-7EDFD0850870}" destId="{2214E7A7-3D72-4AC5-8673-695520AE9E07}" srcOrd="1" destOrd="0" presId="urn:microsoft.com/office/officeart/2008/layout/CaptionedPictures"/>
    <dgm:cxn modelId="{E8CADE6C-A368-4143-BE0F-417729846662}" type="presParOf" srcId="{631A1114-B75C-4C02-A350-7EDFD0850870}" destId="{3D95B3C6-ADEA-4057-BE50-D37834FCCEE8}" srcOrd="2" destOrd="0" presId="urn:microsoft.com/office/officeart/2008/layout/CaptionedPictures"/>
    <dgm:cxn modelId="{FFC9DA88-1781-41B0-B160-C60011629B70}" type="presParOf" srcId="{3D95B3C6-ADEA-4057-BE50-D37834FCCEE8}" destId="{4E9D1EA2-782F-435B-B51A-C039E126AC25}" srcOrd="0" destOrd="0" presId="urn:microsoft.com/office/officeart/2008/layout/CaptionedPictures"/>
    <dgm:cxn modelId="{B6D6C5F8-9937-474F-87DC-83117EA4D041}" type="presParOf" srcId="{3D95B3C6-ADEA-4057-BE50-D37834FCCEE8}" destId="{E058C5E6-5683-4C75-9C32-619D4125A66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E86B9E-F957-4124-BE45-841E854549A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AB3F23-7641-4347-8E00-0B49CFF9B14F}">
      <dgm:prSet phldrT="[Text]" custT="1"/>
      <dgm:spPr/>
      <dgm:t>
        <a:bodyPr/>
        <a:lstStyle/>
        <a:p>
          <a:pPr marL="165100" indent="0"/>
          <a:r>
            <a:rPr lang="en-US" sz="2400" b="1" dirty="0" smtClean="0"/>
            <a:t>Other asset files and folders</a:t>
          </a:r>
          <a:endParaRPr lang="en-US" sz="2400" b="1" dirty="0"/>
        </a:p>
      </dgm:t>
    </dgm:pt>
    <dgm:pt modelId="{8249E8FD-152A-43D1-9694-3370BC4355AC}" type="parTrans" cxnId="{65289F73-31DE-47BF-8D12-AF2D5FE1F238}">
      <dgm:prSet/>
      <dgm:spPr/>
      <dgm:t>
        <a:bodyPr/>
        <a:lstStyle/>
        <a:p>
          <a:endParaRPr lang="en-US"/>
        </a:p>
      </dgm:t>
    </dgm:pt>
    <dgm:pt modelId="{A8CEE64A-75E3-47B6-AFF2-10E403BEF1F6}" type="sibTrans" cxnId="{65289F73-31DE-47BF-8D12-AF2D5FE1F238}">
      <dgm:prSet/>
      <dgm:spPr/>
      <dgm:t>
        <a:bodyPr/>
        <a:lstStyle/>
        <a:p>
          <a:endParaRPr lang="en-US"/>
        </a:p>
      </dgm:t>
    </dgm:pt>
    <dgm:pt modelId="{A74531A5-E20F-40D4-AC7A-2918317C0A64}">
      <dgm:prSet phldrT="[Text]" custT="1"/>
      <dgm:spPr/>
      <dgm:t>
        <a:bodyPr/>
        <a:lstStyle/>
        <a:p>
          <a:pPr marL="165100" indent="0"/>
          <a:r>
            <a:rPr lang="en-US" sz="1900" dirty="0" smtClean="0"/>
            <a:t>Includes images, fonts and any assets for the template.</a:t>
          </a:r>
          <a:endParaRPr lang="en-US" sz="1900" dirty="0"/>
        </a:p>
      </dgm:t>
    </dgm:pt>
    <dgm:pt modelId="{11385536-8B5F-4B34-AF7B-DAA5586E78C1}" type="parTrans" cxnId="{8E952FC9-3F62-4DA3-A41E-8C1F107BC518}">
      <dgm:prSet/>
      <dgm:spPr/>
      <dgm:t>
        <a:bodyPr/>
        <a:lstStyle/>
        <a:p>
          <a:endParaRPr lang="en-US"/>
        </a:p>
      </dgm:t>
    </dgm:pt>
    <dgm:pt modelId="{6B8DCB9C-4804-4E7F-BB62-AB2E64BE628A}" type="sibTrans" cxnId="{8E952FC9-3F62-4DA3-A41E-8C1F107BC518}">
      <dgm:prSet/>
      <dgm:spPr/>
      <dgm:t>
        <a:bodyPr/>
        <a:lstStyle/>
        <a:p>
          <a:endParaRPr lang="en-US"/>
        </a:p>
      </dgm:t>
    </dgm:pt>
    <dgm:pt modelId="{6FDBA107-9A3C-4798-9A38-E552FE39415A}">
      <dgm:prSet phldrT="[Text]" custT="1"/>
      <dgm:spPr/>
      <dgm:t>
        <a:bodyPr/>
        <a:lstStyle/>
        <a:p>
          <a:pPr marL="165100" indent="0"/>
          <a:r>
            <a:rPr lang="en-US" sz="1900" dirty="0" smtClean="0"/>
            <a:t>These files and folders are not required.</a:t>
          </a:r>
          <a:endParaRPr lang="en-US" sz="1900" dirty="0"/>
        </a:p>
      </dgm:t>
    </dgm:pt>
    <dgm:pt modelId="{E87FD740-725C-4844-8122-A4DC1B44D90B}" type="parTrans" cxnId="{F32B973C-62D4-4512-BCBD-611B7B527357}">
      <dgm:prSet/>
      <dgm:spPr/>
      <dgm:t>
        <a:bodyPr/>
        <a:lstStyle/>
        <a:p>
          <a:endParaRPr lang="en-US"/>
        </a:p>
      </dgm:t>
    </dgm:pt>
    <dgm:pt modelId="{0391ADDA-BCB7-473D-A148-88BA6EE33AEF}" type="sibTrans" cxnId="{F32B973C-62D4-4512-BCBD-611B7B527357}">
      <dgm:prSet/>
      <dgm:spPr/>
      <dgm:t>
        <a:bodyPr/>
        <a:lstStyle/>
        <a:p>
          <a:endParaRPr lang="en-US"/>
        </a:p>
      </dgm:t>
    </dgm:pt>
    <dgm:pt modelId="{72A2CD7E-B86D-4967-AFC8-02AB2F27652E}" type="pres">
      <dgm:prSet presAssocID="{83E86B9E-F957-4124-BE45-841E854549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6C15F-6BA3-44D0-A65A-CA979FD6626E}" type="pres">
      <dgm:prSet presAssocID="{6DAB3F23-7641-4347-8E00-0B49CFF9B14F}" presName="comp" presStyleCnt="0"/>
      <dgm:spPr/>
    </dgm:pt>
    <dgm:pt modelId="{67C2644E-84D1-4B7C-8319-1ACCF10C5AC6}" type="pres">
      <dgm:prSet presAssocID="{6DAB3F23-7641-4347-8E00-0B49CFF9B14F}" presName="box" presStyleLbl="node1" presStyleIdx="0" presStyleCnt="1" custScaleY="128261" custLinFactNeighborX="166" custLinFactNeighborY="-9395"/>
      <dgm:spPr/>
      <dgm:t>
        <a:bodyPr/>
        <a:lstStyle/>
        <a:p>
          <a:endParaRPr lang="en-US"/>
        </a:p>
      </dgm:t>
    </dgm:pt>
    <dgm:pt modelId="{1A2926CA-F28B-4C71-9F30-DC9EDF8FDAB7}" type="pres">
      <dgm:prSet presAssocID="{6DAB3F23-7641-4347-8E00-0B49CFF9B14F}" presName="img" presStyleLbl="fgImgPlace1" presStyleIdx="0" presStyleCnt="1" custFlipHor="0" custScaleX="106455" custScaleY="144231" custLinFactNeighborX="3297" custLinFactNeighborY="-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73E51C-9838-4C99-ABB5-5C7BE7A12EA8}" type="pres">
      <dgm:prSet presAssocID="{6DAB3F23-7641-4347-8E00-0B49CFF9B1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CC7B3-C6AB-C148-B399-A839C0720720}" type="presOf" srcId="{6DAB3F23-7641-4347-8E00-0B49CFF9B14F}" destId="{67C2644E-84D1-4B7C-8319-1ACCF10C5AC6}" srcOrd="0" destOrd="0" presId="urn:microsoft.com/office/officeart/2005/8/layout/vList4"/>
    <dgm:cxn modelId="{FA2BE8C3-30B2-1B49-BE36-0A38E3AA8439}" type="presOf" srcId="{A74531A5-E20F-40D4-AC7A-2918317C0A64}" destId="{7173E51C-9838-4C99-ABB5-5C7BE7A12EA8}" srcOrd="1" destOrd="1" presId="urn:microsoft.com/office/officeart/2005/8/layout/vList4"/>
    <dgm:cxn modelId="{8E952FC9-3F62-4DA3-A41E-8C1F107BC518}" srcId="{6DAB3F23-7641-4347-8E00-0B49CFF9B14F}" destId="{A74531A5-E20F-40D4-AC7A-2918317C0A64}" srcOrd="0" destOrd="0" parTransId="{11385536-8B5F-4B34-AF7B-DAA5586E78C1}" sibTransId="{6B8DCB9C-4804-4E7F-BB62-AB2E64BE628A}"/>
    <dgm:cxn modelId="{AD07FF01-5C38-1149-A2F2-9121067F394D}" type="presOf" srcId="{83E86B9E-F957-4124-BE45-841E854549A8}" destId="{72A2CD7E-B86D-4967-AFC8-02AB2F27652E}" srcOrd="0" destOrd="0" presId="urn:microsoft.com/office/officeart/2005/8/layout/vList4"/>
    <dgm:cxn modelId="{A71C9A6B-1FFE-A64E-A8FC-FF6CCAB854DD}" type="presOf" srcId="{A74531A5-E20F-40D4-AC7A-2918317C0A64}" destId="{67C2644E-84D1-4B7C-8319-1ACCF10C5AC6}" srcOrd="0" destOrd="1" presId="urn:microsoft.com/office/officeart/2005/8/layout/vList4"/>
    <dgm:cxn modelId="{906A4C37-8DFD-D14D-A703-14693188331B}" type="presOf" srcId="{6FDBA107-9A3C-4798-9A38-E552FE39415A}" destId="{7173E51C-9838-4C99-ABB5-5C7BE7A12EA8}" srcOrd="1" destOrd="2" presId="urn:microsoft.com/office/officeart/2005/8/layout/vList4"/>
    <dgm:cxn modelId="{5A155456-4CD8-F841-997C-4AA9A5D1C4ED}" type="presOf" srcId="{6DAB3F23-7641-4347-8E00-0B49CFF9B14F}" destId="{7173E51C-9838-4C99-ABB5-5C7BE7A12EA8}" srcOrd="1" destOrd="0" presId="urn:microsoft.com/office/officeart/2005/8/layout/vList4"/>
    <dgm:cxn modelId="{65289F73-31DE-47BF-8D12-AF2D5FE1F238}" srcId="{83E86B9E-F957-4124-BE45-841E854549A8}" destId="{6DAB3F23-7641-4347-8E00-0B49CFF9B14F}" srcOrd="0" destOrd="0" parTransId="{8249E8FD-152A-43D1-9694-3370BC4355AC}" sibTransId="{A8CEE64A-75E3-47B6-AFF2-10E403BEF1F6}"/>
    <dgm:cxn modelId="{F32B973C-62D4-4512-BCBD-611B7B527357}" srcId="{6DAB3F23-7641-4347-8E00-0B49CFF9B14F}" destId="{6FDBA107-9A3C-4798-9A38-E552FE39415A}" srcOrd="1" destOrd="0" parTransId="{E87FD740-725C-4844-8122-A4DC1B44D90B}" sibTransId="{0391ADDA-BCB7-473D-A148-88BA6EE33AEF}"/>
    <dgm:cxn modelId="{2A5D73D7-E5A3-C544-8771-D06C7D171A45}" type="presOf" srcId="{6FDBA107-9A3C-4798-9A38-E552FE39415A}" destId="{67C2644E-84D1-4B7C-8319-1ACCF10C5AC6}" srcOrd="0" destOrd="2" presId="urn:microsoft.com/office/officeart/2005/8/layout/vList4"/>
    <dgm:cxn modelId="{6F1C6285-0F43-5641-8A61-6A53604A0E7C}" type="presParOf" srcId="{72A2CD7E-B86D-4967-AFC8-02AB2F27652E}" destId="{BDD6C15F-6BA3-44D0-A65A-CA979FD6626E}" srcOrd="0" destOrd="0" presId="urn:microsoft.com/office/officeart/2005/8/layout/vList4"/>
    <dgm:cxn modelId="{F66CAC97-3028-7D4F-8275-48AAC4074750}" type="presParOf" srcId="{BDD6C15F-6BA3-44D0-A65A-CA979FD6626E}" destId="{67C2644E-84D1-4B7C-8319-1ACCF10C5AC6}" srcOrd="0" destOrd="0" presId="urn:microsoft.com/office/officeart/2005/8/layout/vList4"/>
    <dgm:cxn modelId="{E33A96F7-204C-C149-8B07-40E2C408EA46}" type="presParOf" srcId="{BDD6C15F-6BA3-44D0-A65A-CA979FD6626E}" destId="{1A2926CA-F28B-4C71-9F30-DC9EDF8FDAB7}" srcOrd="1" destOrd="0" presId="urn:microsoft.com/office/officeart/2005/8/layout/vList4"/>
    <dgm:cxn modelId="{7E78176E-F831-A242-A577-791482F4EFFD}" type="presParOf" srcId="{BDD6C15F-6BA3-44D0-A65A-CA979FD6626E}" destId="{7173E51C-9838-4C99-ABB5-5C7BE7A12EA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A7A99A-6E55-467D-9E63-E70514B9FB5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6F495B6-AA87-4EEA-8844-B9C989D9B1E2}">
      <dgm:prSet phldrT="[Text]"/>
      <dgm:spPr/>
      <dgm:t>
        <a:bodyPr/>
        <a:lstStyle/>
        <a:p>
          <a:r>
            <a:rPr lang="en-US" dirty="0" smtClean="0"/>
            <a:t>HTML CV Template</a:t>
          </a:r>
          <a:endParaRPr lang="en-US" dirty="0"/>
        </a:p>
      </dgm:t>
    </dgm:pt>
    <dgm:pt modelId="{52A63EF4-3D39-45F1-9A2B-A1921388A430}" type="parTrans" cxnId="{7BE9F0D3-FE0A-486C-B72D-F972E2A67266}">
      <dgm:prSet/>
      <dgm:spPr/>
      <dgm:t>
        <a:bodyPr/>
        <a:lstStyle/>
        <a:p>
          <a:endParaRPr lang="en-US"/>
        </a:p>
      </dgm:t>
    </dgm:pt>
    <dgm:pt modelId="{4812117D-4FC5-48E9-A53E-3F13AD307B02}" type="sibTrans" cxnId="{7BE9F0D3-FE0A-486C-B72D-F972E2A67266}">
      <dgm:prSet/>
      <dgm:spPr/>
      <dgm:t>
        <a:bodyPr/>
        <a:lstStyle/>
        <a:p>
          <a:endParaRPr lang="en-US"/>
        </a:p>
      </dgm:t>
    </dgm:pt>
    <dgm:pt modelId="{4DD32384-5EA0-4E47-A6DA-FD013A08D080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JSON Mapping</a:t>
          </a:r>
          <a:endParaRPr lang="en-US" dirty="0"/>
        </a:p>
      </dgm:t>
    </dgm:pt>
    <dgm:pt modelId="{86FEAEAA-98E7-4CCB-976B-0A928CF1FED8}" type="parTrans" cxnId="{E6060807-3F27-4607-9DC6-CC05FD8ABF3C}">
      <dgm:prSet/>
      <dgm:spPr/>
      <dgm:t>
        <a:bodyPr/>
        <a:lstStyle/>
        <a:p>
          <a:endParaRPr lang="en-US"/>
        </a:p>
      </dgm:t>
    </dgm:pt>
    <dgm:pt modelId="{861D9D52-3ECA-4533-A615-B516D650A718}" type="sibTrans" cxnId="{E6060807-3F27-4607-9DC6-CC05FD8ABF3C}">
      <dgm:prSet/>
      <dgm:spPr/>
      <dgm:t>
        <a:bodyPr/>
        <a:lstStyle/>
        <a:p>
          <a:r>
            <a:rPr lang="en-US" dirty="0" err="1" smtClean="0"/>
            <a:t>CVFormUtils</a:t>
          </a:r>
          <a:endParaRPr lang="en-US" dirty="0"/>
        </a:p>
      </dgm:t>
    </dgm:pt>
    <dgm:pt modelId="{DC491EF4-E734-4115-80C1-2001A8B27C5D}">
      <dgm:prSet phldrT="[Text]" custT="1"/>
      <dgm:spPr/>
      <dgm:t>
        <a:bodyPr/>
        <a:lstStyle/>
        <a:p>
          <a:r>
            <a:rPr lang="en-US" sz="4000" dirty="0" smtClean="0"/>
            <a:t>WYSIWYG</a:t>
          </a:r>
        </a:p>
        <a:p>
          <a:r>
            <a:rPr lang="en-US" sz="4000" dirty="0" smtClean="0"/>
            <a:t>Editable CV</a:t>
          </a:r>
          <a:endParaRPr lang="en-US" sz="4000" dirty="0"/>
        </a:p>
      </dgm:t>
    </dgm:pt>
    <dgm:pt modelId="{7E5E7EFD-9A07-4B0C-BAC6-580584C46F9A}" type="parTrans" cxnId="{5770045A-BB01-4F53-9AE4-7DF84151E670}">
      <dgm:prSet/>
      <dgm:spPr/>
      <dgm:t>
        <a:bodyPr/>
        <a:lstStyle/>
        <a:p>
          <a:endParaRPr lang="en-US"/>
        </a:p>
      </dgm:t>
    </dgm:pt>
    <dgm:pt modelId="{C5720E1E-C0C0-4C42-B82E-3EB304AD71C3}" type="sibTrans" cxnId="{5770045A-BB01-4F53-9AE4-7DF84151E670}">
      <dgm:prSet/>
      <dgm:spPr/>
      <dgm:t>
        <a:bodyPr/>
        <a:lstStyle/>
        <a:p>
          <a:endParaRPr lang="en-US"/>
        </a:p>
      </dgm:t>
    </dgm:pt>
    <dgm:pt modelId="{452CB2C1-A6AE-4F89-A80F-13FDCD36A45A}" type="pres">
      <dgm:prSet presAssocID="{F2A7A99A-6E55-467D-9E63-E70514B9FB51}" presName="Name0" presStyleCnt="0">
        <dgm:presLayoutVars>
          <dgm:dir/>
          <dgm:resizeHandles val="exact"/>
        </dgm:presLayoutVars>
      </dgm:prSet>
      <dgm:spPr/>
    </dgm:pt>
    <dgm:pt modelId="{371B5A42-2455-4E15-AFC7-FBE0F6FF97B1}" type="pres">
      <dgm:prSet presAssocID="{F2A7A99A-6E55-467D-9E63-E70514B9FB51}" presName="vNodes" presStyleCnt="0"/>
      <dgm:spPr/>
    </dgm:pt>
    <dgm:pt modelId="{EB2D930F-4439-48BF-A951-DD534EC113C2}" type="pres">
      <dgm:prSet presAssocID="{26F495B6-AA87-4EEA-8844-B9C989D9B1E2}" presName="node" presStyleLbl="node1" presStyleIdx="0" presStyleCnt="3" custLinFactNeighborX="-30940" custLinFactNeighborY="513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FE4B94-C256-4E2E-9DC2-006FE1C4DE99}" type="pres">
      <dgm:prSet presAssocID="{4812117D-4FC5-48E9-A53E-3F13AD307B02}" presName="spacerT" presStyleCnt="0"/>
      <dgm:spPr/>
    </dgm:pt>
    <dgm:pt modelId="{26DDF4B6-98A0-4B4E-873F-0F1A090D3BF2}" type="pres">
      <dgm:prSet presAssocID="{4812117D-4FC5-48E9-A53E-3F13AD307B02}" presName="sibTrans" presStyleLbl="sibTrans2D1" presStyleIdx="0" presStyleCnt="2" custLinFactNeighborX="-50690" custLinFactNeighborY="-9052"/>
      <dgm:spPr/>
      <dgm:t>
        <a:bodyPr/>
        <a:lstStyle/>
        <a:p>
          <a:endParaRPr lang="en-US"/>
        </a:p>
      </dgm:t>
    </dgm:pt>
    <dgm:pt modelId="{A6CC9ABD-23F8-475F-BB2B-015A01B95D4B}" type="pres">
      <dgm:prSet presAssocID="{4812117D-4FC5-48E9-A53E-3F13AD307B02}" presName="spacerB" presStyleCnt="0"/>
      <dgm:spPr/>
    </dgm:pt>
    <dgm:pt modelId="{C17F6C21-0FCD-4BAB-8F3F-A7F84D5AF474}" type="pres">
      <dgm:prSet presAssocID="{4DD32384-5EA0-4E47-A6DA-FD013A08D080}" presName="node" presStyleLbl="node1" presStyleIdx="1" presStyleCnt="3" custLinFactNeighborX="-30940" custLinFactNeighborY="-32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00985-0C91-4836-A66B-23E860623511}" type="pres">
      <dgm:prSet presAssocID="{F2A7A99A-6E55-467D-9E63-E70514B9FB51}" presName="sibTransLast" presStyleLbl="sibTrans2D1" presStyleIdx="1" presStyleCnt="2" custScaleX="154645" custLinFactNeighborX="-7769" custLinFactNeighborY="-1016"/>
      <dgm:spPr/>
      <dgm:t>
        <a:bodyPr/>
        <a:lstStyle/>
        <a:p>
          <a:endParaRPr lang="en-US"/>
        </a:p>
      </dgm:t>
    </dgm:pt>
    <dgm:pt modelId="{2BD88D76-8A16-4091-8AE0-34B1E37C97C4}" type="pres">
      <dgm:prSet presAssocID="{F2A7A99A-6E55-467D-9E63-E70514B9FB5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A44596E-9405-43AF-8070-837DA6E2309F}" type="pres">
      <dgm:prSet presAssocID="{F2A7A99A-6E55-467D-9E63-E70514B9FB51}" presName="lastNode" presStyleLbl="node1" presStyleIdx="2" presStyleCnt="3" custScaleX="86301" custScaleY="81095" custLinFactNeighborX="47834" custLinFactNeighborY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4C9FD7DD-52EE-674D-8DB0-2E67946547B5}" type="presOf" srcId="{861D9D52-3ECA-4533-A615-B516D650A718}" destId="{52F00985-0C91-4836-A66B-23E860623511}" srcOrd="0" destOrd="0" presId="urn:microsoft.com/office/officeart/2005/8/layout/equation2"/>
    <dgm:cxn modelId="{6E9CFD62-6D98-B24E-ABAD-BB07E0DF5030}" type="presOf" srcId="{861D9D52-3ECA-4533-A615-B516D650A718}" destId="{2BD88D76-8A16-4091-8AE0-34B1E37C97C4}" srcOrd="1" destOrd="0" presId="urn:microsoft.com/office/officeart/2005/8/layout/equation2"/>
    <dgm:cxn modelId="{3471A6C0-7962-C24C-BD23-C8230174E0D8}" type="presOf" srcId="{F2A7A99A-6E55-467D-9E63-E70514B9FB51}" destId="{452CB2C1-A6AE-4F89-A80F-13FDCD36A45A}" srcOrd="0" destOrd="0" presId="urn:microsoft.com/office/officeart/2005/8/layout/equation2"/>
    <dgm:cxn modelId="{01A63798-F01D-B949-A737-BD9E777247D4}" type="presOf" srcId="{4DD32384-5EA0-4E47-A6DA-FD013A08D080}" destId="{C17F6C21-0FCD-4BAB-8F3F-A7F84D5AF474}" srcOrd="0" destOrd="0" presId="urn:microsoft.com/office/officeart/2005/8/layout/equation2"/>
    <dgm:cxn modelId="{7BE9F0D3-FE0A-486C-B72D-F972E2A67266}" srcId="{F2A7A99A-6E55-467D-9E63-E70514B9FB51}" destId="{26F495B6-AA87-4EEA-8844-B9C989D9B1E2}" srcOrd="0" destOrd="0" parTransId="{52A63EF4-3D39-45F1-9A2B-A1921388A430}" sibTransId="{4812117D-4FC5-48E9-A53E-3F13AD307B02}"/>
    <dgm:cxn modelId="{B1D46336-DAAC-BF4F-BA76-2E378AC550E2}" type="presOf" srcId="{DC491EF4-E734-4115-80C1-2001A8B27C5D}" destId="{5A44596E-9405-43AF-8070-837DA6E2309F}" srcOrd="0" destOrd="0" presId="urn:microsoft.com/office/officeart/2005/8/layout/equation2"/>
    <dgm:cxn modelId="{E6060807-3F27-4607-9DC6-CC05FD8ABF3C}" srcId="{F2A7A99A-6E55-467D-9E63-E70514B9FB51}" destId="{4DD32384-5EA0-4E47-A6DA-FD013A08D080}" srcOrd="1" destOrd="0" parTransId="{86FEAEAA-98E7-4CCB-976B-0A928CF1FED8}" sibTransId="{861D9D52-3ECA-4533-A615-B516D650A718}"/>
    <dgm:cxn modelId="{44920B37-C1F5-6C48-A81F-2F9B1FEFC116}" type="presOf" srcId="{26F495B6-AA87-4EEA-8844-B9C989D9B1E2}" destId="{EB2D930F-4439-48BF-A951-DD534EC113C2}" srcOrd="0" destOrd="0" presId="urn:microsoft.com/office/officeart/2005/8/layout/equation2"/>
    <dgm:cxn modelId="{F2D92E70-B839-7246-85CF-1A4FE9EBCFBE}" type="presOf" srcId="{4812117D-4FC5-48E9-A53E-3F13AD307B02}" destId="{26DDF4B6-98A0-4B4E-873F-0F1A090D3BF2}" srcOrd="0" destOrd="0" presId="urn:microsoft.com/office/officeart/2005/8/layout/equation2"/>
    <dgm:cxn modelId="{5770045A-BB01-4F53-9AE4-7DF84151E670}" srcId="{F2A7A99A-6E55-467D-9E63-E70514B9FB51}" destId="{DC491EF4-E734-4115-80C1-2001A8B27C5D}" srcOrd="2" destOrd="0" parTransId="{7E5E7EFD-9A07-4B0C-BAC6-580584C46F9A}" sibTransId="{C5720E1E-C0C0-4C42-B82E-3EB304AD71C3}"/>
    <dgm:cxn modelId="{0DA3DB03-944C-7041-AF39-BBB60659EE10}" type="presParOf" srcId="{452CB2C1-A6AE-4F89-A80F-13FDCD36A45A}" destId="{371B5A42-2455-4E15-AFC7-FBE0F6FF97B1}" srcOrd="0" destOrd="0" presId="urn:microsoft.com/office/officeart/2005/8/layout/equation2"/>
    <dgm:cxn modelId="{6C1A3E32-8821-7F4A-8BFB-99E655CBEE60}" type="presParOf" srcId="{371B5A42-2455-4E15-AFC7-FBE0F6FF97B1}" destId="{EB2D930F-4439-48BF-A951-DD534EC113C2}" srcOrd="0" destOrd="0" presId="urn:microsoft.com/office/officeart/2005/8/layout/equation2"/>
    <dgm:cxn modelId="{820BEA7A-BD54-6842-9E4D-2641082580DC}" type="presParOf" srcId="{371B5A42-2455-4E15-AFC7-FBE0F6FF97B1}" destId="{F5FE4B94-C256-4E2E-9DC2-006FE1C4DE99}" srcOrd="1" destOrd="0" presId="urn:microsoft.com/office/officeart/2005/8/layout/equation2"/>
    <dgm:cxn modelId="{AF883781-0D25-4D42-A29D-A12B252598A5}" type="presParOf" srcId="{371B5A42-2455-4E15-AFC7-FBE0F6FF97B1}" destId="{26DDF4B6-98A0-4B4E-873F-0F1A090D3BF2}" srcOrd="2" destOrd="0" presId="urn:microsoft.com/office/officeart/2005/8/layout/equation2"/>
    <dgm:cxn modelId="{BC2F27F4-C16A-5C45-82D0-3CE1EF503CDB}" type="presParOf" srcId="{371B5A42-2455-4E15-AFC7-FBE0F6FF97B1}" destId="{A6CC9ABD-23F8-475F-BB2B-015A01B95D4B}" srcOrd="3" destOrd="0" presId="urn:microsoft.com/office/officeart/2005/8/layout/equation2"/>
    <dgm:cxn modelId="{F4911DA4-6644-834F-B642-8509A8C40DA5}" type="presParOf" srcId="{371B5A42-2455-4E15-AFC7-FBE0F6FF97B1}" destId="{C17F6C21-0FCD-4BAB-8F3F-A7F84D5AF474}" srcOrd="4" destOrd="0" presId="urn:microsoft.com/office/officeart/2005/8/layout/equation2"/>
    <dgm:cxn modelId="{7A288D9C-EC6E-9044-A6B3-3D6875CE9A38}" type="presParOf" srcId="{452CB2C1-A6AE-4F89-A80F-13FDCD36A45A}" destId="{52F00985-0C91-4836-A66B-23E860623511}" srcOrd="1" destOrd="0" presId="urn:microsoft.com/office/officeart/2005/8/layout/equation2"/>
    <dgm:cxn modelId="{FD67CB31-36B4-2D4B-8BD0-B6EF5940229E}" type="presParOf" srcId="{52F00985-0C91-4836-A66B-23E860623511}" destId="{2BD88D76-8A16-4091-8AE0-34B1E37C97C4}" srcOrd="0" destOrd="0" presId="urn:microsoft.com/office/officeart/2005/8/layout/equation2"/>
    <dgm:cxn modelId="{02A943AA-A4EA-2D42-8715-FFC1044BF337}" type="presParOf" srcId="{452CB2C1-A6AE-4F89-A80F-13FDCD36A45A}" destId="{5A44596E-9405-43AF-8070-837DA6E2309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B6BD69-BBFE-48D0-9E85-ADC492D758D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8FC840-CEB3-4965-91D7-4C5AB24CE46B}">
      <dgm:prSet phldrT="[Text]" custT="1"/>
      <dgm:spPr/>
      <dgm:t>
        <a:bodyPr/>
        <a:lstStyle/>
        <a:p>
          <a:r>
            <a:rPr lang="en-US" sz="2400" b="1" dirty="0" smtClean="0"/>
            <a:t>ID_ENCRYPT_KEY</a:t>
          </a:r>
          <a:r>
            <a:rPr lang="en-US" sz="2400" dirty="0" smtClean="0"/>
            <a:t> = ‘CvObIzA#zP123’</a:t>
          </a:r>
        </a:p>
        <a:p>
          <a:r>
            <a:rPr lang="en-US" sz="2400" b="1" dirty="0" smtClean="0"/>
            <a:t>Id</a:t>
          </a:r>
          <a:r>
            <a:rPr lang="en-US" sz="2400" dirty="0" smtClean="0"/>
            <a:t> = </a:t>
          </a:r>
          <a:r>
            <a:rPr lang="en-US" sz="2400" dirty="0" smtClean="0">
              <a:solidFill>
                <a:schemeClr val="accent5"/>
              </a:solidFill>
            </a:rPr>
            <a:t>1</a:t>
          </a:r>
          <a:endParaRPr lang="en-US" sz="2400" dirty="0">
            <a:solidFill>
              <a:schemeClr val="accent5"/>
            </a:solidFill>
          </a:endParaRPr>
        </a:p>
      </dgm:t>
    </dgm:pt>
    <dgm:pt modelId="{8CC19CFD-DDC4-4CF8-A173-09EE866B063B}" type="parTrans" cxnId="{0686F52F-16CB-4AB2-BFB2-2EAEF19FA722}">
      <dgm:prSet/>
      <dgm:spPr/>
      <dgm:t>
        <a:bodyPr/>
        <a:lstStyle/>
        <a:p>
          <a:endParaRPr lang="en-US" sz="6600"/>
        </a:p>
      </dgm:t>
    </dgm:pt>
    <dgm:pt modelId="{C9EAD899-B1A0-4E95-A6DF-2719DA7D452E}" type="sibTrans" cxnId="{0686F52F-16CB-4AB2-BFB2-2EAEF19FA722}">
      <dgm:prSet custT="1"/>
      <dgm:spPr/>
      <dgm:t>
        <a:bodyPr/>
        <a:lstStyle/>
        <a:p>
          <a:endParaRPr lang="en-US" sz="1800"/>
        </a:p>
      </dgm:t>
    </dgm:pt>
    <dgm:pt modelId="{F56D0FBF-FB87-4D76-9B72-3EF04BDFF817}">
      <dgm:prSet phldrT="[Text]" custT="1"/>
      <dgm:spPr/>
      <dgm:t>
        <a:bodyPr/>
        <a:lstStyle/>
        <a:p>
          <a:r>
            <a:rPr lang="en-US" sz="2400" b="1" dirty="0" err="1" smtClean="0"/>
            <a:t>getIntegerFixedLength</a:t>
          </a:r>
          <a:endParaRPr lang="en-US" sz="2400" b="1" dirty="0" smtClean="0"/>
        </a:p>
        <a:p>
          <a:r>
            <a:rPr lang="en-US" sz="1800" dirty="0" smtClean="0"/>
            <a:t>(</a:t>
          </a:r>
          <a:r>
            <a:rPr lang="en-US" sz="1800" dirty="0" smtClean="0">
              <a:solidFill>
                <a:schemeClr val="accent5"/>
              </a:solidFill>
            </a:rPr>
            <a:t>000000000000001</a:t>
          </a:r>
          <a:r>
            <a:rPr lang="en-US" sz="1800" dirty="0" smtClean="0"/>
            <a:t> )</a:t>
          </a:r>
          <a:endParaRPr lang="en-US" sz="1800" dirty="0"/>
        </a:p>
      </dgm:t>
    </dgm:pt>
    <dgm:pt modelId="{03FDC7F8-585E-4C61-81C9-5D30A29EBEDE}" type="parTrans" cxnId="{19651407-BDC0-4E03-B39C-00106E266036}">
      <dgm:prSet/>
      <dgm:spPr/>
      <dgm:t>
        <a:bodyPr/>
        <a:lstStyle/>
        <a:p>
          <a:endParaRPr lang="en-US" sz="6600"/>
        </a:p>
      </dgm:t>
    </dgm:pt>
    <dgm:pt modelId="{D31D05FC-CD53-4BDC-AD91-CAEAD9472D9A}" type="sibTrans" cxnId="{19651407-BDC0-4E03-B39C-00106E266036}">
      <dgm:prSet custT="1"/>
      <dgm:spPr/>
      <dgm:t>
        <a:bodyPr/>
        <a:lstStyle/>
        <a:p>
          <a:endParaRPr lang="en-US" sz="1800"/>
        </a:p>
      </dgm:t>
    </dgm:pt>
    <dgm:pt modelId="{2401EE40-DD35-4531-BD57-ECC681A8058C}">
      <dgm:prSet phldrT="[Text]" custT="1"/>
      <dgm:spPr/>
      <dgm:t>
        <a:bodyPr/>
        <a:lstStyle/>
        <a:p>
          <a:r>
            <a:rPr lang="en-US" sz="2400" b="1" dirty="0" smtClean="0"/>
            <a:t>safe_b64encode</a:t>
          </a:r>
        </a:p>
        <a:p>
          <a:r>
            <a:rPr lang="en-US" sz="1800" dirty="0" smtClean="0"/>
            <a:t>(</a:t>
          </a:r>
          <a:r>
            <a:rPr lang="en-US" sz="1800" dirty="0" smtClean="0">
              <a:solidFill>
                <a:schemeClr val="accent5"/>
              </a:solidFill>
            </a:rPr>
            <a:t>c0Z_UnlKcRNKYAECA3NH</a:t>
          </a:r>
          <a:r>
            <a:rPr lang="en-US" sz="2400" dirty="0" smtClean="0"/>
            <a:t>)</a:t>
          </a:r>
          <a:endParaRPr lang="en-US" sz="2400" dirty="0"/>
        </a:p>
      </dgm:t>
    </dgm:pt>
    <dgm:pt modelId="{F5F5FD9A-0339-4641-8BFC-FDA31B64E816}" type="parTrans" cxnId="{EDA6B7AC-A6B4-4258-85E9-4EC7F157ACC5}">
      <dgm:prSet/>
      <dgm:spPr/>
      <dgm:t>
        <a:bodyPr/>
        <a:lstStyle/>
        <a:p>
          <a:endParaRPr lang="en-US" sz="6600"/>
        </a:p>
      </dgm:t>
    </dgm:pt>
    <dgm:pt modelId="{BF5DCB7E-FA97-4B85-A4EB-4CC8FF8E184E}" type="sibTrans" cxnId="{EDA6B7AC-A6B4-4258-85E9-4EC7F157ACC5}">
      <dgm:prSet custT="1"/>
      <dgm:spPr/>
      <dgm:t>
        <a:bodyPr/>
        <a:lstStyle/>
        <a:p>
          <a:endParaRPr lang="en-US" sz="1800"/>
        </a:p>
      </dgm:t>
    </dgm:pt>
    <dgm:pt modelId="{FABB8C4E-C284-4DAE-8BE3-79810281983A}">
      <dgm:prSet phldrT="[Text]" custT="1"/>
      <dgm:spPr/>
      <dgm:t>
        <a:bodyPr/>
        <a:lstStyle/>
        <a:p>
          <a:r>
            <a:rPr lang="en-US" sz="2400" b="1" dirty="0" err="1" smtClean="0"/>
            <a:t>cvoMagicEncrypt</a:t>
          </a:r>
          <a:endParaRPr lang="en-US" sz="2400" b="1" dirty="0" smtClean="0"/>
        </a:p>
        <a:p>
          <a:r>
            <a:rPr lang="en-US" sz="1800" dirty="0" smtClean="0"/>
            <a:t>(</a:t>
          </a:r>
          <a:r>
            <a:rPr lang="en-US" sz="1800" dirty="0" smtClean="0">
              <a:solidFill>
                <a:schemeClr val="accent5"/>
              </a:solidFill>
            </a:rPr>
            <a:t>VwdqZmxXCC8GY3t4a3EmcQA3NH</a:t>
          </a:r>
          <a:r>
            <a:rPr lang="en-US" sz="1800" dirty="0" smtClean="0"/>
            <a:t>)</a:t>
          </a:r>
          <a:endParaRPr lang="en-US" sz="1800" dirty="0"/>
        </a:p>
      </dgm:t>
    </dgm:pt>
    <dgm:pt modelId="{47D4A9B9-FB53-4F7C-A448-704149251E0C}" type="parTrans" cxnId="{85B8C271-CC51-49AB-ABC5-E4827331ECFA}">
      <dgm:prSet/>
      <dgm:spPr/>
      <dgm:t>
        <a:bodyPr/>
        <a:lstStyle/>
        <a:p>
          <a:endParaRPr lang="en-US" sz="6600"/>
        </a:p>
      </dgm:t>
    </dgm:pt>
    <dgm:pt modelId="{2EB7C36F-0E89-4D3B-BF52-042257E70AC5}" type="sibTrans" cxnId="{85B8C271-CC51-49AB-ABC5-E4827331ECFA}">
      <dgm:prSet/>
      <dgm:spPr/>
      <dgm:t>
        <a:bodyPr/>
        <a:lstStyle/>
        <a:p>
          <a:endParaRPr lang="en-US" sz="6600"/>
        </a:p>
      </dgm:t>
    </dgm:pt>
    <dgm:pt modelId="{B4B21927-3F0D-4D02-B44D-E41767818BFD}">
      <dgm:prSet phldrT="[Text]" custT="1"/>
      <dgm:spPr/>
      <dgm:t>
        <a:bodyPr/>
        <a:lstStyle/>
        <a:p>
          <a:r>
            <a:rPr lang="en-US" sz="2400" b="1" dirty="0" err="1" smtClean="0"/>
            <a:t>xorEncrypt</a:t>
          </a:r>
          <a:r>
            <a:rPr lang="en-US" sz="2400" dirty="0" smtClean="0"/>
            <a:t> with ID_ENCRYPT_KEY</a:t>
          </a:r>
        </a:p>
        <a:p>
          <a:r>
            <a:rPr lang="en-US" sz="1800" dirty="0" smtClean="0"/>
            <a:t>(</a:t>
          </a:r>
          <a:r>
            <a:rPr lang="en-US" sz="1800" dirty="0" smtClean="0">
              <a:solidFill>
                <a:schemeClr val="accent5"/>
              </a:solidFill>
            </a:rPr>
            <a:t>\x73\x46\x7f\x52\x79\x4a\x71\x13\x4a\x60\x01\x02\x03\x73\x47</a:t>
          </a:r>
          <a:r>
            <a:rPr lang="en-US" sz="1800" dirty="0" smtClean="0"/>
            <a:t>)</a:t>
          </a:r>
          <a:endParaRPr lang="en-US" sz="1800" dirty="0"/>
        </a:p>
      </dgm:t>
    </dgm:pt>
    <dgm:pt modelId="{46A0A5DC-399C-423B-8315-D489E34C5619}" type="sibTrans" cxnId="{9646F4D9-1BF3-42F4-A6F8-8365C32014A3}">
      <dgm:prSet custT="1"/>
      <dgm:spPr/>
      <dgm:t>
        <a:bodyPr/>
        <a:lstStyle/>
        <a:p>
          <a:endParaRPr lang="en-US" sz="1800"/>
        </a:p>
      </dgm:t>
    </dgm:pt>
    <dgm:pt modelId="{300306F1-E299-4CA6-B15F-191C5463794E}" type="parTrans" cxnId="{9646F4D9-1BF3-42F4-A6F8-8365C32014A3}">
      <dgm:prSet/>
      <dgm:spPr/>
      <dgm:t>
        <a:bodyPr/>
        <a:lstStyle/>
        <a:p>
          <a:endParaRPr lang="en-US" sz="6600"/>
        </a:p>
      </dgm:t>
    </dgm:pt>
    <dgm:pt modelId="{86BBEBD5-A0B8-45A4-B15E-198EB77C8301}" type="pres">
      <dgm:prSet presAssocID="{6FB6BD69-BBFE-48D0-9E85-ADC492D758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1CF2A7-B0AF-4CE0-B43A-75CFD9EF6275}" type="pres">
      <dgm:prSet presAssocID="{F58FC840-CEB3-4965-91D7-4C5AB24CE46B}" presName="node" presStyleLbl="node1" presStyleIdx="0" presStyleCnt="5" custScaleX="18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2CBC8-E71E-462E-8BBB-E51EB5749BD3}" type="pres">
      <dgm:prSet presAssocID="{C9EAD899-B1A0-4E95-A6DF-2719DA7D452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7F5D2FC-693C-4AD2-A128-D824A08CAD11}" type="pres">
      <dgm:prSet presAssocID="{C9EAD899-B1A0-4E95-A6DF-2719DA7D452E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6694FEC1-1A2C-4A26-97FD-5DCA7EF72CC7}" type="pres">
      <dgm:prSet presAssocID="{F56D0FBF-FB87-4D76-9B72-3EF04BDFF817}" presName="node" presStyleLbl="node1" presStyleIdx="1" presStyleCnt="5" custScaleX="168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48F44-7B76-48B5-9C04-87D2FEAEDD46}" type="pres">
      <dgm:prSet presAssocID="{D31D05FC-CD53-4BDC-AD91-CAEAD9472D9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088C4EF-FAD4-4D09-B6AB-8E282604AC0B}" type="pres">
      <dgm:prSet presAssocID="{D31D05FC-CD53-4BDC-AD91-CAEAD9472D9A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B7B95F63-D799-4965-A789-A21E064ACC29}" type="pres">
      <dgm:prSet presAssocID="{B4B21927-3F0D-4D02-B44D-E41767818BFD}" presName="node" presStyleLbl="node1" presStyleIdx="2" presStyleCnt="5" custScaleX="135715" custScaleY="165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6DBE3-F62A-4BA6-BAAA-29BC878EAA5F}" type="pres">
      <dgm:prSet presAssocID="{46A0A5DC-399C-423B-8315-D489E34C561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C0D409D-F06F-4E0E-BA7C-917FF4AD1797}" type="pres">
      <dgm:prSet presAssocID="{46A0A5DC-399C-423B-8315-D489E34C5619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4470E575-91D6-483F-B4F0-02805B127C83}" type="pres">
      <dgm:prSet presAssocID="{2401EE40-DD35-4531-BD57-ECC681A8058C}" presName="node" presStyleLbl="node1" presStyleIdx="3" presStyleCnt="5" custScaleX="113097" custScaleY="155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11DFC-7BC6-4BED-BB09-6D0CC4483829}" type="pres">
      <dgm:prSet presAssocID="{BF5DCB7E-FA97-4B85-A4EB-4CC8FF8E184E}" presName="sibTrans" presStyleLbl="sibTrans1D1" presStyleIdx="3" presStyleCnt="4"/>
      <dgm:spPr/>
      <dgm:t>
        <a:bodyPr/>
        <a:lstStyle/>
        <a:p>
          <a:endParaRPr lang="en-US"/>
        </a:p>
      </dgm:t>
    </dgm:pt>
    <dgm:pt modelId="{EB1BE6EE-E0D2-403D-A7F4-00DC89DD0D2F}" type="pres">
      <dgm:prSet presAssocID="{BF5DCB7E-FA97-4B85-A4EB-4CC8FF8E184E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7CEE1EC5-47FF-46B2-8AD1-ADBBF3F2BD89}" type="pres">
      <dgm:prSet presAssocID="{FABB8C4E-C284-4DAE-8BE3-79810281983A}" presName="node" presStyleLbl="node1" presStyleIdx="4" presStyleCnt="5" custScaleX="128232" custScaleY="155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86F52F-16CB-4AB2-BFB2-2EAEF19FA722}" srcId="{6FB6BD69-BBFE-48D0-9E85-ADC492D758DE}" destId="{F58FC840-CEB3-4965-91D7-4C5AB24CE46B}" srcOrd="0" destOrd="0" parTransId="{8CC19CFD-DDC4-4CF8-A173-09EE866B063B}" sibTransId="{C9EAD899-B1A0-4E95-A6DF-2719DA7D452E}"/>
    <dgm:cxn modelId="{1E87038B-2B8E-0D4E-8F5F-4E419B8C26C8}" type="presOf" srcId="{46A0A5DC-399C-423B-8315-D489E34C5619}" destId="{DC0D409D-F06F-4E0E-BA7C-917FF4AD1797}" srcOrd="1" destOrd="0" presId="urn:microsoft.com/office/officeart/2005/8/layout/bProcess3"/>
    <dgm:cxn modelId="{4169A608-7EFC-9D46-80B8-7ECDACC96AFE}" type="presOf" srcId="{C9EAD899-B1A0-4E95-A6DF-2719DA7D452E}" destId="{A7F5D2FC-693C-4AD2-A128-D824A08CAD11}" srcOrd="1" destOrd="0" presId="urn:microsoft.com/office/officeart/2005/8/layout/bProcess3"/>
    <dgm:cxn modelId="{9646F4D9-1BF3-42F4-A6F8-8365C32014A3}" srcId="{6FB6BD69-BBFE-48D0-9E85-ADC492D758DE}" destId="{B4B21927-3F0D-4D02-B44D-E41767818BFD}" srcOrd="2" destOrd="0" parTransId="{300306F1-E299-4CA6-B15F-191C5463794E}" sibTransId="{46A0A5DC-399C-423B-8315-D489E34C5619}"/>
    <dgm:cxn modelId="{3DF64908-4C09-1649-97B3-F36D033BAC0F}" type="presOf" srcId="{B4B21927-3F0D-4D02-B44D-E41767818BFD}" destId="{B7B95F63-D799-4965-A789-A21E064ACC29}" srcOrd="0" destOrd="0" presId="urn:microsoft.com/office/officeart/2005/8/layout/bProcess3"/>
    <dgm:cxn modelId="{9055F8A1-1873-3A41-B96B-8E081162274C}" type="presOf" srcId="{2401EE40-DD35-4531-BD57-ECC681A8058C}" destId="{4470E575-91D6-483F-B4F0-02805B127C83}" srcOrd="0" destOrd="0" presId="urn:microsoft.com/office/officeart/2005/8/layout/bProcess3"/>
    <dgm:cxn modelId="{B23A67D1-72FB-8042-B3AF-F2DE46F0F446}" type="presOf" srcId="{F56D0FBF-FB87-4D76-9B72-3EF04BDFF817}" destId="{6694FEC1-1A2C-4A26-97FD-5DCA7EF72CC7}" srcOrd="0" destOrd="0" presId="urn:microsoft.com/office/officeart/2005/8/layout/bProcess3"/>
    <dgm:cxn modelId="{3D8F1669-9753-8D42-9576-A6DEAF993C75}" type="presOf" srcId="{D31D05FC-CD53-4BDC-AD91-CAEAD9472D9A}" destId="{1088C4EF-FAD4-4D09-B6AB-8E282604AC0B}" srcOrd="1" destOrd="0" presId="urn:microsoft.com/office/officeart/2005/8/layout/bProcess3"/>
    <dgm:cxn modelId="{4BD403FB-AE93-964B-8EC9-F6768AA01B0E}" type="presOf" srcId="{6FB6BD69-BBFE-48D0-9E85-ADC492D758DE}" destId="{86BBEBD5-A0B8-45A4-B15E-198EB77C8301}" srcOrd="0" destOrd="0" presId="urn:microsoft.com/office/officeart/2005/8/layout/bProcess3"/>
    <dgm:cxn modelId="{5EDD464E-87AC-B445-8D44-DB4308FCF9FE}" type="presOf" srcId="{F58FC840-CEB3-4965-91D7-4C5AB24CE46B}" destId="{811CF2A7-B0AF-4CE0-B43A-75CFD9EF6275}" srcOrd="0" destOrd="0" presId="urn:microsoft.com/office/officeart/2005/8/layout/bProcess3"/>
    <dgm:cxn modelId="{4F7AB596-E01C-B845-AC4B-82862876016E}" type="presOf" srcId="{C9EAD899-B1A0-4E95-A6DF-2719DA7D452E}" destId="{6CD2CBC8-E71E-462E-8BBB-E51EB5749BD3}" srcOrd="0" destOrd="0" presId="urn:microsoft.com/office/officeart/2005/8/layout/bProcess3"/>
    <dgm:cxn modelId="{80D82181-BFA6-C941-8141-9EDECEF4BC46}" type="presOf" srcId="{BF5DCB7E-FA97-4B85-A4EB-4CC8FF8E184E}" destId="{15E11DFC-7BC6-4BED-BB09-6D0CC4483829}" srcOrd="0" destOrd="0" presId="urn:microsoft.com/office/officeart/2005/8/layout/bProcess3"/>
    <dgm:cxn modelId="{EDA6B7AC-A6B4-4258-85E9-4EC7F157ACC5}" srcId="{6FB6BD69-BBFE-48D0-9E85-ADC492D758DE}" destId="{2401EE40-DD35-4531-BD57-ECC681A8058C}" srcOrd="3" destOrd="0" parTransId="{F5F5FD9A-0339-4641-8BFC-FDA31B64E816}" sibTransId="{BF5DCB7E-FA97-4B85-A4EB-4CC8FF8E184E}"/>
    <dgm:cxn modelId="{A6212A71-E2FB-A946-BC36-BA29704476BB}" type="presOf" srcId="{FABB8C4E-C284-4DAE-8BE3-79810281983A}" destId="{7CEE1EC5-47FF-46B2-8AD1-ADBBF3F2BD89}" srcOrd="0" destOrd="0" presId="urn:microsoft.com/office/officeart/2005/8/layout/bProcess3"/>
    <dgm:cxn modelId="{CA68600B-2B29-E641-93BD-A215F27C9152}" type="presOf" srcId="{BF5DCB7E-FA97-4B85-A4EB-4CC8FF8E184E}" destId="{EB1BE6EE-E0D2-403D-A7F4-00DC89DD0D2F}" srcOrd="1" destOrd="0" presId="urn:microsoft.com/office/officeart/2005/8/layout/bProcess3"/>
    <dgm:cxn modelId="{15DF4766-619D-C64F-A80E-0BC90823407C}" type="presOf" srcId="{D31D05FC-CD53-4BDC-AD91-CAEAD9472D9A}" destId="{88748F44-7B76-48B5-9C04-87D2FEAEDD46}" srcOrd="0" destOrd="0" presId="urn:microsoft.com/office/officeart/2005/8/layout/bProcess3"/>
    <dgm:cxn modelId="{19651407-BDC0-4E03-B39C-00106E266036}" srcId="{6FB6BD69-BBFE-48D0-9E85-ADC492D758DE}" destId="{F56D0FBF-FB87-4D76-9B72-3EF04BDFF817}" srcOrd="1" destOrd="0" parTransId="{03FDC7F8-585E-4C61-81C9-5D30A29EBEDE}" sibTransId="{D31D05FC-CD53-4BDC-AD91-CAEAD9472D9A}"/>
    <dgm:cxn modelId="{D55FECCC-760B-4747-B299-8AA13F18452A}" type="presOf" srcId="{46A0A5DC-399C-423B-8315-D489E34C5619}" destId="{1296DBE3-F62A-4BA6-BAAA-29BC878EAA5F}" srcOrd="0" destOrd="0" presId="urn:microsoft.com/office/officeart/2005/8/layout/bProcess3"/>
    <dgm:cxn modelId="{85B8C271-CC51-49AB-ABC5-E4827331ECFA}" srcId="{6FB6BD69-BBFE-48D0-9E85-ADC492D758DE}" destId="{FABB8C4E-C284-4DAE-8BE3-79810281983A}" srcOrd="4" destOrd="0" parTransId="{47D4A9B9-FB53-4F7C-A448-704149251E0C}" sibTransId="{2EB7C36F-0E89-4D3B-BF52-042257E70AC5}"/>
    <dgm:cxn modelId="{FDA32533-7EC0-304F-B900-36B81676DAB7}" type="presParOf" srcId="{86BBEBD5-A0B8-45A4-B15E-198EB77C8301}" destId="{811CF2A7-B0AF-4CE0-B43A-75CFD9EF6275}" srcOrd="0" destOrd="0" presId="urn:microsoft.com/office/officeart/2005/8/layout/bProcess3"/>
    <dgm:cxn modelId="{CFD4E1D6-57D3-9743-BD21-7BB917913978}" type="presParOf" srcId="{86BBEBD5-A0B8-45A4-B15E-198EB77C8301}" destId="{6CD2CBC8-E71E-462E-8BBB-E51EB5749BD3}" srcOrd="1" destOrd="0" presId="urn:microsoft.com/office/officeart/2005/8/layout/bProcess3"/>
    <dgm:cxn modelId="{1FA6E3A4-BF5B-614D-B541-D6432C2BF290}" type="presParOf" srcId="{6CD2CBC8-E71E-462E-8BBB-E51EB5749BD3}" destId="{A7F5D2FC-693C-4AD2-A128-D824A08CAD11}" srcOrd="0" destOrd="0" presId="urn:microsoft.com/office/officeart/2005/8/layout/bProcess3"/>
    <dgm:cxn modelId="{0C6A3E5A-5BB2-C049-A4BC-A8890EAE554B}" type="presParOf" srcId="{86BBEBD5-A0B8-45A4-B15E-198EB77C8301}" destId="{6694FEC1-1A2C-4A26-97FD-5DCA7EF72CC7}" srcOrd="2" destOrd="0" presId="urn:microsoft.com/office/officeart/2005/8/layout/bProcess3"/>
    <dgm:cxn modelId="{0D161CCE-D221-4A4E-8F2B-EB8F98D62529}" type="presParOf" srcId="{86BBEBD5-A0B8-45A4-B15E-198EB77C8301}" destId="{88748F44-7B76-48B5-9C04-87D2FEAEDD46}" srcOrd="3" destOrd="0" presId="urn:microsoft.com/office/officeart/2005/8/layout/bProcess3"/>
    <dgm:cxn modelId="{576AA9AA-F02C-754F-97BA-8E2A607131AD}" type="presParOf" srcId="{88748F44-7B76-48B5-9C04-87D2FEAEDD46}" destId="{1088C4EF-FAD4-4D09-B6AB-8E282604AC0B}" srcOrd="0" destOrd="0" presId="urn:microsoft.com/office/officeart/2005/8/layout/bProcess3"/>
    <dgm:cxn modelId="{A42CCCCD-12F0-B547-91AA-71285133471D}" type="presParOf" srcId="{86BBEBD5-A0B8-45A4-B15E-198EB77C8301}" destId="{B7B95F63-D799-4965-A789-A21E064ACC29}" srcOrd="4" destOrd="0" presId="urn:microsoft.com/office/officeart/2005/8/layout/bProcess3"/>
    <dgm:cxn modelId="{DCD17996-22BA-F141-89C3-345537FDDC1A}" type="presParOf" srcId="{86BBEBD5-A0B8-45A4-B15E-198EB77C8301}" destId="{1296DBE3-F62A-4BA6-BAAA-29BC878EAA5F}" srcOrd="5" destOrd="0" presId="urn:microsoft.com/office/officeart/2005/8/layout/bProcess3"/>
    <dgm:cxn modelId="{C1271E63-69DA-0647-B6A2-C8C3415EFFD0}" type="presParOf" srcId="{1296DBE3-F62A-4BA6-BAAA-29BC878EAA5F}" destId="{DC0D409D-F06F-4E0E-BA7C-917FF4AD1797}" srcOrd="0" destOrd="0" presId="urn:microsoft.com/office/officeart/2005/8/layout/bProcess3"/>
    <dgm:cxn modelId="{E70F3256-61EA-8A45-8901-079AA5E71B2F}" type="presParOf" srcId="{86BBEBD5-A0B8-45A4-B15E-198EB77C8301}" destId="{4470E575-91D6-483F-B4F0-02805B127C83}" srcOrd="6" destOrd="0" presId="urn:microsoft.com/office/officeart/2005/8/layout/bProcess3"/>
    <dgm:cxn modelId="{71C02281-59EE-F34E-893F-2A3E4CA820B7}" type="presParOf" srcId="{86BBEBD5-A0B8-45A4-B15E-198EB77C8301}" destId="{15E11DFC-7BC6-4BED-BB09-6D0CC4483829}" srcOrd="7" destOrd="0" presId="urn:microsoft.com/office/officeart/2005/8/layout/bProcess3"/>
    <dgm:cxn modelId="{F1DAF1B5-9612-BC4D-9E85-70F009805858}" type="presParOf" srcId="{15E11DFC-7BC6-4BED-BB09-6D0CC4483829}" destId="{EB1BE6EE-E0D2-403D-A7F4-00DC89DD0D2F}" srcOrd="0" destOrd="0" presId="urn:microsoft.com/office/officeart/2005/8/layout/bProcess3"/>
    <dgm:cxn modelId="{8CB95B38-EDFB-4345-8B3B-5B9A86A638F9}" type="presParOf" srcId="{86BBEBD5-A0B8-45A4-B15E-198EB77C8301}" destId="{7CEE1EC5-47FF-46B2-8AD1-ADBBF3F2BD8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B6BD69-BBFE-48D0-9E85-ADC492D758D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8FC840-CEB3-4965-91D7-4C5AB24CE46B}">
      <dgm:prSet phldrT="[Text]" custT="1"/>
      <dgm:spPr/>
      <dgm:t>
        <a:bodyPr/>
        <a:lstStyle/>
        <a:p>
          <a:r>
            <a:rPr lang="en-US" sz="2400" b="1" dirty="0" smtClean="0"/>
            <a:t>ID_ENCRYPT_KEY</a:t>
          </a:r>
          <a:r>
            <a:rPr lang="en-US" sz="2400" dirty="0" smtClean="0"/>
            <a:t> = ‘CvObIzA#zP123’</a:t>
          </a:r>
        </a:p>
        <a:p>
          <a:r>
            <a:rPr lang="en-US" sz="2400" b="1" dirty="0" smtClean="0"/>
            <a:t>Encrypted Id</a:t>
          </a:r>
          <a:r>
            <a:rPr lang="en-US" sz="2400" dirty="0" smtClean="0"/>
            <a:t> = “</a:t>
          </a:r>
          <a:r>
            <a:rPr lang="en-US" sz="2400" dirty="0" smtClean="0">
              <a:solidFill>
                <a:schemeClr val="accent5"/>
              </a:solidFill>
            </a:rPr>
            <a:t>VwdqZmxXCC8GY3t4a3EmcQA3NH</a:t>
          </a:r>
          <a:r>
            <a:rPr lang="en-US" sz="2400" dirty="0" smtClean="0"/>
            <a:t>”</a:t>
          </a:r>
          <a:endParaRPr lang="en-US" sz="2400" dirty="0">
            <a:solidFill>
              <a:schemeClr val="accent5"/>
            </a:solidFill>
          </a:endParaRPr>
        </a:p>
      </dgm:t>
    </dgm:pt>
    <dgm:pt modelId="{8CC19CFD-DDC4-4CF8-A173-09EE866B063B}" type="parTrans" cxnId="{0686F52F-16CB-4AB2-BFB2-2EAEF19FA722}">
      <dgm:prSet/>
      <dgm:spPr/>
      <dgm:t>
        <a:bodyPr/>
        <a:lstStyle/>
        <a:p>
          <a:endParaRPr lang="en-US" sz="6600"/>
        </a:p>
      </dgm:t>
    </dgm:pt>
    <dgm:pt modelId="{C9EAD899-B1A0-4E95-A6DF-2719DA7D452E}" type="sibTrans" cxnId="{0686F52F-16CB-4AB2-BFB2-2EAEF19FA722}">
      <dgm:prSet custT="1"/>
      <dgm:spPr/>
      <dgm:t>
        <a:bodyPr/>
        <a:lstStyle/>
        <a:p>
          <a:endParaRPr lang="en-US" sz="1800"/>
        </a:p>
      </dgm:t>
    </dgm:pt>
    <dgm:pt modelId="{F56D0FBF-FB87-4D76-9B72-3EF04BDFF817}">
      <dgm:prSet phldrT="[Text]" custT="1"/>
      <dgm:spPr/>
      <dgm:t>
        <a:bodyPr/>
        <a:lstStyle/>
        <a:p>
          <a:r>
            <a:rPr lang="en-US" sz="2400" b="1" dirty="0" err="1" smtClean="0"/>
            <a:t>cvoMagicDecrypt</a:t>
          </a:r>
          <a:endParaRPr lang="en-US" sz="2400" b="1" dirty="0" smtClean="0"/>
        </a:p>
        <a:p>
          <a:r>
            <a:rPr lang="en-US" sz="1800" dirty="0" smtClean="0"/>
            <a:t>(</a:t>
          </a:r>
          <a:r>
            <a:rPr lang="en-US" sz="1800" dirty="0" smtClean="0">
              <a:solidFill>
                <a:schemeClr val="accent5"/>
              </a:solidFill>
            </a:rPr>
            <a:t>c0Z_UnlKcRNKYAECA3NH</a:t>
          </a:r>
          <a:r>
            <a:rPr lang="en-US" sz="1800" dirty="0" smtClean="0"/>
            <a:t>)</a:t>
          </a:r>
          <a:endParaRPr lang="en-US" sz="1800" dirty="0"/>
        </a:p>
      </dgm:t>
    </dgm:pt>
    <dgm:pt modelId="{03FDC7F8-585E-4C61-81C9-5D30A29EBEDE}" type="parTrans" cxnId="{19651407-BDC0-4E03-B39C-00106E266036}">
      <dgm:prSet/>
      <dgm:spPr/>
      <dgm:t>
        <a:bodyPr/>
        <a:lstStyle/>
        <a:p>
          <a:endParaRPr lang="en-US" sz="6600"/>
        </a:p>
      </dgm:t>
    </dgm:pt>
    <dgm:pt modelId="{D31D05FC-CD53-4BDC-AD91-CAEAD9472D9A}" type="sibTrans" cxnId="{19651407-BDC0-4E03-B39C-00106E266036}">
      <dgm:prSet custT="1"/>
      <dgm:spPr/>
      <dgm:t>
        <a:bodyPr/>
        <a:lstStyle/>
        <a:p>
          <a:endParaRPr lang="en-US" sz="1800"/>
        </a:p>
      </dgm:t>
    </dgm:pt>
    <dgm:pt modelId="{B4B21927-3F0D-4D02-B44D-E41767818BFD}">
      <dgm:prSet phldrT="[Text]" custT="1"/>
      <dgm:spPr/>
      <dgm:t>
        <a:bodyPr/>
        <a:lstStyle/>
        <a:p>
          <a:r>
            <a:rPr lang="en-US" sz="2400" b="1" dirty="0" smtClean="0"/>
            <a:t>safe_b64decode</a:t>
          </a:r>
          <a:r>
            <a:rPr lang="en-US" sz="2400" dirty="0" smtClean="0"/>
            <a:t> </a:t>
          </a:r>
          <a:r>
            <a:rPr lang="en-US" sz="1800" dirty="0" smtClean="0"/>
            <a:t>(</a:t>
          </a:r>
          <a:r>
            <a:rPr lang="en-US" sz="1800" dirty="0" smtClean="0">
              <a:solidFill>
                <a:schemeClr val="accent5"/>
              </a:solidFill>
            </a:rPr>
            <a:t>x73\x46\x7f\x52\x79\x4a\x71\x13\x4a\x60\x01\x02\x03\x73\x47</a:t>
          </a:r>
          <a:r>
            <a:rPr lang="en-US" sz="1800" dirty="0" smtClean="0"/>
            <a:t>)</a:t>
          </a:r>
          <a:endParaRPr lang="en-US" sz="1800" dirty="0"/>
        </a:p>
      </dgm:t>
    </dgm:pt>
    <dgm:pt modelId="{300306F1-E299-4CA6-B15F-191C5463794E}" type="parTrans" cxnId="{9646F4D9-1BF3-42F4-A6F8-8365C32014A3}">
      <dgm:prSet/>
      <dgm:spPr/>
      <dgm:t>
        <a:bodyPr/>
        <a:lstStyle/>
        <a:p>
          <a:endParaRPr lang="en-US" sz="6600"/>
        </a:p>
      </dgm:t>
    </dgm:pt>
    <dgm:pt modelId="{46A0A5DC-399C-423B-8315-D489E34C5619}" type="sibTrans" cxnId="{9646F4D9-1BF3-42F4-A6F8-8365C32014A3}">
      <dgm:prSet custT="1"/>
      <dgm:spPr/>
      <dgm:t>
        <a:bodyPr/>
        <a:lstStyle/>
        <a:p>
          <a:endParaRPr lang="en-US" sz="1800"/>
        </a:p>
      </dgm:t>
    </dgm:pt>
    <dgm:pt modelId="{2401EE40-DD35-4531-BD57-ECC681A8058C}">
      <dgm:prSet phldrT="[Text]" custT="1"/>
      <dgm:spPr/>
      <dgm:t>
        <a:bodyPr/>
        <a:lstStyle/>
        <a:p>
          <a:r>
            <a:rPr lang="en-US" sz="2400" b="1" dirty="0" err="1" smtClean="0"/>
            <a:t>xorEncrypt</a:t>
          </a:r>
          <a:r>
            <a:rPr lang="en-US" sz="2400" dirty="0" smtClean="0"/>
            <a:t> with ID_ENCRYPT_KEY</a:t>
          </a:r>
          <a:endParaRPr lang="en-US" sz="2400" b="1" dirty="0" smtClean="0"/>
        </a:p>
        <a:p>
          <a:r>
            <a:rPr lang="en-US" sz="1800" dirty="0" smtClean="0"/>
            <a:t>(</a:t>
          </a:r>
          <a:r>
            <a:rPr lang="en-US" sz="1800" dirty="0" smtClean="0">
              <a:solidFill>
                <a:schemeClr val="accent5"/>
              </a:solidFill>
            </a:rPr>
            <a:t>000000000000001</a:t>
          </a:r>
          <a:r>
            <a:rPr lang="en-US" sz="1800" dirty="0" smtClean="0"/>
            <a:t> </a:t>
          </a:r>
          <a:r>
            <a:rPr lang="en-US" sz="2400" dirty="0" smtClean="0"/>
            <a:t>)</a:t>
          </a:r>
          <a:endParaRPr lang="en-US" sz="2400" dirty="0"/>
        </a:p>
      </dgm:t>
    </dgm:pt>
    <dgm:pt modelId="{F5F5FD9A-0339-4641-8BFC-FDA31B64E816}" type="parTrans" cxnId="{EDA6B7AC-A6B4-4258-85E9-4EC7F157ACC5}">
      <dgm:prSet/>
      <dgm:spPr/>
      <dgm:t>
        <a:bodyPr/>
        <a:lstStyle/>
        <a:p>
          <a:endParaRPr lang="en-US" sz="6600"/>
        </a:p>
      </dgm:t>
    </dgm:pt>
    <dgm:pt modelId="{BF5DCB7E-FA97-4B85-A4EB-4CC8FF8E184E}" type="sibTrans" cxnId="{EDA6B7AC-A6B4-4258-85E9-4EC7F157ACC5}">
      <dgm:prSet custT="1"/>
      <dgm:spPr/>
      <dgm:t>
        <a:bodyPr/>
        <a:lstStyle/>
        <a:p>
          <a:endParaRPr lang="en-US" sz="1800"/>
        </a:p>
      </dgm:t>
    </dgm:pt>
    <dgm:pt modelId="{FABB8C4E-C284-4DAE-8BE3-79810281983A}">
      <dgm:prSet phldrT="[Text]" custT="1"/>
      <dgm:spPr/>
      <dgm:t>
        <a:bodyPr/>
        <a:lstStyle/>
        <a:p>
          <a:r>
            <a:rPr lang="en-US" sz="2400" b="1" dirty="0" err="1" smtClean="0"/>
            <a:t>intval</a:t>
          </a:r>
          <a:endParaRPr lang="en-US" sz="2400" b="1" dirty="0" smtClean="0"/>
        </a:p>
        <a:p>
          <a:r>
            <a:rPr lang="en-US" sz="1800" dirty="0" smtClean="0"/>
            <a:t>(</a:t>
          </a:r>
          <a:r>
            <a:rPr lang="en-US" sz="1800" b="1" dirty="0" smtClean="0"/>
            <a:t>Id = </a:t>
          </a:r>
          <a:r>
            <a:rPr lang="en-US" sz="1800" dirty="0" smtClean="0"/>
            <a:t> </a:t>
          </a:r>
          <a:r>
            <a:rPr lang="en-US" sz="1800" dirty="0" smtClean="0">
              <a:solidFill>
                <a:schemeClr val="accent5"/>
              </a:solidFill>
            </a:rPr>
            <a:t>1</a:t>
          </a:r>
          <a:r>
            <a:rPr lang="en-US" sz="1800" dirty="0" smtClean="0"/>
            <a:t>)</a:t>
          </a:r>
          <a:endParaRPr lang="en-US" sz="1800" dirty="0"/>
        </a:p>
      </dgm:t>
    </dgm:pt>
    <dgm:pt modelId="{47D4A9B9-FB53-4F7C-A448-704149251E0C}" type="parTrans" cxnId="{85B8C271-CC51-49AB-ABC5-E4827331ECFA}">
      <dgm:prSet/>
      <dgm:spPr/>
      <dgm:t>
        <a:bodyPr/>
        <a:lstStyle/>
        <a:p>
          <a:endParaRPr lang="en-US" sz="6600"/>
        </a:p>
      </dgm:t>
    </dgm:pt>
    <dgm:pt modelId="{2EB7C36F-0E89-4D3B-BF52-042257E70AC5}" type="sibTrans" cxnId="{85B8C271-CC51-49AB-ABC5-E4827331ECFA}">
      <dgm:prSet/>
      <dgm:spPr/>
      <dgm:t>
        <a:bodyPr/>
        <a:lstStyle/>
        <a:p>
          <a:endParaRPr lang="en-US" sz="6600"/>
        </a:p>
      </dgm:t>
    </dgm:pt>
    <dgm:pt modelId="{86BBEBD5-A0B8-45A4-B15E-198EB77C8301}" type="pres">
      <dgm:prSet presAssocID="{6FB6BD69-BBFE-48D0-9E85-ADC492D758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1CF2A7-B0AF-4CE0-B43A-75CFD9EF6275}" type="pres">
      <dgm:prSet presAssocID="{F58FC840-CEB3-4965-91D7-4C5AB24CE46B}" presName="node" presStyleLbl="node1" presStyleIdx="0" presStyleCnt="5" custScaleX="247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2CBC8-E71E-462E-8BBB-E51EB5749BD3}" type="pres">
      <dgm:prSet presAssocID="{C9EAD899-B1A0-4E95-A6DF-2719DA7D452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7F5D2FC-693C-4AD2-A128-D824A08CAD11}" type="pres">
      <dgm:prSet presAssocID="{C9EAD899-B1A0-4E95-A6DF-2719DA7D452E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6694FEC1-1A2C-4A26-97FD-5DCA7EF72CC7}" type="pres">
      <dgm:prSet presAssocID="{F56D0FBF-FB87-4D76-9B72-3EF04BDFF817}" presName="node" presStyleLbl="node1" presStyleIdx="1" presStyleCnt="5" custScaleX="168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48F44-7B76-48B5-9C04-87D2FEAEDD46}" type="pres">
      <dgm:prSet presAssocID="{D31D05FC-CD53-4BDC-AD91-CAEAD9472D9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088C4EF-FAD4-4D09-B6AB-8E282604AC0B}" type="pres">
      <dgm:prSet presAssocID="{D31D05FC-CD53-4BDC-AD91-CAEAD9472D9A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B7B95F63-D799-4965-A789-A21E064ACC29}" type="pres">
      <dgm:prSet presAssocID="{B4B21927-3F0D-4D02-B44D-E41767818BFD}" presName="node" presStyleLbl="node1" presStyleIdx="2" presStyleCnt="5" custScaleX="135715" custScaleY="165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6DBE3-F62A-4BA6-BAAA-29BC878EAA5F}" type="pres">
      <dgm:prSet presAssocID="{46A0A5DC-399C-423B-8315-D489E34C561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C0D409D-F06F-4E0E-BA7C-917FF4AD1797}" type="pres">
      <dgm:prSet presAssocID="{46A0A5DC-399C-423B-8315-D489E34C5619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4470E575-91D6-483F-B4F0-02805B127C83}" type="pres">
      <dgm:prSet presAssocID="{2401EE40-DD35-4531-BD57-ECC681A8058C}" presName="node" presStyleLbl="node1" presStyleIdx="3" presStyleCnt="5" custScaleX="113097" custScaleY="155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11DFC-7BC6-4BED-BB09-6D0CC4483829}" type="pres">
      <dgm:prSet presAssocID="{BF5DCB7E-FA97-4B85-A4EB-4CC8FF8E184E}" presName="sibTrans" presStyleLbl="sibTrans1D1" presStyleIdx="3" presStyleCnt="4"/>
      <dgm:spPr/>
      <dgm:t>
        <a:bodyPr/>
        <a:lstStyle/>
        <a:p>
          <a:endParaRPr lang="en-US"/>
        </a:p>
      </dgm:t>
    </dgm:pt>
    <dgm:pt modelId="{EB1BE6EE-E0D2-403D-A7F4-00DC89DD0D2F}" type="pres">
      <dgm:prSet presAssocID="{BF5DCB7E-FA97-4B85-A4EB-4CC8FF8E184E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7CEE1EC5-47FF-46B2-8AD1-ADBBF3F2BD89}" type="pres">
      <dgm:prSet presAssocID="{FABB8C4E-C284-4DAE-8BE3-79810281983A}" presName="node" presStyleLbl="node1" presStyleIdx="4" presStyleCnt="5" custScaleX="128232" custScaleY="155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A6B7AC-A6B4-4258-85E9-4EC7F157ACC5}" srcId="{6FB6BD69-BBFE-48D0-9E85-ADC492D758DE}" destId="{2401EE40-DD35-4531-BD57-ECC681A8058C}" srcOrd="3" destOrd="0" parTransId="{F5F5FD9A-0339-4641-8BFC-FDA31B64E816}" sibTransId="{BF5DCB7E-FA97-4B85-A4EB-4CC8FF8E184E}"/>
    <dgm:cxn modelId="{85B8C271-CC51-49AB-ABC5-E4827331ECFA}" srcId="{6FB6BD69-BBFE-48D0-9E85-ADC492D758DE}" destId="{FABB8C4E-C284-4DAE-8BE3-79810281983A}" srcOrd="4" destOrd="0" parTransId="{47D4A9B9-FB53-4F7C-A448-704149251E0C}" sibTransId="{2EB7C36F-0E89-4D3B-BF52-042257E70AC5}"/>
    <dgm:cxn modelId="{2E077D46-A16B-014C-AAE7-E4AEC11151F2}" type="presOf" srcId="{46A0A5DC-399C-423B-8315-D489E34C5619}" destId="{1296DBE3-F62A-4BA6-BAAA-29BC878EAA5F}" srcOrd="0" destOrd="0" presId="urn:microsoft.com/office/officeart/2005/8/layout/bProcess3"/>
    <dgm:cxn modelId="{7EE36F08-9928-C544-BD5C-D0DD3861BCEB}" type="presOf" srcId="{C9EAD899-B1A0-4E95-A6DF-2719DA7D452E}" destId="{A7F5D2FC-693C-4AD2-A128-D824A08CAD11}" srcOrd="1" destOrd="0" presId="urn:microsoft.com/office/officeart/2005/8/layout/bProcess3"/>
    <dgm:cxn modelId="{C3C7869F-9B18-6742-8422-978EF84DC114}" type="presOf" srcId="{F56D0FBF-FB87-4D76-9B72-3EF04BDFF817}" destId="{6694FEC1-1A2C-4A26-97FD-5DCA7EF72CC7}" srcOrd="0" destOrd="0" presId="urn:microsoft.com/office/officeart/2005/8/layout/bProcess3"/>
    <dgm:cxn modelId="{19651407-BDC0-4E03-B39C-00106E266036}" srcId="{6FB6BD69-BBFE-48D0-9E85-ADC492D758DE}" destId="{F56D0FBF-FB87-4D76-9B72-3EF04BDFF817}" srcOrd="1" destOrd="0" parTransId="{03FDC7F8-585E-4C61-81C9-5D30A29EBEDE}" sibTransId="{D31D05FC-CD53-4BDC-AD91-CAEAD9472D9A}"/>
    <dgm:cxn modelId="{3E568B46-9A11-1342-8268-60D354DF481C}" type="presOf" srcId="{6FB6BD69-BBFE-48D0-9E85-ADC492D758DE}" destId="{86BBEBD5-A0B8-45A4-B15E-198EB77C8301}" srcOrd="0" destOrd="0" presId="urn:microsoft.com/office/officeart/2005/8/layout/bProcess3"/>
    <dgm:cxn modelId="{C2D32A4D-1BD5-784A-9C16-372CD7DD550F}" type="presOf" srcId="{D31D05FC-CD53-4BDC-AD91-CAEAD9472D9A}" destId="{88748F44-7B76-48B5-9C04-87D2FEAEDD46}" srcOrd="0" destOrd="0" presId="urn:microsoft.com/office/officeart/2005/8/layout/bProcess3"/>
    <dgm:cxn modelId="{0A573E52-B3B0-3E4B-B853-1ACE21346CF5}" type="presOf" srcId="{F58FC840-CEB3-4965-91D7-4C5AB24CE46B}" destId="{811CF2A7-B0AF-4CE0-B43A-75CFD9EF6275}" srcOrd="0" destOrd="0" presId="urn:microsoft.com/office/officeart/2005/8/layout/bProcess3"/>
    <dgm:cxn modelId="{9646F4D9-1BF3-42F4-A6F8-8365C32014A3}" srcId="{6FB6BD69-BBFE-48D0-9E85-ADC492D758DE}" destId="{B4B21927-3F0D-4D02-B44D-E41767818BFD}" srcOrd="2" destOrd="0" parTransId="{300306F1-E299-4CA6-B15F-191C5463794E}" sibTransId="{46A0A5DC-399C-423B-8315-D489E34C5619}"/>
    <dgm:cxn modelId="{9F55DA88-27DB-4A41-9819-AF5F2936FDAE}" type="presOf" srcId="{D31D05FC-CD53-4BDC-AD91-CAEAD9472D9A}" destId="{1088C4EF-FAD4-4D09-B6AB-8E282604AC0B}" srcOrd="1" destOrd="0" presId="urn:microsoft.com/office/officeart/2005/8/layout/bProcess3"/>
    <dgm:cxn modelId="{FB389E75-D6C1-B841-8447-497E3F66C9DB}" type="presOf" srcId="{46A0A5DC-399C-423B-8315-D489E34C5619}" destId="{DC0D409D-F06F-4E0E-BA7C-917FF4AD1797}" srcOrd="1" destOrd="0" presId="urn:microsoft.com/office/officeart/2005/8/layout/bProcess3"/>
    <dgm:cxn modelId="{0686F52F-16CB-4AB2-BFB2-2EAEF19FA722}" srcId="{6FB6BD69-BBFE-48D0-9E85-ADC492D758DE}" destId="{F58FC840-CEB3-4965-91D7-4C5AB24CE46B}" srcOrd="0" destOrd="0" parTransId="{8CC19CFD-DDC4-4CF8-A173-09EE866B063B}" sibTransId="{C9EAD899-B1A0-4E95-A6DF-2719DA7D452E}"/>
    <dgm:cxn modelId="{6C3323E0-8A55-8748-B0FC-7FA38168C6DE}" type="presOf" srcId="{B4B21927-3F0D-4D02-B44D-E41767818BFD}" destId="{B7B95F63-D799-4965-A789-A21E064ACC29}" srcOrd="0" destOrd="0" presId="urn:microsoft.com/office/officeart/2005/8/layout/bProcess3"/>
    <dgm:cxn modelId="{3ED78AB4-11A8-B142-A0B3-A251587699B9}" type="presOf" srcId="{FABB8C4E-C284-4DAE-8BE3-79810281983A}" destId="{7CEE1EC5-47FF-46B2-8AD1-ADBBF3F2BD89}" srcOrd="0" destOrd="0" presId="urn:microsoft.com/office/officeart/2005/8/layout/bProcess3"/>
    <dgm:cxn modelId="{E917C45C-4F21-CB40-A070-1EC5807AD434}" type="presOf" srcId="{C9EAD899-B1A0-4E95-A6DF-2719DA7D452E}" destId="{6CD2CBC8-E71E-462E-8BBB-E51EB5749BD3}" srcOrd="0" destOrd="0" presId="urn:microsoft.com/office/officeart/2005/8/layout/bProcess3"/>
    <dgm:cxn modelId="{F16BF241-0B91-CB4D-9FF9-62EDEED42052}" type="presOf" srcId="{BF5DCB7E-FA97-4B85-A4EB-4CC8FF8E184E}" destId="{15E11DFC-7BC6-4BED-BB09-6D0CC4483829}" srcOrd="0" destOrd="0" presId="urn:microsoft.com/office/officeart/2005/8/layout/bProcess3"/>
    <dgm:cxn modelId="{4DA4F386-7DF7-1C4E-921D-938B139D56B4}" type="presOf" srcId="{2401EE40-DD35-4531-BD57-ECC681A8058C}" destId="{4470E575-91D6-483F-B4F0-02805B127C83}" srcOrd="0" destOrd="0" presId="urn:microsoft.com/office/officeart/2005/8/layout/bProcess3"/>
    <dgm:cxn modelId="{9FBBF591-DBC4-DD42-817E-6BBADC382BD4}" type="presOf" srcId="{BF5DCB7E-FA97-4B85-A4EB-4CC8FF8E184E}" destId="{EB1BE6EE-E0D2-403D-A7F4-00DC89DD0D2F}" srcOrd="1" destOrd="0" presId="urn:microsoft.com/office/officeart/2005/8/layout/bProcess3"/>
    <dgm:cxn modelId="{4B389CC0-C0C3-7846-B8DA-FE15E3916BD5}" type="presParOf" srcId="{86BBEBD5-A0B8-45A4-B15E-198EB77C8301}" destId="{811CF2A7-B0AF-4CE0-B43A-75CFD9EF6275}" srcOrd="0" destOrd="0" presId="urn:microsoft.com/office/officeart/2005/8/layout/bProcess3"/>
    <dgm:cxn modelId="{7E0A2316-25C8-C74D-BD6F-27CEC260AD52}" type="presParOf" srcId="{86BBEBD5-A0B8-45A4-B15E-198EB77C8301}" destId="{6CD2CBC8-E71E-462E-8BBB-E51EB5749BD3}" srcOrd="1" destOrd="0" presId="urn:microsoft.com/office/officeart/2005/8/layout/bProcess3"/>
    <dgm:cxn modelId="{F58D2AA0-DC50-3548-BBE6-3E37F059B0F5}" type="presParOf" srcId="{6CD2CBC8-E71E-462E-8BBB-E51EB5749BD3}" destId="{A7F5D2FC-693C-4AD2-A128-D824A08CAD11}" srcOrd="0" destOrd="0" presId="urn:microsoft.com/office/officeart/2005/8/layout/bProcess3"/>
    <dgm:cxn modelId="{A0A0E0D5-E7F1-D649-B5F1-89FD5AFF9C0D}" type="presParOf" srcId="{86BBEBD5-A0B8-45A4-B15E-198EB77C8301}" destId="{6694FEC1-1A2C-4A26-97FD-5DCA7EF72CC7}" srcOrd="2" destOrd="0" presId="urn:microsoft.com/office/officeart/2005/8/layout/bProcess3"/>
    <dgm:cxn modelId="{75511E26-5A52-6640-A3D9-7D876DEA0B4B}" type="presParOf" srcId="{86BBEBD5-A0B8-45A4-B15E-198EB77C8301}" destId="{88748F44-7B76-48B5-9C04-87D2FEAEDD46}" srcOrd="3" destOrd="0" presId="urn:microsoft.com/office/officeart/2005/8/layout/bProcess3"/>
    <dgm:cxn modelId="{B26E46AA-1AC5-8240-AB37-BA24AF401481}" type="presParOf" srcId="{88748F44-7B76-48B5-9C04-87D2FEAEDD46}" destId="{1088C4EF-FAD4-4D09-B6AB-8E282604AC0B}" srcOrd="0" destOrd="0" presId="urn:microsoft.com/office/officeart/2005/8/layout/bProcess3"/>
    <dgm:cxn modelId="{4CB64B14-238B-1A4B-B3C2-719F5EAE75AF}" type="presParOf" srcId="{86BBEBD5-A0B8-45A4-B15E-198EB77C8301}" destId="{B7B95F63-D799-4965-A789-A21E064ACC29}" srcOrd="4" destOrd="0" presId="urn:microsoft.com/office/officeart/2005/8/layout/bProcess3"/>
    <dgm:cxn modelId="{C2D19559-84AE-0541-BE2F-6E0823168BBB}" type="presParOf" srcId="{86BBEBD5-A0B8-45A4-B15E-198EB77C8301}" destId="{1296DBE3-F62A-4BA6-BAAA-29BC878EAA5F}" srcOrd="5" destOrd="0" presId="urn:microsoft.com/office/officeart/2005/8/layout/bProcess3"/>
    <dgm:cxn modelId="{3F0F6366-6ACF-AD45-A531-E47DDC4D2B9B}" type="presParOf" srcId="{1296DBE3-F62A-4BA6-BAAA-29BC878EAA5F}" destId="{DC0D409D-F06F-4E0E-BA7C-917FF4AD1797}" srcOrd="0" destOrd="0" presId="urn:microsoft.com/office/officeart/2005/8/layout/bProcess3"/>
    <dgm:cxn modelId="{5654216A-E53A-3148-A6CB-8B9F6B39210F}" type="presParOf" srcId="{86BBEBD5-A0B8-45A4-B15E-198EB77C8301}" destId="{4470E575-91D6-483F-B4F0-02805B127C83}" srcOrd="6" destOrd="0" presId="urn:microsoft.com/office/officeart/2005/8/layout/bProcess3"/>
    <dgm:cxn modelId="{18ABDB03-7480-6043-837F-4583AB5F7398}" type="presParOf" srcId="{86BBEBD5-A0B8-45A4-B15E-198EB77C8301}" destId="{15E11DFC-7BC6-4BED-BB09-6D0CC4483829}" srcOrd="7" destOrd="0" presId="urn:microsoft.com/office/officeart/2005/8/layout/bProcess3"/>
    <dgm:cxn modelId="{359A9BDD-1D45-6242-9C9E-19ABA3B727FD}" type="presParOf" srcId="{15E11DFC-7BC6-4BED-BB09-6D0CC4483829}" destId="{EB1BE6EE-E0D2-403D-A7F4-00DC89DD0D2F}" srcOrd="0" destOrd="0" presId="urn:microsoft.com/office/officeart/2005/8/layout/bProcess3"/>
    <dgm:cxn modelId="{D967B81E-C8D0-E548-9F52-0B43D22D86C4}" type="presParOf" srcId="{86BBEBD5-A0B8-45A4-B15E-198EB77C8301}" destId="{7CEE1EC5-47FF-46B2-8AD1-ADBBF3F2BD8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1C7D2-F6CD-4E84-AD4D-1EAB48AA7A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ECC9DC-8CF2-48E4-9A54-92C1DC7E488F}">
      <dgm:prSet phldrT="[Text]"/>
      <dgm:spPr>
        <a:solidFill>
          <a:srgbClr val="A1CB46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1. Project Background</a:t>
          </a:r>
          <a:endParaRPr lang="en-US" dirty="0"/>
        </a:p>
      </dgm:t>
    </dgm:pt>
    <dgm:pt modelId="{6ACF035D-63DA-40B2-A44D-FA3B8CA48380}" type="parTrans" cxnId="{3FD2389D-CDE8-4190-818D-CEDC5C4474D1}">
      <dgm:prSet/>
      <dgm:spPr/>
      <dgm:t>
        <a:bodyPr/>
        <a:lstStyle/>
        <a:p>
          <a:endParaRPr lang="en-US"/>
        </a:p>
      </dgm:t>
    </dgm:pt>
    <dgm:pt modelId="{5208C95C-CA2D-491F-9CF7-BD630B915F4C}" type="sibTrans" cxnId="{3FD2389D-CDE8-4190-818D-CEDC5C4474D1}">
      <dgm:prSet/>
      <dgm:spPr>
        <a:ln>
          <a:solidFill>
            <a:srgbClr val="A1CB46"/>
          </a:solidFill>
        </a:ln>
      </dgm:spPr>
      <dgm:t>
        <a:bodyPr/>
        <a:lstStyle/>
        <a:p>
          <a:endParaRPr lang="en-US"/>
        </a:p>
      </dgm:t>
    </dgm:pt>
    <dgm:pt modelId="{8068FBF9-8567-4302-AE61-908C881E7C71}">
      <dgm:prSet phldrT="[Text]"/>
      <dgm:spPr>
        <a:solidFill>
          <a:srgbClr val="A1CB46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2. Project Management Plan</a:t>
          </a:r>
          <a:endParaRPr lang="en-US" dirty="0"/>
        </a:p>
      </dgm:t>
    </dgm:pt>
    <dgm:pt modelId="{C1F4AEF5-C08D-41F3-8378-18FFAB18462B}" type="parTrans" cxnId="{6C9FBC0C-0538-415A-AB05-FBEA1E0A7A19}">
      <dgm:prSet/>
      <dgm:spPr/>
      <dgm:t>
        <a:bodyPr/>
        <a:lstStyle/>
        <a:p>
          <a:endParaRPr lang="en-US"/>
        </a:p>
      </dgm:t>
    </dgm:pt>
    <dgm:pt modelId="{3DF0279C-96D5-43FB-B1A2-78F8FD20171B}" type="sibTrans" cxnId="{6C9FBC0C-0538-415A-AB05-FBEA1E0A7A19}">
      <dgm:prSet/>
      <dgm:spPr/>
      <dgm:t>
        <a:bodyPr/>
        <a:lstStyle/>
        <a:p>
          <a:endParaRPr lang="en-US"/>
        </a:p>
      </dgm:t>
    </dgm:pt>
    <dgm:pt modelId="{26AD178A-D406-4896-B7AF-13EE401689B3}">
      <dgm:prSet phldrT="[Text]"/>
      <dgm:spPr>
        <a:solidFill>
          <a:srgbClr val="A1CB46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3. Requirement Specification</a:t>
          </a:r>
          <a:endParaRPr lang="en-US" dirty="0"/>
        </a:p>
      </dgm:t>
    </dgm:pt>
    <dgm:pt modelId="{9E97258B-23A4-43FF-8192-89B1AAA605C3}" type="parTrans" cxnId="{560AF37B-B850-4B61-9B4E-D235F153DC28}">
      <dgm:prSet/>
      <dgm:spPr/>
      <dgm:t>
        <a:bodyPr/>
        <a:lstStyle/>
        <a:p>
          <a:endParaRPr lang="en-US"/>
        </a:p>
      </dgm:t>
    </dgm:pt>
    <dgm:pt modelId="{65256F54-277D-4353-9F91-79744C5CC013}" type="sibTrans" cxnId="{560AF37B-B850-4B61-9B4E-D235F153DC28}">
      <dgm:prSet/>
      <dgm:spPr/>
      <dgm:t>
        <a:bodyPr/>
        <a:lstStyle/>
        <a:p>
          <a:endParaRPr lang="en-US"/>
        </a:p>
      </dgm:t>
    </dgm:pt>
    <dgm:pt modelId="{136EC4FE-D00C-4304-801E-29E703C883E7}">
      <dgm:prSet phldrT="[Text]"/>
      <dgm:spPr>
        <a:solidFill>
          <a:srgbClr val="A1CB46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4. Software Design</a:t>
          </a:r>
          <a:endParaRPr lang="en-US" dirty="0"/>
        </a:p>
      </dgm:t>
    </dgm:pt>
    <dgm:pt modelId="{B055C63D-ADD5-4EF8-93D5-662FC75BB71B}" type="parTrans" cxnId="{97612FDC-2477-4217-928B-E0F8E679C147}">
      <dgm:prSet/>
      <dgm:spPr/>
      <dgm:t>
        <a:bodyPr/>
        <a:lstStyle/>
        <a:p>
          <a:endParaRPr lang="en-US"/>
        </a:p>
      </dgm:t>
    </dgm:pt>
    <dgm:pt modelId="{98D9548F-B6AD-40E0-A3EF-CF43C65A6D1F}" type="sibTrans" cxnId="{97612FDC-2477-4217-928B-E0F8E679C147}">
      <dgm:prSet/>
      <dgm:spPr/>
      <dgm:t>
        <a:bodyPr/>
        <a:lstStyle/>
        <a:p>
          <a:endParaRPr lang="en-US"/>
        </a:p>
      </dgm:t>
    </dgm:pt>
    <dgm:pt modelId="{4E042334-46C3-4608-8960-F1C53D6D907A}">
      <dgm:prSet phldrT="[Text]"/>
      <dgm:spPr>
        <a:solidFill>
          <a:srgbClr val="A1CB46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5. Testing</a:t>
          </a:r>
          <a:endParaRPr lang="en-US" dirty="0"/>
        </a:p>
      </dgm:t>
    </dgm:pt>
    <dgm:pt modelId="{0C0AD884-1CB1-45F8-A98D-4FCA467DAD3C}" type="parTrans" cxnId="{C7C7D72B-15A6-471F-95D1-3DA9C562D9F1}">
      <dgm:prSet/>
      <dgm:spPr/>
      <dgm:t>
        <a:bodyPr/>
        <a:lstStyle/>
        <a:p>
          <a:endParaRPr lang="en-US"/>
        </a:p>
      </dgm:t>
    </dgm:pt>
    <dgm:pt modelId="{F6D0B9E3-BE30-493E-A509-DC3E100E45C4}" type="sibTrans" cxnId="{C7C7D72B-15A6-471F-95D1-3DA9C562D9F1}">
      <dgm:prSet/>
      <dgm:spPr/>
      <dgm:t>
        <a:bodyPr/>
        <a:lstStyle/>
        <a:p>
          <a:endParaRPr lang="en-US"/>
        </a:p>
      </dgm:t>
    </dgm:pt>
    <dgm:pt modelId="{E1F273DE-54FA-4AF0-B3DC-9F29E7C92730}">
      <dgm:prSet phldrT="[Text]"/>
      <dgm:spPr>
        <a:solidFill>
          <a:srgbClr val="A1CB46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6. Lesson Learned</a:t>
          </a:r>
          <a:endParaRPr lang="en-US" dirty="0"/>
        </a:p>
      </dgm:t>
    </dgm:pt>
    <dgm:pt modelId="{6B127163-4EEB-4C99-97EB-E422B53D5188}" type="parTrans" cxnId="{0D4AA620-6334-4FBF-A2DA-23A4E22645DC}">
      <dgm:prSet/>
      <dgm:spPr/>
      <dgm:t>
        <a:bodyPr/>
        <a:lstStyle/>
        <a:p>
          <a:endParaRPr lang="en-US"/>
        </a:p>
      </dgm:t>
    </dgm:pt>
    <dgm:pt modelId="{2E4EEED3-1FE3-4920-97AD-23795884CCCE}" type="sibTrans" cxnId="{0D4AA620-6334-4FBF-A2DA-23A4E22645DC}">
      <dgm:prSet/>
      <dgm:spPr/>
      <dgm:t>
        <a:bodyPr/>
        <a:lstStyle/>
        <a:p>
          <a:endParaRPr lang="en-US"/>
        </a:p>
      </dgm:t>
    </dgm:pt>
    <dgm:pt modelId="{33750E3E-A314-4A71-9806-612D9ABDECDA}">
      <dgm:prSet phldrT="[Text]"/>
      <dgm:spPr>
        <a:solidFill>
          <a:srgbClr val="A1CB46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7. Demo and Q&amp;A</a:t>
          </a:r>
          <a:endParaRPr lang="en-US" dirty="0"/>
        </a:p>
      </dgm:t>
    </dgm:pt>
    <dgm:pt modelId="{38C87B93-BBC1-4682-AFBC-68CB08CAB708}" type="parTrans" cxnId="{51B13FA8-BF4E-4A47-AB04-A78E27C934F5}">
      <dgm:prSet/>
      <dgm:spPr/>
      <dgm:t>
        <a:bodyPr/>
        <a:lstStyle/>
        <a:p>
          <a:endParaRPr lang="en-US"/>
        </a:p>
      </dgm:t>
    </dgm:pt>
    <dgm:pt modelId="{772203E1-3514-4E05-B10F-72D3DC3D527A}" type="sibTrans" cxnId="{51B13FA8-BF4E-4A47-AB04-A78E27C934F5}">
      <dgm:prSet/>
      <dgm:spPr/>
      <dgm:t>
        <a:bodyPr/>
        <a:lstStyle/>
        <a:p>
          <a:endParaRPr lang="en-US"/>
        </a:p>
      </dgm:t>
    </dgm:pt>
    <dgm:pt modelId="{C2A4A4E9-A200-43E7-B08C-DB30E636D9B5}" type="pres">
      <dgm:prSet presAssocID="{B871C7D2-F6CD-4E84-AD4D-1EAB48AA7A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AD6ADE-EE9F-409C-B604-F74B29AC13C5}" type="pres">
      <dgm:prSet presAssocID="{B871C7D2-F6CD-4E84-AD4D-1EAB48AA7ADB}" presName="Name1" presStyleCnt="0"/>
      <dgm:spPr/>
    </dgm:pt>
    <dgm:pt modelId="{BBDB41D1-8088-4478-8C35-D65459CB743E}" type="pres">
      <dgm:prSet presAssocID="{B871C7D2-F6CD-4E84-AD4D-1EAB48AA7ADB}" presName="cycle" presStyleCnt="0"/>
      <dgm:spPr/>
    </dgm:pt>
    <dgm:pt modelId="{AEF0CFD9-3328-4216-9C39-EA1660C4D9F7}" type="pres">
      <dgm:prSet presAssocID="{B871C7D2-F6CD-4E84-AD4D-1EAB48AA7ADB}" presName="srcNode" presStyleLbl="node1" presStyleIdx="0" presStyleCnt="7"/>
      <dgm:spPr/>
    </dgm:pt>
    <dgm:pt modelId="{075115AC-9E43-4E33-9FAE-93DA88A002DC}" type="pres">
      <dgm:prSet presAssocID="{B871C7D2-F6CD-4E84-AD4D-1EAB48AA7ADB}" presName="conn" presStyleLbl="parChTrans1D2" presStyleIdx="0" presStyleCnt="1"/>
      <dgm:spPr/>
      <dgm:t>
        <a:bodyPr/>
        <a:lstStyle/>
        <a:p>
          <a:endParaRPr lang="en-US"/>
        </a:p>
      </dgm:t>
    </dgm:pt>
    <dgm:pt modelId="{7B686899-A265-4AA2-99F9-75C5D6411835}" type="pres">
      <dgm:prSet presAssocID="{B871C7D2-F6CD-4E84-AD4D-1EAB48AA7ADB}" presName="extraNode" presStyleLbl="node1" presStyleIdx="0" presStyleCnt="7"/>
      <dgm:spPr/>
    </dgm:pt>
    <dgm:pt modelId="{0D8361DD-43A7-4968-8979-AB1337854774}" type="pres">
      <dgm:prSet presAssocID="{B871C7D2-F6CD-4E84-AD4D-1EAB48AA7ADB}" presName="dstNode" presStyleLbl="node1" presStyleIdx="0" presStyleCnt="7"/>
      <dgm:spPr/>
    </dgm:pt>
    <dgm:pt modelId="{22FD36AC-0B34-42E3-B2F3-1820ED0E3C70}" type="pres">
      <dgm:prSet presAssocID="{59ECC9DC-8CF2-48E4-9A54-92C1DC7E488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78876-DFC5-4016-B78F-A873932494A4}" type="pres">
      <dgm:prSet presAssocID="{59ECC9DC-8CF2-48E4-9A54-92C1DC7E488F}" presName="accent_1" presStyleCnt="0"/>
      <dgm:spPr/>
    </dgm:pt>
    <dgm:pt modelId="{B105F01A-9A74-4510-B7EE-87B4DEF5FC41}" type="pres">
      <dgm:prSet presAssocID="{59ECC9DC-8CF2-48E4-9A54-92C1DC7E488F}" presName="accentRepeatNode" presStyleLbl="solidFgAcc1" presStyleIdx="0" presStyleCnt="7"/>
      <dgm:spPr/>
    </dgm:pt>
    <dgm:pt modelId="{A4A7F11F-4DE6-4AD5-9CA5-B433588D44D6}" type="pres">
      <dgm:prSet presAssocID="{8068FBF9-8567-4302-AE61-908C881E7C7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3E724-F2A0-4E13-AF60-8BBF0A929CD0}" type="pres">
      <dgm:prSet presAssocID="{8068FBF9-8567-4302-AE61-908C881E7C71}" presName="accent_2" presStyleCnt="0"/>
      <dgm:spPr/>
    </dgm:pt>
    <dgm:pt modelId="{A7C2B7AF-FCAA-4885-9FD5-8BF96ACA56D4}" type="pres">
      <dgm:prSet presAssocID="{8068FBF9-8567-4302-AE61-908C881E7C71}" presName="accentRepeatNode" presStyleLbl="solidFgAcc1" presStyleIdx="1" presStyleCnt="7"/>
      <dgm:spPr/>
    </dgm:pt>
    <dgm:pt modelId="{F7095410-4F3C-4513-9D3D-D0AE809E011E}" type="pres">
      <dgm:prSet presAssocID="{26AD178A-D406-4896-B7AF-13EE401689B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AAC5B-0D52-4BAC-8FEC-90C8E7B1233D}" type="pres">
      <dgm:prSet presAssocID="{26AD178A-D406-4896-B7AF-13EE401689B3}" presName="accent_3" presStyleCnt="0"/>
      <dgm:spPr/>
    </dgm:pt>
    <dgm:pt modelId="{0EDC0D37-B19F-4A2E-AC7C-2563EBFD3248}" type="pres">
      <dgm:prSet presAssocID="{26AD178A-D406-4896-B7AF-13EE401689B3}" presName="accentRepeatNode" presStyleLbl="solidFgAcc1" presStyleIdx="2" presStyleCnt="7"/>
      <dgm:spPr/>
    </dgm:pt>
    <dgm:pt modelId="{98A9ADF8-65DB-4C2B-A006-2B7ED7B571EB}" type="pres">
      <dgm:prSet presAssocID="{136EC4FE-D00C-4304-801E-29E703C883E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DB56D-34EF-435A-BF27-63BABB4534C7}" type="pres">
      <dgm:prSet presAssocID="{136EC4FE-D00C-4304-801E-29E703C883E7}" presName="accent_4" presStyleCnt="0"/>
      <dgm:spPr/>
    </dgm:pt>
    <dgm:pt modelId="{C3BA0765-B7A4-4774-BD87-D36E32980A28}" type="pres">
      <dgm:prSet presAssocID="{136EC4FE-D00C-4304-801E-29E703C883E7}" presName="accentRepeatNode" presStyleLbl="solidFgAcc1" presStyleIdx="3" presStyleCnt="7"/>
      <dgm:spPr/>
    </dgm:pt>
    <dgm:pt modelId="{35ECE10E-2315-487F-95D5-B00270FB8662}" type="pres">
      <dgm:prSet presAssocID="{4E042334-46C3-4608-8960-F1C53D6D907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01F5D-9C83-4774-82DE-4323FBB6BE69}" type="pres">
      <dgm:prSet presAssocID="{4E042334-46C3-4608-8960-F1C53D6D907A}" presName="accent_5" presStyleCnt="0"/>
      <dgm:spPr/>
    </dgm:pt>
    <dgm:pt modelId="{AA35E40E-C377-4A0D-B531-264C9B2BF847}" type="pres">
      <dgm:prSet presAssocID="{4E042334-46C3-4608-8960-F1C53D6D907A}" presName="accentRepeatNode" presStyleLbl="solidFgAcc1" presStyleIdx="4" presStyleCnt="7"/>
      <dgm:spPr/>
    </dgm:pt>
    <dgm:pt modelId="{6C87D76F-1BE4-4947-BA7A-877FEDE25425}" type="pres">
      <dgm:prSet presAssocID="{E1F273DE-54FA-4AF0-B3DC-9F29E7C9273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0CF08-4737-4212-A983-EFEE723625D7}" type="pres">
      <dgm:prSet presAssocID="{E1F273DE-54FA-4AF0-B3DC-9F29E7C92730}" presName="accent_6" presStyleCnt="0"/>
      <dgm:spPr/>
    </dgm:pt>
    <dgm:pt modelId="{91FEF7A7-B572-47AC-9528-377FEEA9A506}" type="pres">
      <dgm:prSet presAssocID="{E1F273DE-54FA-4AF0-B3DC-9F29E7C92730}" presName="accentRepeatNode" presStyleLbl="solidFgAcc1" presStyleIdx="5" presStyleCnt="7"/>
      <dgm:spPr/>
    </dgm:pt>
    <dgm:pt modelId="{7D389AB9-88CA-494D-934B-F51BD615E2F7}" type="pres">
      <dgm:prSet presAssocID="{33750E3E-A314-4A71-9806-612D9ABDECD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BDF0E-9C96-46DE-8C04-E57154FF69C7}" type="pres">
      <dgm:prSet presAssocID="{33750E3E-A314-4A71-9806-612D9ABDECDA}" presName="accent_7" presStyleCnt="0"/>
      <dgm:spPr/>
    </dgm:pt>
    <dgm:pt modelId="{72E96517-8CE7-49CA-A85E-9E2C822DB963}" type="pres">
      <dgm:prSet presAssocID="{33750E3E-A314-4A71-9806-612D9ABDECDA}" presName="accentRepeatNode" presStyleLbl="solidFgAcc1" presStyleIdx="6" presStyleCnt="7"/>
      <dgm:spPr/>
    </dgm:pt>
  </dgm:ptLst>
  <dgm:cxnLst>
    <dgm:cxn modelId="{53EB9D0D-BD3F-406D-9BAF-E8561966DC24}" type="presOf" srcId="{59ECC9DC-8CF2-48E4-9A54-92C1DC7E488F}" destId="{22FD36AC-0B34-42E3-B2F3-1820ED0E3C70}" srcOrd="0" destOrd="0" presId="urn:microsoft.com/office/officeart/2008/layout/VerticalCurvedList"/>
    <dgm:cxn modelId="{97612FDC-2477-4217-928B-E0F8E679C147}" srcId="{B871C7D2-F6CD-4E84-AD4D-1EAB48AA7ADB}" destId="{136EC4FE-D00C-4304-801E-29E703C883E7}" srcOrd="3" destOrd="0" parTransId="{B055C63D-ADD5-4EF8-93D5-662FC75BB71B}" sibTransId="{98D9548F-B6AD-40E0-A3EF-CF43C65A6D1F}"/>
    <dgm:cxn modelId="{CBE68D95-A363-4BC0-87C1-46E2B5ACDC0F}" type="presOf" srcId="{B871C7D2-F6CD-4E84-AD4D-1EAB48AA7ADB}" destId="{C2A4A4E9-A200-43E7-B08C-DB30E636D9B5}" srcOrd="0" destOrd="0" presId="urn:microsoft.com/office/officeart/2008/layout/VerticalCurvedList"/>
    <dgm:cxn modelId="{828985FB-B359-483E-9D91-EBCAE9CB9426}" type="presOf" srcId="{26AD178A-D406-4896-B7AF-13EE401689B3}" destId="{F7095410-4F3C-4513-9D3D-D0AE809E011E}" srcOrd="0" destOrd="0" presId="urn:microsoft.com/office/officeart/2008/layout/VerticalCurvedList"/>
    <dgm:cxn modelId="{A4FF51A8-C682-4C15-AC24-57B21028B68B}" type="presOf" srcId="{33750E3E-A314-4A71-9806-612D9ABDECDA}" destId="{7D389AB9-88CA-494D-934B-F51BD615E2F7}" srcOrd="0" destOrd="0" presId="urn:microsoft.com/office/officeart/2008/layout/VerticalCurvedList"/>
    <dgm:cxn modelId="{51B13FA8-BF4E-4A47-AB04-A78E27C934F5}" srcId="{B871C7D2-F6CD-4E84-AD4D-1EAB48AA7ADB}" destId="{33750E3E-A314-4A71-9806-612D9ABDECDA}" srcOrd="6" destOrd="0" parTransId="{38C87B93-BBC1-4682-AFBC-68CB08CAB708}" sibTransId="{772203E1-3514-4E05-B10F-72D3DC3D527A}"/>
    <dgm:cxn modelId="{B4336167-4822-4F93-9CF9-51AA4BA10F40}" type="presOf" srcId="{5208C95C-CA2D-491F-9CF7-BD630B915F4C}" destId="{075115AC-9E43-4E33-9FAE-93DA88A002DC}" srcOrd="0" destOrd="0" presId="urn:microsoft.com/office/officeart/2008/layout/VerticalCurvedList"/>
    <dgm:cxn modelId="{3FD2389D-CDE8-4190-818D-CEDC5C4474D1}" srcId="{B871C7D2-F6CD-4E84-AD4D-1EAB48AA7ADB}" destId="{59ECC9DC-8CF2-48E4-9A54-92C1DC7E488F}" srcOrd="0" destOrd="0" parTransId="{6ACF035D-63DA-40B2-A44D-FA3B8CA48380}" sibTransId="{5208C95C-CA2D-491F-9CF7-BD630B915F4C}"/>
    <dgm:cxn modelId="{560AF37B-B850-4B61-9B4E-D235F153DC28}" srcId="{B871C7D2-F6CD-4E84-AD4D-1EAB48AA7ADB}" destId="{26AD178A-D406-4896-B7AF-13EE401689B3}" srcOrd="2" destOrd="0" parTransId="{9E97258B-23A4-43FF-8192-89B1AAA605C3}" sibTransId="{65256F54-277D-4353-9F91-79744C5CC013}"/>
    <dgm:cxn modelId="{6DCDA6F2-7335-43F0-86DD-5C51C6999A78}" type="presOf" srcId="{136EC4FE-D00C-4304-801E-29E703C883E7}" destId="{98A9ADF8-65DB-4C2B-A006-2B7ED7B571EB}" srcOrd="0" destOrd="0" presId="urn:microsoft.com/office/officeart/2008/layout/VerticalCurvedList"/>
    <dgm:cxn modelId="{922EE272-D105-4464-8E40-F470E2DAB61E}" type="presOf" srcId="{E1F273DE-54FA-4AF0-B3DC-9F29E7C92730}" destId="{6C87D76F-1BE4-4947-BA7A-877FEDE25425}" srcOrd="0" destOrd="0" presId="urn:microsoft.com/office/officeart/2008/layout/VerticalCurvedList"/>
    <dgm:cxn modelId="{0D4AA620-6334-4FBF-A2DA-23A4E22645DC}" srcId="{B871C7D2-F6CD-4E84-AD4D-1EAB48AA7ADB}" destId="{E1F273DE-54FA-4AF0-B3DC-9F29E7C92730}" srcOrd="5" destOrd="0" parTransId="{6B127163-4EEB-4C99-97EB-E422B53D5188}" sibTransId="{2E4EEED3-1FE3-4920-97AD-23795884CCCE}"/>
    <dgm:cxn modelId="{C7C7D72B-15A6-471F-95D1-3DA9C562D9F1}" srcId="{B871C7D2-F6CD-4E84-AD4D-1EAB48AA7ADB}" destId="{4E042334-46C3-4608-8960-F1C53D6D907A}" srcOrd="4" destOrd="0" parTransId="{0C0AD884-1CB1-45F8-A98D-4FCA467DAD3C}" sibTransId="{F6D0B9E3-BE30-493E-A509-DC3E100E45C4}"/>
    <dgm:cxn modelId="{01103CD3-E8B6-406C-92F5-98AFFD93FA19}" type="presOf" srcId="{4E042334-46C3-4608-8960-F1C53D6D907A}" destId="{35ECE10E-2315-487F-95D5-B00270FB8662}" srcOrd="0" destOrd="0" presId="urn:microsoft.com/office/officeart/2008/layout/VerticalCurvedList"/>
    <dgm:cxn modelId="{67F5EBDB-D734-44F0-9F4C-3CC7F63A82C3}" type="presOf" srcId="{8068FBF9-8567-4302-AE61-908C881E7C71}" destId="{A4A7F11F-4DE6-4AD5-9CA5-B433588D44D6}" srcOrd="0" destOrd="0" presId="urn:microsoft.com/office/officeart/2008/layout/VerticalCurvedList"/>
    <dgm:cxn modelId="{6C9FBC0C-0538-415A-AB05-FBEA1E0A7A19}" srcId="{B871C7D2-F6CD-4E84-AD4D-1EAB48AA7ADB}" destId="{8068FBF9-8567-4302-AE61-908C881E7C71}" srcOrd="1" destOrd="0" parTransId="{C1F4AEF5-C08D-41F3-8378-18FFAB18462B}" sibTransId="{3DF0279C-96D5-43FB-B1A2-78F8FD20171B}"/>
    <dgm:cxn modelId="{F01F24C6-34E7-4DAE-A8F6-9D5F0374F91C}" type="presParOf" srcId="{C2A4A4E9-A200-43E7-B08C-DB30E636D9B5}" destId="{EBAD6ADE-EE9F-409C-B604-F74B29AC13C5}" srcOrd="0" destOrd="0" presId="urn:microsoft.com/office/officeart/2008/layout/VerticalCurvedList"/>
    <dgm:cxn modelId="{DD2279FE-3421-4836-85AA-C23C7B2E044C}" type="presParOf" srcId="{EBAD6ADE-EE9F-409C-B604-F74B29AC13C5}" destId="{BBDB41D1-8088-4478-8C35-D65459CB743E}" srcOrd="0" destOrd="0" presId="urn:microsoft.com/office/officeart/2008/layout/VerticalCurvedList"/>
    <dgm:cxn modelId="{FD3D5DAF-A678-468C-A7E9-E80AFAE8A89D}" type="presParOf" srcId="{BBDB41D1-8088-4478-8C35-D65459CB743E}" destId="{AEF0CFD9-3328-4216-9C39-EA1660C4D9F7}" srcOrd="0" destOrd="0" presId="urn:microsoft.com/office/officeart/2008/layout/VerticalCurvedList"/>
    <dgm:cxn modelId="{1A013FB2-1742-436E-AE94-E8C1AF32A7BB}" type="presParOf" srcId="{BBDB41D1-8088-4478-8C35-D65459CB743E}" destId="{075115AC-9E43-4E33-9FAE-93DA88A002DC}" srcOrd="1" destOrd="0" presId="urn:microsoft.com/office/officeart/2008/layout/VerticalCurvedList"/>
    <dgm:cxn modelId="{036759A0-81E3-4DA0-BF95-9C87D877A78D}" type="presParOf" srcId="{BBDB41D1-8088-4478-8C35-D65459CB743E}" destId="{7B686899-A265-4AA2-99F9-75C5D6411835}" srcOrd="2" destOrd="0" presId="urn:microsoft.com/office/officeart/2008/layout/VerticalCurvedList"/>
    <dgm:cxn modelId="{17142206-FEB7-4800-B868-64917D7A3E8E}" type="presParOf" srcId="{BBDB41D1-8088-4478-8C35-D65459CB743E}" destId="{0D8361DD-43A7-4968-8979-AB1337854774}" srcOrd="3" destOrd="0" presId="urn:microsoft.com/office/officeart/2008/layout/VerticalCurvedList"/>
    <dgm:cxn modelId="{6F4D4A4E-4952-488D-AD6C-0458C3754B31}" type="presParOf" srcId="{EBAD6ADE-EE9F-409C-B604-F74B29AC13C5}" destId="{22FD36AC-0B34-42E3-B2F3-1820ED0E3C70}" srcOrd="1" destOrd="0" presId="urn:microsoft.com/office/officeart/2008/layout/VerticalCurvedList"/>
    <dgm:cxn modelId="{FA0B9938-E305-4FE3-A122-159775B67CBE}" type="presParOf" srcId="{EBAD6ADE-EE9F-409C-B604-F74B29AC13C5}" destId="{C9978876-DFC5-4016-B78F-A873932494A4}" srcOrd="2" destOrd="0" presId="urn:microsoft.com/office/officeart/2008/layout/VerticalCurvedList"/>
    <dgm:cxn modelId="{40C73561-547F-45E2-B20B-608DF22F3DDD}" type="presParOf" srcId="{C9978876-DFC5-4016-B78F-A873932494A4}" destId="{B105F01A-9A74-4510-B7EE-87B4DEF5FC41}" srcOrd="0" destOrd="0" presId="urn:microsoft.com/office/officeart/2008/layout/VerticalCurvedList"/>
    <dgm:cxn modelId="{C81BB5AA-9380-4FCA-8D5C-18F86069AEAC}" type="presParOf" srcId="{EBAD6ADE-EE9F-409C-B604-F74B29AC13C5}" destId="{A4A7F11F-4DE6-4AD5-9CA5-B433588D44D6}" srcOrd="3" destOrd="0" presId="urn:microsoft.com/office/officeart/2008/layout/VerticalCurvedList"/>
    <dgm:cxn modelId="{E410D14B-CAEB-4BEC-A864-9DC632280D80}" type="presParOf" srcId="{EBAD6ADE-EE9F-409C-B604-F74B29AC13C5}" destId="{A063E724-F2A0-4E13-AF60-8BBF0A929CD0}" srcOrd="4" destOrd="0" presId="urn:microsoft.com/office/officeart/2008/layout/VerticalCurvedList"/>
    <dgm:cxn modelId="{DF11BE39-49F8-43A7-AC65-F04379601B3D}" type="presParOf" srcId="{A063E724-F2A0-4E13-AF60-8BBF0A929CD0}" destId="{A7C2B7AF-FCAA-4885-9FD5-8BF96ACA56D4}" srcOrd="0" destOrd="0" presId="urn:microsoft.com/office/officeart/2008/layout/VerticalCurvedList"/>
    <dgm:cxn modelId="{1299DFCD-4B8F-4E6E-A6F9-25B906DFDD62}" type="presParOf" srcId="{EBAD6ADE-EE9F-409C-B604-F74B29AC13C5}" destId="{F7095410-4F3C-4513-9D3D-D0AE809E011E}" srcOrd="5" destOrd="0" presId="urn:microsoft.com/office/officeart/2008/layout/VerticalCurvedList"/>
    <dgm:cxn modelId="{E2320EF5-9538-4F01-B78D-63D389FFA90B}" type="presParOf" srcId="{EBAD6ADE-EE9F-409C-B604-F74B29AC13C5}" destId="{F74AAC5B-0D52-4BAC-8FEC-90C8E7B1233D}" srcOrd="6" destOrd="0" presId="urn:microsoft.com/office/officeart/2008/layout/VerticalCurvedList"/>
    <dgm:cxn modelId="{E8B92D6A-8B07-4BD3-8AA7-CBB98161B0F4}" type="presParOf" srcId="{F74AAC5B-0D52-4BAC-8FEC-90C8E7B1233D}" destId="{0EDC0D37-B19F-4A2E-AC7C-2563EBFD3248}" srcOrd="0" destOrd="0" presId="urn:microsoft.com/office/officeart/2008/layout/VerticalCurvedList"/>
    <dgm:cxn modelId="{8FAECE69-7BEF-4846-8DD8-103D775AF194}" type="presParOf" srcId="{EBAD6ADE-EE9F-409C-B604-F74B29AC13C5}" destId="{98A9ADF8-65DB-4C2B-A006-2B7ED7B571EB}" srcOrd="7" destOrd="0" presId="urn:microsoft.com/office/officeart/2008/layout/VerticalCurvedList"/>
    <dgm:cxn modelId="{DD515CE4-03EC-44A4-AA3E-8837CE7B6DB2}" type="presParOf" srcId="{EBAD6ADE-EE9F-409C-B604-F74B29AC13C5}" destId="{421DB56D-34EF-435A-BF27-63BABB4534C7}" srcOrd="8" destOrd="0" presId="urn:microsoft.com/office/officeart/2008/layout/VerticalCurvedList"/>
    <dgm:cxn modelId="{01D4FAFB-CCA8-4667-985B-002A42DC1794}" type="presParOf" srcId="{421DB56D-34EF-435A-BF27-63BABB4534C7}" destId="{C3BA0765-B7A4-4774-BD87-D36E32980A28}" srcOrd="0" destOrd="0" presId="urn:microsoft.com/office/officeart/2008/layout/VerticalCurvedList"/>
    <dgm:cxn modelId="{512442A9-DCDD-4FE4-AA12-970A4F4298A1}" type="presParOf" srcId="{EBAD6ADE-EE9F-409C-B604-F74B29AC13C5}" destId="{35ECE10E-2315-487F-95D5-B00270FB8662}" srcOrd="9" destOrd="0" presId="urn:microsoft.com/office/officeart/2008/layout/VerticalCurvedList"/>
    <dgm:cxn modelId="{A268A1D0-C6EB-4E2C-A8AC-FB7FB99D05A8}" type="presParOf" srcId="{EBAD6ADE-EE9F-409C-B604-F74B29AC13C5}" destId="{84101F5D-9C83-4774-82DE-4323FBB6BE69}" srcOrd="10" destOrd="0" presId="urn:microsoft.com/office/officeart/2008/layout/VerticalCurvedList"/>
    <dgm:cxn modelId="{700CB4D3-BAAD-465F-8CDE-EAB452BF67EC}" type="presParOf" srcId="{84101F5D-9C83-4774-82DE-4323FBB6BE69}" destId="{AA35E40E-C377-4A0D-B531-264C9B2BF847}" srcOrd="0" destOrd="0" presId="urn:microsoft.com/office/officeart/2008/layout/VerticalCurvedList"/>
    <dgm:cxn modelId="{D3F4E727-AA05-4CE0-A9E8-B0F957664FEC}" type="presParOf" srcId="{EBAD6ADE-EE9F-409C-B604-F74B29AC13C5}" destId="{6C87D76F-1BE4-4947-BA7A-877FEDE25425}" srcOrd="11" destOrd="0" presId="urn:microsoft.com/office/officeart/2008/layout/VerticalCurvedList"/>
    <dgm:cxn modelId="{AD789A95-1D85-4F3E-968A-6993B11054D4}" type="presParOf" srcId="{EBAD6ADE-EE9F-409C-B604-F74B29AC13C5}" destId="{EA30CF08-4737-4212-A983-EFEE723625D7}" srcOrd="12" destOrd="0" presId="urn:microsoft.com/office/officeart/2008/layout/VerticalCurvedList"/>
    <dgm:cxn modelId="{918595DF-DC2F-4BA0-963F-32A0D337D5DB}" type="presParOf" srcId="{EA30CF08-4737-4212-A983-EFEE723625D7}" destId="{91FEF7A7-B572-47AC-9528-377FEEA9A506}" srcOrd="0" destOrd="0" presId="urn:microsoft.com/office/officeart/2008/layout/VerticalCurvedList"/>
    <dgm:cxn modelId="{911B71D7-9FA7-4D60-8A78-A209324D0CF2}" type="presParOf" srcId="{EBAD6ADE-EE9F-409C-B604-F74B29AC13C5}" destId="{7D389AB9-88CA-494D-934B-F51BD615E2F7}" srcOrd="13" destOrd="0" presId="urn:microsoft.com/office/officeart/2008/layout/VerticalCurvedList"/>
    <dgm:cxn modelId="{029532F8-BDE0-42FE-883F-DFF8E2C04601}" type="presParOf" srcId="{EBAD6ADE-EE9F-409C-B604-F74B29AC13C5}" destId="{C71BDF0E-9C96-46DE-8C04-E57154FF69C7}" srcOrd="14" destOrd="0" presId="urn:microsoft.com/office/officeart/2008/layout/VerticalCurvedList"/>
    <dgm:cxn modelId="{7D81E4BB-DC32-4E13-AD0B-F2FD276E52AA}" type="presParOf" srcId="{C71BDF0E-9C96-46DE-8C04-E57154FF69C7}" destId="{72E96517-8CE7-49CA-A85E-9E2C822DB9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99FDF0-09D9-544E-806B-260D52A757C4}" type="doc">
      <dgm:prSet loTypeId="urn:microsoft.com/office/officeart/2005/8/layout/vList2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EA1277-C389-534F-960E-F16CD998A199}">
      <dgm:prSet phldrT="[Text]" custT="1"/>
      <dgm:spPr/>
      <dgm:t>
        <a:bodyPr/>
        <a:lstStyle/>
        <a:p>
          <a:r>
            <a:rPr lang="en-US" sz="2800" dirty="0" smtClean="0"/>
            <a:t>Create fast and effective CV Builder.</a:t>
          </a:r>
          <a:endParaRPr lang="en-US" sz="2800" dirty="0"/>
        </a:p>
      </dgm:t>
    </dgm:pt>
    <dgm:pt modelId="{DBC529BF-9450-1E40-8591-B34903C3FE38}" type="parTrans" cxnId="{661C6134-B9C3-3340-95B1-87C2CE7594FE}">
      <dgm:prSet/>
      <dgm:spPr/>
      <dgm:t>
        <a:bodyPr/>
        <a:lstStyle/>
        <a:p>
          <a:endParaRPr lang="en-US"/>
        </a:p>
      </dgm:t>
    </dgm:pt>
    <dgm:pt modelId="{58A203FB-D5B4-C644-8CB7-48CAB7D63201}" type="sibTrans" cxnId="{661C6134-B9C3-3340-95B1-87C2CE7594FE}">
      <dgm:prSet/>
      <dgm:spPr/>
      <dgm:t>
        <a:bodyPr/>
        <a:lstStyle/>
        <a:p>
          <a:endParaRPr lang="en-US"/>
        </a:p>
      </dgm:t>
    </dgm:pt>
    <dgm:pt modelId="{505C3696-A72D-6546-B0C7-4759C8540799}">
      <dgm:prSet phldrT="[Text]" custT="1"/>
      <dgm:spPr/>
      <dgm:t>
        <a:bodyPr/>
        <a:lstStyle/>
        <a:p>
          <a:r>
            <a:rPr lang="en-US" sz="2800" dirty="0" smtClean="0"/>
            <a:t>System support posting and applying job.</a:t>
          </a:r>
          <a:endParaRPr lang="en-US" sz="2800" dirty="0"/>
        </a:p>
      </dgm:t>
    </dgm:pt>
    <dgm:pt modelId="{21CCA880-6815-1843-99F0-BE3697734FF9}" type="parTrans" cxnId="{2B51D123-2287-2A41-8F10-0EEB942C33AD}">
      <dgm:prSet/>
      <dgm:spPr/>
      <dgm:t>
        <a:bodyPr/>
        <a:lstStyle/>
        <a:p>
          <a:endParaRPr lang="en-US"/>
        </a:p>
      </dgm:t>
    </dgm:pt>
    <dgm:pt modelId="{35691E91-2BD8-5240-BB81-90E918CAE9F2}" type="sibTrans" cxnId="{2B51D123-2287-2A41-8F10-0EEB942C33AD}">
      <dgm:prSet/>
      <dgm:spPr/>
      <dgm:t>
        <a:bodyPr/>
        <a:lstStyle/>
        <a:p>
          <a:endParaRPr lang="en-US"/>
        </a:p>
      </dgm:t>
    </dgm:pt>
    <dgm:pt modelId="{07DD806D-9D00-664E-9BEA-97EC5E736B76}">
      <dgm:prSet phldrT="[Text]" custT="1"/>
      <dgm:spPr/>
      <dgm:t>
        <a:bodyPr/>
        <a:lstStyle/>
        <a:p>
          <a:r>
            <a:rPr lang="en-US" sz="2800" dirty="0" smtClean="0"/>
            <a:t>Extensible system support developing template easily.</a:t>
          </a:r>
          <a:endParaRPr lang="en-US" sz="2800" dirty="0"/>
        </a:p>
      </dgm:t>
    </dgm:pt>
    <dgm:pt modelId="{47D1CE71-E244-514A-8AC8-2E465131AEDD}" type="parTrans" cxnId="{D3CEB286-2561-5D40-9721-17DF41CE9889}">
      <dgm:prSet/>
      <dgm:spPr/>
      <dgm:t>
        <a:bodyPr/>
        <a:lstStyle/>
        <a:p>
          <a:endParaRPr lang="en-US"/>
        </a:p>
      </dgm:t>
    </dgm:pt>
    <dgm:pt modelId="{AA7E6EA3-E68B-0045-BCE0-C54BA001895A}" type="sibTrans" cxnId="{D3CEB286-2561-5D40-9721-17DF41CE9889}">
      <dgm:prSet/>
      <dgm:spPr/>
      <dgm:t>
        <a:bodyPr/>
        <a:lstStyle/>
        <a:p>
          <a:endParaRPr lang="en-US"/>
        </a:p>
      </dgm:t>
    </dgm:pt>
    <dgm:pt modelId="{38CDE351-3A3E-9B4B-97DE-3397FCA9C18E}" type="pres">
      <dgm:prSet presAssocID="{9A99FDF0-09D9-544E-806B-260D52A757C4}" presName="linear" presStyleCnt="0">
        <dgm:presLayoutVars>
          <dgm:animLvl val="lvl"/>
          <dgm:resizeHandles val="exact"/>
        </dgm:presLayoutVars>
      </dgm:prSet>
      <dgm:spPr/>
    </dgm:pt>
    <dgm:pt modelId="{62C32360-0A21-374D-97E5-95E74034C55C}" type="pres">
      <dgm:prSet presAssocID="{17EA1277-C389-534F-960E-F16CD998A199}" presName="parentText" presStyleLbl="node1" presStyleIdx="0" presStyleCnt="3" custScaleX="99698" custScaleY="648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D33CF-7F39-A240-ACBD-C48B16B0F6D0}" type="pres">
      <dgm:prSet presAssocID="{58A203FB-D5B4-C644-8CB7-48CAB7D63201}" presName="spacer" presStyleCnt="0"/>
      <dgm:spPr/>
    </dgm:pt>
    <dgm:pt modelId="{A7F6D5F6-74C7-A343-8B9A-367FD63F7D41}" type="pres">
      <dgm:prSet presAssocID="{505C3696-A72D-6546-B0C7-4759C8540799}" presName="parentText" presStyleLbl="node1" presStyleIdx="1" presStyleCnt="3" custScaleX="100000" custScaleY="662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2C1F5-FCB6-9242-BA2B-B6942236EC25}" type="pres">
      <dgm:prSet presAssocID="{35691E91-2BD8-5240-BB81-90E918CAE9F2}" presName="spacer" presStyleCnt="0"/>
      <dgm:spPr/>
    </dgm:pt>
    <dgm:pt modelId="{0201D539-A660-834C-921A-5E7F24E11B29}" type="pres">
      <dgm:prSet presAssocID="{07DD806D-9D00-664E-9BEA-97EC5E736B76}" presName="parentText" presStyleLbl="node1" presStyleIdx="2" presStyleCnt="3" custScaleY="632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C6134-B9C3-3340-95B1-87C2CE7594FE}" srcId="{9A99FDF0-09D9-544E-806B-260D52A757C4}" destId="{17EA1277-C389-534F-960E-F16CD998A199}" srcOrd="0" destOrd="0" parTransId="{DBC529BF-9450-1E40-8591-B34903C3FE38}" sibTransId="{58A203FB-D5B4-C644-8CB7-48CAB7D63201}"/>
    <dgm:cxn modelId="{A9A4719D-1193-4F4E-9A25-D59B25470768}" type="presOf" srcId="{07DD806D-9D00-664E-9BEA-97EC5E736B76}" destId="{0201D539-A660-834C-921A-5E7F24E11B29}" srcOrd="0" destOrd="0" presId="urn:microsoft.com/office/officeart/2005/8/layout/vList2"/>
    <dgm:cxn modelId="{2B51D123-2287-2A41-8F10-0EEB942C33AD}" srcId="{9A99FDF0-09D9-544E-806B-260D52A757C4}" destId="{505C3696-A72D-6546-B0C7-4759C8540799}" srcOrd="1" destOrd="0" parTransId="{21CCA880-6815-1843-99F0-BE3697734FF9}" sibTransId="{35691E91-2BD8-5240-BB81-90E918CAE9F2}"/>
    <dgm:cxn modelId="{5A9325A4-69ED-0B43-8D7C-6FC51EA3E9CA}" type="presOf" srcId="{17EA1277-C389-534F-960E-F16CD998A199}" destId="{62C32360-0A21-374D-97E5-95E74034C55C}" srcOrd="0" destOrd="0" presId="urn:microsoft.com/office/officeart/2005/8/layout/vList2"/>
    <dgm:cxn modelId="{16BB11E7-4D6E-5C4B-B74F-37AEEDBA1E92}" type="presOf" srcId="{505C3696-A72D-6546-B0C7-4759C8540799}" destId="{A7F6D5F6-74C7-A343-8B9A-367FD63F7D41}" srcOrd="0" destOrd="0" presId="urn:microsoft.com/office/officeart/2005/8/layout/vList2"/>
    <dgm:cxn modelId="{D3CEB286-2561-5D40-9721-17DF41CE9889}" srcId="{9A99FDF0-09D9-544E-806B-260D52A757C4}" destId="{07DD806D-9D00-664E-9BEA-97EC5E736B76}" srcOrd="2" destOrd="0" parTransId="{47D1CE71-E244-514A-8AC8-2E465131AEDD}" sibTransId="{AA7E6EA3-E68B-0045-BCE0-C54BA001895A}"/>
    <dgm:cxn modelId="{E838BDDB-DF21-4F44-8163-198255FA9DA0}" type="presOf" srcId="{9A99FDF0-09D9-544E-806B-260D52A757C4}" destId="{38CDE351-3A3E-9B4B-97DE-3397FCA9C18E}" srcOrd="0" destOrd="0" presId="urn:microsoft.com/office/officeart/2005/8/layout/vList2"/>
    <dgm:cxn modelId="{0D79FF61-2DC3-0445-8DD9-6F42622EA0F2}" type="presParOf" srcId="{38CDE351-3A3E-9B4B-97DE-3397FCA9C18E}" destId="{62C32360-0A21-374D-97E5-95E74034C55C}" srcOrd="0" destOrd="0" presId="urn:microsoft.com/office/officeart/2005/8/layout/vList2"/>
    <dgm:cxn modelId="{C0BA0017-F3C3-5049-8280-59E76F776F68}" type="presParOf" srcId="{38CDE351-3A3E-9B4B-97DE-3397FCA9C18E}" destId="{D46D33CF-7F39-A240-ACBD-C48B16B0F6D0}" srcOrd="1" destOrd="0" presId="urn:microsoft.com/office/officeart/2005/8/layout/vList2"/>
    <dgm:cxn modelId="{4A1D4EB2-E1FE-194D-9210-1DBC3DAAB7B1}" type="presParOf" srcId="{38CDE351-3A3E-9B4B-97DE-3397FCA9C18E}" destId="{A7F6D5F6-74C7-A343-8B9A-367FD63F7D41}" srcOrd="2" destOrd="0" presId="urn:microsoft.com/office/officeart/2005/8/layout/vList2"/>
    <dgm:cxn modelId="{FB2F90A2-3ACF-2644-A7C5-3FF61EA82915}" type="presParOf" srcId="{38CDE351-3A3E-9B4B-97DE-3397FCA9C18E}" destId="{86D2C1F5-FCB6-9242-BA2B-B6942236EC25}" srcOrd="3" destOrd="0" presId="urn:microsoft.com/office/officeart/2005/8/layout/vList2"/>
    <dgm:cxn modelId="{31AA9D01-BDB5-F443-AE7B-5F144D6AB3E2}" type="presParOf" srcId="{38CDE351-3A3E-9B4B-97DE-3397FCA9C18E}" destId="{0201D539-A660-834C-921A-5E7F24E11B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ECA760-01D7-453B-AE8C-504606D21B0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C55B0-5617-41A1-928F-1C7FCE1C8C2D}">
      <dgm:prSet phldrT="[Text]"/>
      <dgm:spPr/>
      <dgm:t>
        <a:bodyPr/>
        <a:lstStyle/>
        <a:p>
          <a:pPr algn="ctr"/>
          <a:r>
            <a:rPr lang="en-US" dirty="0" smtClean="0"/>
            <a:t>Working time</a:t>
          </a:r>
          <a:endParaRPr lang="en-US" dirty="0"/>
        </a:p>
      </dgm:t>
    </dgm:pt>
    <dgm:pt modelId="{519AFF08-9C88-418F-AE47-7F1E7E846AD4}" type="parTrans" cxnId="{A22EE17C-4E0F-4803-BCBF-EC1604AE78A0}">
      <dgm:prSet/>
      <dgm:spPr/>
      <dgm:t>
        <a:bodyPr/>
        <a:lstStyle/>
        <a:p>
          <a:endParaRPr lang="en-US"/>
        </a:p>
      </dgm:t>
    </dgm:pt>
    <dgm:pt modelId="{D32C0EF2-78C3-4B05-B062-2AB2692836C3}" type="sibTrans" cxnId="{A22EE17C-4E0F-4803-BCBF-EC1604AE78A0}">
      <dgm:prSet/>
      <dgm:spPr/>
      <dgm:t>
        <a:bodyPr/>
        <a:lstStyle/>
        <a:p>
          <a:endParaRPr lang="en-US"/>
        </a:p>
      </dgm:t>
    </dgm:pt>
    <dgm:pt modelId="{3C373953-EDE5-4AC4-9F66-B30D631E6F65}">
      <dgm:prSet phldrT="[Text]"/>
      <dgm:spPr/>
      <dgm:t>
        <a:bodyPr/>
        <a:lstStyle/>
        <a:p>
          <a:pPr algn="ctr"/>
          <a:r>
            <a:rPr lang="en-US" dirty="0" smtClean="0"/>
            <a:t>Meeting</a:t>
          </a:r>
          <a:endParaRPr lang="en-US" dirty="0"/>
        </a:p>
      </dgm:t>
    </dgm:pt>
    <dgm:pt modelId="{18F3D35D-B997-4870-882A-BBF832A9C093}" type="parTrans" cxnId="{F632F9E0-1CE9-4332-9809-285E10660434}">
      <dgm:prSet/>
      <dgm:spPr/>
      <dgm:t>
        <a:bodyPr/>
        <a:lstStyle/>
        <a:p>
          <a:endParaRPr lang="en-US"/>
        </a:p>
      </dgm:t>
    </dgm:pt>
    <dgm:pt modelId="{10902B14-21A1-4465-B65B-1E197ADF916A}" type="sibTrans" cxnId="{F632F9E0-1CE9-4332-9809-285E10660434}">
      <dgm:prSet/>
      <dgm:spPr/>
      <dgm:t>
        <a:bodyPr/>
        <a:lstStyle/>
        <a:p>
          <a:endParaRPr lang="en-US"/>
        </a:p>
      </dgm:t>
    </dgm:pt>
    <dgm:pt modelId="{ED00897C-3AA5-42E5-BC8A-788EFEDA859A}">
      <dgm:prSet phldrT="[Text]"/>
      <dgm:spPr/>
      <dgm:t>
        <a:bodyPr/>
        <a:lstStyle/>
        <a:p>
          <a:pPr algn="ctr"/>
          <a:r>
            <a:rPr lang="en-US" dirty="0" smtClean="0"/>
            <a:t>Working space</a:t>
          </a:r>
          <a:endParaRPr lang="en-US" dirty="0"/>
        </a:p>
      </dgm:t>
    </dgm:pt>
    <dgm:pt modelId="{E5D2977A-EE47-4F34-8770-4D928D0E9C76}" type="parTrans" cxnId="{C9C558DF-3300-489C-A429-C03E2F1E199D}">
      <dgm:prSet/>
      <dgm:spPr/>
      <dgm:t>
        <a:bodyPr/>
        <a:lstStyle/>
        <a:p>
          <a:endParaRPr lang="en-US"/>
        </a:p>
      </dgm:t>
    </dgm:pt>
    <dgm:pt modelId="{99EB6AAC-3ED8-4431-9C55-AFCD6A73F7C6}" type="sibTrans" cxnId="{C9C558DF-3300-489C-A429-C03E2F1E199D}">
      <dgm:prSet/>
      <dgm:spPr/>
      <dgm:t>
        <a:bodyPr/>
        <a:lstStyle/>
        <a:p>
          <a:endParaRPr lang="en-US"/>
        </a:p>
      </dgm:t>
    </dgm:pt>
    <dgm:pt modelId="{C60091A6-1795-4D02-A0AC-96CB211FA2E6}">
      <dgm:prSet phldrT="[Text]"/>
      <dgm:spPr/>
      <dgm:t>
        <a:bodyPr/>
        <a:lstStyle/>
        <a:p>
          <a:pPr algn="ctr"/>
          <a:r>
            <a:rPr lang="en-US" dirty="0" smtClean="0"/>
            <a:t>Meeting with Supervisor</a:t>
          </a:r>
          <a:endParaRPr lang="en-US" dirty="0"/>
        </a:p>
      </dgm:t>
    </dgm:pt>
    <dgm:pt modelId="{96EF3F25-8BA8-4977-8B3A-B783798CFC34}" type="parTrans" cxnId="{576EA771-0410-437A-B1F2-8BC2541C7E25}">
      <dgm:prSet/>
      <dgm:spPr/>
      <dgm:t>
        <a:bodyPr/>
        <a:lstStyle/>
        <a:p>
          <a:endParaRPr lang="en-US"/>
        </a:p>
      </dgm:t>
    </dgm:pt>
    <dgm:pt modelId="{367117FD-8228-4678-9707-BB47AE6D82EA}" type="sibTrans" cxnId="{576EA771-0410-437A-B1F2-8BC2541C7E25}">
      <dgm:prSet/>
      <dgm:spPr/>
      <dgm:t>
        <a:bodyPr/>
        <a:lstStyle/>
        <a:p>
          <a:endParaRPr lang="en-US"/>
        </a:p>
      </dgm:t>
    </dgm:pt>
    <dgm:pt modelId="{9E2B67F9-E0A4-411D-ADB3-2E1E62304956}">
      <dgm:prSet phldrT="[Text]"/>
      <dgm:spPr/>
      <dgm:t>
        <a:bodyPr/>
        <a:lstStyle/>
        <a:p>
          <a:pPr algn="ctr"/>
          <a:r>
            <a:rPr lang="en-US" dirty="0" smtClean="0"/>
            <a:t>Communications Tool</a:t>
          </a:r>
          <a:endParaRPr lang="en-US" dirty="0"/>
        </a:p>
      </dgm:t>
    </dgm:pt>
    <dgm:pt modelId="{B0CDFE41-2C9E-4C8C-BB21-2208611C53DA}" type="parTrans" cxnId="{2817198C-D0E2-4140-B00B-11A9FA15977C}">
      <dgm:prSet/>
      <dgm:spPr/>
      <dgm:t>
        <a:bodyPr/>
        <a:lstStyle/>
        <a:p>
          <a:endParaRPr lang="en-US"/>
        </a:p>
      </dgm:t>
    </dgm:pt>
    <dgm:pt modelId="{7E1D3172-637F-4977-8D25-01AEE36DE822}" type="sibTrans" cxnId="{2817198C-D0E2-4140-B00B-11A9FA15977C}">
      <dgm:prSet/>
      <dgm:spPr/>
      <dgm:t>
        <a:bodyPr/>
        <a:lstStyle/>
        <a:p>
          <a:endParaRPr lang="en-US"/>
        </a:p>
      </dgm:t>
    </dgm:pt>
    <dgm:pt modelId="{BDD874EF-F5D1-4DA7-B8F5-5921B4007BC4}">
      <dgm:prSet phldrT="[Text]"/>
      <dgm:spPr/>
      <dgm:t>
        <a:bodyPr/>
        <a:lstStyle/>
        <a:p>
          <a:pPr algn="ctr"/>
          <a:r>
            <a:rPr lang="en-US" dirty="0" smtClean="0"/>
            <a:t>Team Building</a:t>
          </a:r>
          <a:endParaRPr lang="en-US" dirty="0"/>
        </a:p>
      </dgm:t>
    </dgm:pt>
    <dgm:pt modelId="{6C579745-80CC-4833-8BBA-F90339B2E409}" type="parTrans" cxnId="{A2606239-D9EB-4CD7-8ECC-5D1AF2A4712C}">
      <dgm:prSet/>
      <dgm:spPr/>
      <dgm:t>
        <a:bodyPr/>
        <a:lstStyle/>
        <a:p>
          <a:endParaRPr lang="en-US"/>
        </a:p>
      </dgm:t>
    </dgm:pt>
    <dgm:pt modelId="{9B2ABDDA-A05F-4622-A699-E7C62305BBE1}" type="sibTrans" cxnId="{A2606239-D9EB-4CD7-8ECC-5D1AF2A4712C}">
      <dgm:prSet/>
      <dgm:spPr/>
      <dgm:t>
        <a:bodyPr/>
        <a:lstStyle/>
        <a:p>
          <a:endParaRPr lang="en-US"/>
        </a:p>
      </dgm:t>
    </dgm:pt>
    <dgm:pt modelId="{84A834B9-D16A-4862-80D1-27E519B1090B}">
      <dgm:prSet custT="1"/>
      <dgm:spPr/>
      <dgm:t>
        <a:bodyPr anchor="ctr"/>
        <a:lstStyle/>
        <a:p>
          <a:r>
            <a:rPr lang="en-US" sz="1800" dirty="0" smtClean="0">
              <a:solidFill>
                <a:srgbClr val="A1CB46"/>
              </a:solidFill>
            </a:rPr>
            <a:t>6 hours per day</a:t>
          </a:r>
          <a:endParaRPr lang="en-US" sz="1800" dirty="0">
            <a:solidFill>
              <a:srgbClr val="A1CB46"/>
            </a:solidFill>
          </a:endParaRPr>
        </a:p>
      </dgm:t>
    </dgm:pt>
    <dgm:pt modelId="{7B9F269F-321C-4E14-8CE9-48B1BF057274}" type="parTrans" cxnId="{DEA0C616-7175-40A0-8363-6E7AAA5262B5}">
      <dgm:prSet/>
      <dgm:spPr/>
      <dgm:t>
        <a:bodyPr/>
        <a:lstStyle/>
        <a:p>
          <a:endParaRPr lang="en-US"/>
        </a:p>
      </dgm:t>
    </dgm:pt>
    <dgm:pt modelId="{9E40A0EA-E38B-49CD-93AD-0F5493A813ED}" type="sibTrans" cxnId="{DEA0C616-7175-40A0-8363-6E7AAA5262B5}">
      <dgm:prSet/>
      <dgm:spPr/>
      <dgm:t>
        <a:bodyPr/>
        <a:lstStyle/>
        <a:p>
          <a:endParaRPr lang="en-US"/>
        </a:p>
      </dgm:t>
    </dgm:pt>
    <dgm:pt modelId="{5E8F3369-CA1B-46D5-8097-DF26A5E41D25}">
      <dgm:prSet custT="1"/>
      <dgm:spPr/>
      <dgm:t>
        <a:bodyPr anchor="ctr"/>
        <a:lstStyle/>
        <a:p>
          <a:r>
            <a:rPr lang="en-US" sz="1800" dirty="0" smtClean="0">
              <a:solidFill>
                <a:srgbClr val="A1CB46"/>
              </a:solidFill>
            </a:rPr>
            <a:t>Group meeting 2 times per week</a:t>
          </a:r>
          <a:endParaRPr lang="en-US" sz="1800" dirty="0">
            <a:solidFill>
              <a:srgbClr val="A1CB46"/>
            </a:solidFill>
          </a:endParaRPr>
        </a:p>
      </dgm:t>
    </dgm:pt>
    <dgm:pt modelId="{636136E0-A73E-4411-B83C-EF7698DA1B9D}" type="parTrans" cxnId="{A4194FBE-A081-4CDE-A260-C2E7356EFD2B}">
      <dgm:prSet/>
      <dgm:spPr/>
      <dgm:t>
        <a:bodyPr/>
        <a:lstStyle/>
        <a:p>
          <a:endParaRPr lang="en-US"/>
        </a:p>
      </dgm:t>
    </dgm:pt>
    <dgm:pt modelId="{587ABEF8-22CC-4DD7-9B0B-61C504FC9847}" type="sibTrans" cxnId="{A4194FBE-A081-4CDE-A260-C2E7356EFD2B}">
      <dgm:prSet/>
      <dgm:spPr/>
      <dgm:t>
        <a:bodyPr/>
        <a:lstStyle/>
        <a:p>
          <a:endParaRPr lang="en-US"/>
        </a:p>
      </dgm:t>
    </dgm:pt>
    <dgm:pt modelId="{08354122-E32B-4657-8D45-9BA4214858F4}">
      <dgm:prSet custT="1"/>
      <dgm:spPr/>
      <dgm:t>
        <a:bodyPr anchor="ctr"/>
        <a:lstStyle/>
        <a:p>
          <a:r>
            <a:rPr lang="en-US" sz="1800" dirty="0" smtClean="0">
              <a:solidFill>
                <a:srgbClr val="A1CB46"/>
              </a:solidFill>
            </a:rPr>
            <a:t>FPT University Library</a:t>
          </a:r>
          <a:endParaRPr lang="en-US" sz="1800" dirty="0">
            <a:solidFill>
              <a:srgbClr val="A1CB46"/>
            </a:solidFill>
          </a:endParaRPr>
        </a:p>
      </dgm:t>
    </dgm:pt>
    <dgm:pt modelId="{E1DA78B1-6092-4B61-A7E5-BBE37474DF62}" type="parTrans" cxnId="{C6DD3931-13EF-4700-8EBC-B3D04CB3DF25}">
      <dgm:prSet/>
      <dgm:spPr/>
      <dgm:t>
        <a:bodyPr/>
        <a:lstStyle/>
        <a:p>
          <a:endParaRPr lang="en-US"/>
        </a:p>
      </dgm:t>
    </dgm:pt>
    <dgm:pt modelId="{1E78828B-D8EA-4CBA-937D-2B6659C03ACB}" type="sibTrans" cxnId="{C6DD3931-13EF-4700-8EBC-B3D04CB3DF25}">
      <dgm:prSet/>
      <dgm:spPr/>
      <dgm:t>
        <a:bodyPr/>
        <a:lstStyle/>
        <a:p>
          <a:endParaRPr lang="en-US"/>
        </a:p>
      </dgm:t>
    </dgm:pt>
    <dgm:pt modelId="{F4C1345A-BFC4-481B-8FCB-EE1FB384E6F8}">
      <dgm:prSet custT="1"/>
      <dgm:spPr/>
      <dgm:t>
        <a:bodyPr anchor="ctr"/>
        <a:lstStyle/>
        <a:p>
          <a:r>
            <a:rPr lang="en-US" sz="1800" dirty="0" smtClean="0">
              <a:solidFill>
                <a:srgbClr val="A1CB46"/>
              </a:solidFill>
            </a:rPr>
            <a:t>Home’s member </a:t>
          </a:r>
          <a:endParaRPr lang="en-US" sz="1800" dirty="0">
            <a:solidFill>
              <a:srgbClr val="A1CB46"/>
            </a:solidFill>
          </a:endParaRPr>
        </a:p>
      </dgm:t>
    </dgm:pt>
    <dgm:pt modelId="{CC19AC4C-4913-48EA-B1C7-23270A031602}" type="parTrans" cxnId="{1F24BDFA-4078-4870-B003-121D49BE4C2E}">
      <dgm:prSet/>
      <dgm:spPr/>
      <dgm:t>
        <a:bodyPr/>
        <a:lstStyle/>
        <a:p>
          <a:endParaRPr lang="en-US"/>
        </a:p>
      </dgm:t>
    </dgm:pt>
    <dgm:pt modelId="{D5B6BFFB-EADD-4FFF-A503-C8944A86AA53}" type="sibTrans" cxnId="{1F24BDFA-4078-4870-B003-121D49BE4C2E}">
      <dgm:prSet/>
      <dgm:spPr/>
      <dgm:t>
        <a:bodyPr/>
        <a:lstStyle/>
        <a:p>
          <a:endParaRPr lang="en-US"/>
        </a:p>
      </dgm:t>
    </dgm:pt>
    <dgm:pt modelId="{DCB679D8-FF90-4D49-AF2C-DC8792E1ECED}">
      <dgm:prSet custT="1"/>
      <dgm:spPr/>
      <dgm:t>
        <a:bodyPr anchor="ctr"/>
        <a:lstStyle/>
        <a:p>
          <a:r>
            <a:rPr lang="en-US" sz="1800" dirty="0" smtClean="0">
              <a:solidFill>
                <a:srgbClr val="A1CB46"/>
              </a:solidFill>
            </a:rPr>
            <a:t>2 times per week</a:t>
          </a:r>
          <a:endParaRPr lang="en-US" sz="1800" dirty="0">
            <a:solidFill>
              <a:srgbClr val="A1CB46"/>
            </a:solidFill>
          </a:endParaRPr>
        </a:p>
      </dgm:t>
    </dgm:pt>
    <dgm:pt modelId="{185EBBF3-7643-489C-B084-779A8F784E4E}" type="parTrans" cxnId="{7D0C3CE8-1E7C-49E2-B426-1E9F0D246B67}">
      <dgm:prSet/>
      <dgm:spPr/>
      <dgm:t>
        <a:bodyPr/>
        <a:lstStyle/>
        <a:p>
          <a:endParaRPr lang="en-US"/>
        </a:p>
      </dgm:t>
    </dgm:pt>
    <dgm:pt modelId="{9FAF61B1-AF70-4077-8A2F-A438CBB171C6}" type="sibTrans" cxnId="{7D0C3CE8-1E7C-49E2-B426-1E9F0D246B67}">
      <dgm:prSet/>
      <dgm:spPr/>
      <dgm:t>
        <a:bodyPr/>
        <a:lstStyle/>
        <a:p>
          <a:endParaRPr lang="en-US"/>
        </a:p>
      </dgm:t>
    </dgm:pt>
    <dgm:pt modelId="{BCE0EA7C-E9E9-42FC-AE2D-DE5033B436ED}">
      <dgm:prSet custT="1"/>
      <dgm:spPr/>
      <dgm:t>
        <a:bodyPr anchor="ctr"/>
        <a:lstStyle/>
        <a:p>
          <a:r>
            <a:rPr lang="en-US" sz="1800" dirty="0" smtClean="0">
              <a:solidFill>
                <a:srgbClr val="A1CB46"/>
              </a:solidFill>
            </a:rPr>
            <a:t>Facebook</a:t>
          </a:r>
          <a:endParaRPr lang="en-US" sz="1800" dirty="0">
            <a:solidFill>
              <a:srgbClr val="A1CB46"/>
            </a:solidFill>
          </a:endParaRPr>
        </a:p>
      </dgm:t>
    </dgm:pt>
    <dgm:pt modelId="{672CFB57-11FB-4FE9-9B25-AAB6A39B8861}" type="parTrans" cxnId="{6DD6E13B-EFB5-4AC8-8F62-FE5F91F98EB5}">
      <dgm:prSet/>
      <dgm:spPr/>
      <dgm:t>
        <a:bodyPr/>
        <a:lstStyle/>
        <a:p>
          <a:endParaRPr lang="en-US"/>
        </a:p>
      </dgm:t>
    </dgm:pt>
    <dgm:pt modelId="{253B9E4A-A2C1-4283-8FCA-9833A2934308}" type="sibTrans" cxnId="{6DD6E13B-EFB5-4AC8-8F62-FE5F91F98EB5}">
      <dgm:prSet/>
      <dgm:spPr/>
      <dgm:t>
        <a:bodyPr/>
        <a:lstStyle/>
        <a:p>
          <a:endParaRPr lang="en-US"/>
        </a:p>
      </dgm:t>
    </dgm:pt>
    <dgm:pt modelId="{F398C16E-28C9-4CB9-BD36-C36842DB9599}">
      <dgm:prSet custT="1"/>
      <dgm:spPr/>
      <dgm:t>
        <a:bodyPr anchor="ctr"/>
        <a:lstStyle/>
        <a:p>
          <a:r>
            <a:rPr lang="en-US" sz="1800" dirty="0" smtClean="0">
              <a:solidFill>
                <a:srgbClr val="A1CB46"/>
              </a:solidFill>
            </a:rPr>
            <a:t>Google Mail</a:t>
          </a:r>
          <a:endParaRPr lang="en-US" sz="1800" dirty="0">
            <a:solidFill>
              <a:srgbClr val="A1CB46"/>
            </a:solidFill>
          </a:endParaRPr>
        </a:p>
      </dgm:t>
    </dgm:pt>
    <dgm:pt modelId="{914C9AD9-888A-4251-B642-BD028B966295}" type="parTrans" cxnId="{F53FFA98-B63E-4C1E-A86D-6201B7293587}">
      <dgm:prSet/>
      <dgm:spPr/>
      <dgm:t>
        <a:bodyPr/>
        <a:lstStyle/>
        <a:p>
          <a:endParaRPr lang="en-US"/>
        </a:p>
      </dgm:t>
    </dgm:pt>
    <dgm:pt modelId="{8E01FC7C-9962-47E2-95A7-27C3BF4AB3EC}" type="sibTrans" cxnId="{F53FFA98-B63E-4C1E-A86D-6201B7293587}">
      <dgm:prSet/>
      <dgm:spPr/>
      <dgm:t>
        <a:bodyPr/>
        <a:lstStyle/>
        <a:p>
          <a:endParaRPr lang="en-US"/>
        </a:p>
      </dgm:t>
    </dgm:pt>
    <dgm:pt modelId="{F34CD738-DA5E-40AA-B2BB-B88823CE8B77}">
      <dgm:prSet custT="1"/>
      <dgm:spPr/>
      <dgm:t>
        <a:bodyPr anchor="ctr"/>
        <a:lstStyle/>
        <a:p>
          <a:r>
            <a:rPr lang="en-US" sz="1800" dirty="0" smtClean="0">
              <a:solidFill>
                <a:srgbClr val="A1CB46"/>
              </a:solidFill>
            </a:rPr>
            <a:t>Skype</a:t>
          </a:r>
          <a:endParaRPr lang="en-US" sz="1800" dirty="0">
            <a:solidFill>
              <a:srgbClr val="A1CB46"/>
            </a:solidFill>
          </a:endParaRPr>
        </a:p>
      </dgm:t>
    </dgm:pt>
    <dgm:pt modelId="{B52CF502-BA3E-4D89-A3B6-B6985EA90744}" type="parTrans" cxnId="{5714ED76-7C2B-4C6D-AF95-70DFF7CB6493}">
      <dgm:prSet/>
      <dgm:spPr/>
      <dgm:t>
        <a:bodyPr/>
        <a:lstStyle/>
        <a:p>
          <a:endParaRPr lang="en-US"/>
        </a:p>
      </dgm:t>
    </dgm:pt>
    <dgm:pt modelId="{5166A247-0FB1-45AA-A6D8-DC17FEECC3C7}" type="sibTrans" cxnId="{5714ED76-7C2B-4C6D-AF95-70DFF7CB6493}">
      <dgm:prSet/>
      <dgm:spPr/>
      <dgm:t>
        <a:bodyPr/>
        <a:lstStyle/>
        <a:p>
          <a:endParaRPr lang="en-US"/>
        </a:p>
      </dgm:t>
    </dgm:pt>
    <dgm:pt modelId="{12F01A0A-0406-4911-82E7-158FBAD656B3}">
      <dgm:prSet custT="1"/>
      <dgm:spPr/>
      <dgm:t>
        <a:bodyPr anchor="ctr"/>
        <a:lstStyle/>
        <a:p>
          <a:r>
            <a:rPr lang="en-US" sz="1800" dirty="0" smtClean="0">
              <a:solidFill>
                <a:srgbClr val="A1CB46"/>
              </a:solidFill>
            </a:rPr>
            <a:t>Mobile Phone</a:t>
          </a:r>
          <a:endParaRPr lang="en-US" sz="1800" dirty="0">
            <a:solidFill>
              <a:srgbClr val="A1CB46"/>
            </a:solidFill>
          </a:endParaRPr>
        </a:p>
      </dgm:t>
    </dgm:pt>
    <dgm:pt modelId="{F0A11749-7D17-4D1C-B47E-03C50010F885}" type="parTrans" cxnId="{4008A739-CAC2-4F72-9877-A0C676B348D2}">
      <dgm:prSet/>
      <dgm:spPr/>
      <dgm:t>
        <a:bodyPr/>
        <a:lstStyle/>
        <a:p>
          <a:endParaRPr lang="en-US"/>
        </a:p>
      </dgm:t>
    </dgm:pt>
    <dgm:pt modelId="{61916FAE-8477-49C6-9ED8-768829CF46D3}" type="sibTrans" cxnId="{4008A739-CAC2-4F72-9877-A0C676B348D2}">
      <dgm:prSet/>
      <dgm:spPr/>
      <dgm:t>
        <a:bodyPr/>
        <a:lstStyle/>
        <a:p>
          <a:endParaRPr lang="en-US"/>
        </a:p>
      </dgm:t>
    </dgm:pt>
    <dgm:pt modelId="{E4C11DCE-5C2B-41D7-9D82-7630A9E9B739}">
      <dgm:prSet custT="1"/>
      <dgm:spPr/>
      <dgm:t>
        <a:bodyPr anchor="ctr"/>
        <a:lstStyle/>
        <a:p>
          <a:r>
            <a:rPr lang="en-US" sz="1800" dirty="0" smtClean="0">
              <a:solidFill>
                <a:srgbClr val="A1CB46"/>
              </a:solidFill>
            </a:rPr>
            <a:t>1 times per month</a:t>
          </a:r>
          <a:endParaRPr lang="en-US" sz="1800" dirty="0">
            <a:solidFill>
              <a:srgbClr val="A1CB46"/>
            </a:solidFill>
          </a:endParaRPr>
        </a:p>
      </dgm:t>
    </dgm:pt>
    <dgm:pt modelId="{347203E2-8CE2-4B4F-B24F-8236915472E9}" type="parTrans" cxnId="{6DB7477F-3453-4B11-BCFB-89125D00EB52}">
      <dgm:prSet/>
      <dgm:spPr/>
      <dgm:t>
        <a:bodyPr/>
        <a:lstStyle/>
        <a:p>
          <a:endParaRPr lang="en-US"/>
        </a:p>
      </dgm:t>
    </dgm:pt>
    <dgm:pt modelId="{424DA51C-2A0F-455A-9603-2107A65DA880}" type="sibTrans" cxnId="{6DB7477F-3453-4B11-BCFB-89125D00EB52}">
      <dgm:prSet/>
      <dgm:spPr/>
      <dgm:t>
        <a:bodyPr/>
        <a:lstStyle/>
        <a:p>
          <a:endParaRPr lang="en-US"/>
        </a:p>
      </dgm:t>
    </dgm:pt>
    <dgm:pt modelId="{BCB10D19-53BD-46B3-ADA7-D353F51E6194}" type="pres">
      <dgm:prSet presAssocID="{37ECA760-01D7-453B-AE8C-504606D21B0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08A13F-3088-43F7-8DB0-749AB57E9014}" type="pres">
      <dgm:prSet presAssocID="{8D6C55B0-5617-41A1-928F-1C7FCE1C8C2D}" presName="compNode" presStyleCnt="0"/>
      <dgm:spPr/>
    </dgm:pt>
    <dgm:pt modelId="{9B908C52-7F8E-49EF-82C6-0FFBF02BE1EA}" type="pres">
      <dgm:prSet presAssocID="{8D6C55B0-5617-41A1-928F-1C7FCE1C8C2D}" presName="childRect" presStyleLbl="bgAcc1" presStyleIdx="0" presStyleCnt="6" custLinFactNeighborY="-1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4FA5F-C8DA-4640-B86B-048013A001CB}" type="pres">
      <dgm:prSet presAssocID="{8D6C55B0-5617-41A1-928F-1C7FCE1C8C2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B78F5-4965-4208-94CA-21013B5AE3F8}" type="pres">
      <dgm:prSet presAssocID="{8D6C55B0-5617-41A1-928F-1C7FCE1C8C2D}" presName="parentRect" presStyleLbl="alignNode1" presStyleIdx="0" presStyleCnt="6"/>
      <dgm:spPr/>
      <dgm:t>
        <a:bodyPr/>
        <a:lstStyle/>
        <a:p>
          <a:endParaRPr lang="en-US"/>
        </a:p>
      </dgm:t>
    </dgm:pt>
    <dgm:pt modelId="{BD0E25F0-3A91-4D9F-9BD2-C6FE0BBC8E1F}" type="pres">
      <dgm:prSet presAssocID="{8D6C55B0-5617-41A1-928F-1C7FCE1C8C2D}" presName="adorn" presStyleLbl="fgAccFollowNode1" presStyleIdx="0" presStyleCnt="6"/>
      <dgm:spPr>
        <a:noFill/>
        <a:ln>
          <a:noFill/>
        </a:ln>
      </dgm:spPr>
    </dgm:pt>
    <dgm:pt modelId="{5D9D9563-BD51-40F1-9E8B-B0DA44A158AB}" type="pres">
      <dgm:prSet presAssocID="{D32C0EF2-78C3-4B05-B062-2AB2692836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7EC776-8902-43F1-BB93-D3B7DA63DF05}" type="pres">
      <dgm:prSet presAssocID="{3C373953-EDE5-4AC4-9F66-B30D631E6F65}" presName="compNode" presStyleCnt="0"/>
      <dgm:spPr/>
    </dgm:pt>
    <dgm:pt modelId="{C1483562-2CAB-4A8D-BB92-7340C19EC591}" type="pres">
      <dgm:prSet presAssocID="{3C373953-EDE5-4AC4-9F66-B30D631E6F65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13B82-9F30-4EC3-9DF4-980C9D76BA6C}" type="pres">
      <dgm:prSet presAssocID="{3C373953-EDE5-4AC4-9F66-B30D631E6F6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22287-253B-4019-90BB-0A668B40B8E9}" type="pres">
      <dgm:prSet presAssocID="{3C373953-EDE5-4AC4-9F66-B30D631E6F65}" presName="parentRect" presStyleLbl="alignNode1" presStyleIdx="1" presStyleCnt="6"/>
      <dgm:spPr/>
      <dgm:t>
        <a:bodyPr/>
        <a:lstStyle/>
        <a:p>
          <a:endParaRPr lang="en-US"/>
        </a:p>
      </dgm:t>
    </dgm:pt>
    <dgm:pt modelId="{4565465D-7C6B-422D-A7A1-081B6B908056}" type="pres">
      <dgm:prSet presAssocID="{3C373953-EDE5-4AC4-9F66-B30D631E6F65}" presName="adorn" presStyleLbl="fgAccFollowNode1" presStyleIdx="1" presStyleCnt="6"/>
      <dgm:spPr>
        <a:noFill/>
        <a:ln>
          <a:noFill/>
        </a:ln>
      </dgm:spPr>
    </dgm:pt>
    <dgm:pt modelId="{0F08BAAE-3657-4AA0-A231-4371D67B41F6}" type="pres">
      <dgm:prSet presAssocID="{10902B14-21A1-4465-B65B-1E197ADF916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D94F75-9AC3-463E-9ACE-92C5600B25BD}" type="pres">
      <dgm:prSet presAssocID="{ED00897C-3AA5-42E5-BC8A-788EFEDA859A}" presName="compNode" presStyleCnt="0"/>
      <dgm:spPr/>
    </dgm:pt>
    <dgm:pt modelId="{9D94A718-57DB-4293-B745-A5F5A28E7AC5}" type="pres">
      <dgm:prSet presAssocID="{ED00897C-3AA5-42E5-BC8A-788EFEDA859A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6A6F1-9F16-4641-8E93-B64C59AEEFD0}" type="pres">
      <dgm:prSet presAssocID="{ED00897C-3AA5-42E5-BC8A-788EFEDA859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31EAC-4DC3-4C47-A922-BB4D2727CCEA}" type="pres">
      <dgm:prSet presAssocID="{ED00897C-3AA5-42E5-BC8A-788EFEDA859A}" presName="parentRect" presStyleLbl="alignNode1" presStyleIdx="2" presStyleCnt="6"/>
      <dgm:spPr/>
      <dgm:t>
        <a:bodyPr/>
        <a:lstStyle/>
        <a:p>
          <a:endParaRPr lang="en-US"/>
        </a:p>
      </dgm:t>
    </dgm:pt>
    <dgm:pt modelId="{E74E65E5-A26D-4A5B-9CCA-19D55E64CD97}" type="pres">
      <dgm:prSet presAssocID="{ED00897C-3AA5-42E5-BC8A-788EFEDA859A}" presName="adorn" presStyleLbl="fgAccFollowNode1" presStyleIdx="2" presStyleCnt="6"/>
      <dgm:spPr>
        <a:noFill/>
        <a:ln>
          <a:noFill/>
        </a:ln>
      </dgm:spPr>
    </dgm:pt>
    <dgm:pt modelId="{A47E7F59-184E-41C4-A181-3345405BF021}" type="pres">
      <dgm:prSet presAssocID="{99EB6AAC-3ED8-4431-9C55-AFCD6A73F7C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8DF87B-4BED-45E9-9394-BC1F11A1D7F6}" type="pres">
      <dgm:prSet presAssocID="{C60091A6-1795-4D02-A0AC-96CB211FA2E6}" presName="compNode" presStyleCnt="0"/>
      <dgm:spPr/>
    </dgm:pt>
    <dgm:pt modelId="{B436C744-D906-44C9-B14F-7903C58A0FDA}" type="pres">
      <dgm:prSet presAssocID="{C60091A6-1795-4D02-A0AC-96CB211FA2E6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2CD85-8626-4F17-82AE-44417517A40B}" type="pres">
      <dgm:prSet presAssocID="{C60091A6-1795-4D02-A0AC-96CB211FA2E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F6CBF-5C80-475A-B3D7-14DA67EBCD65}" type="pres">
      <dgm:prSet presAssocID="{C60091A6-1795-4D02-A0AC-96CB211FA2E6}" presName="parentRect" presStyleLbl="alignNode1" presStyleIdx="3" presStyleCnt="6"/>
      <dgm:spPr/>
      <dgm:t>
        <a:bodyPr/>
        <a:lstStyle/>
        <a:p>
          <a:endParaRPr lang="en-US"/>
        </a:p>
      </dgm:t>
    </dgm:pt>
    <dgm:pt modelId="{67A60E6F-73F1-4C69-9B7F-30626147B12E}" type="pres">
      <dgm:prSet presAssocID="{C60091A6-1795-4D02-A0AC-96CB211FA2E6}" presName="adorn" presStyleLbl="fgAccFollowNode1" presStyleIdx="3" presStyleCnt="6"/>
      <dgm:spPr>
        <a:noFill/>
        <a:ln>
          <a:noFill/>
        </a:ln>
      </dgm:spPr>
    </dgm:pt>
    <dgm:pt modelId="{6AD2F725-4334-4C08-9C77-451FD5BA8D96}" type="pres">
      <dgm:prSet presAssocID="{367117FD-8228-4678-9707-BB47AE6D82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7B5D48-E160-42BC-9E37-C682138FCAD3}" type="pres">
      <dgm:prSet presAssocID="{9E2B67F9-E0A4-411D-ADB3-2E1E62304956}" presName="compNode" presStyleCnt="0"/>
      <dgm:spPr/>
    </dgm:pt>
    <dgm:pt modelId="{48AD8086-860E-449F-9427-A28C5F04926C}" type="pres">
      <dgm:prSet presAssocID="{9E2B67F9-E0A4-411D-ADB3-2E1E62304956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D0D3A-A66C-409F-995F-F8F2D70D62DB}" type="pres">
      <dgm:prSet presAssocID="{9E2B67F9-E0A4-411D-ADB3-2E1E623049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B1B58-E19F-406A-BFEA-6C6CAD65AAE6}" type="pres">
      <dgm:prSet presAssocID="{9E2B67F9-E0A4-411D-ADB3-2E1E62304956}" presName="parentRect" presStyleLbl="alignNode1" presStyleIdx="4" presStyleCnt="6"/>
      <dgm:spPr/>
      <dgm:t>
        <a:bodyPr/>
        <a:lstStyle/>
        <a:p>
          <a:endParaRPr lang="en-US"/>
        </a:p>
      </dgm:t>
    </dgm:pt>
    <dgm:pt modelId="{B18EC642-20C1-49F2-A0FA-C01460EA7DEB}" type="pres">
      <dgm:prSet presAssocID="{9E2B67F9-E0A4-411D-ADB3-2E1E62304956}" presName="adorn" presStyleLbl="fgAccFollowNode1" presStyleIdx="4" presStyleCnt="6"/>
      <dgm:spPr>
        <a:noFill/>
        <a:ln>
          <a:noFill/>
        </a:ln>
      </dgm:spPr>
    </dgm:pt>
    <dgm:pt modelId="{E8F2132C-A05E-4E16-B7B7-4174961017DE}" type="pres">
      <dgm:prSet presAssocID="{7E1D3172-637F-4977-8D25-01AEE36DE82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C61B46-A3D1-45BD-8B29-60739BAD5E9C}" type="pres">
      <dgm:prSet presAssocID="{BDD874EF-F5D1-4DA7-B8F5-5921B4007BC4}" presName="compNode" presStyleCnt="0"/>
      <dgm:spPr/>
    </dgm:pt>
    <dgm:pt modelId="{08134B16-C146-47BB-BDB6-E1E4E976AD88}" type="pres">
      <dgm:prSet presAssocID="{BDD874EF-F5D1-4DA7-B8F5-5921B4007BC4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04162-8A61-4EB6-8B2F-26E6425760D0}" type="pres">
      <dgm:prSet presAssocID="{BDD874EF-F5D1-4DA7-B8F5-5921B4007BC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C1408-06B0-4C3D-9C9B-B189546D0978}" type="pres">
      <dgm:prSet presAssocID="{BDD874EF-F5D1-4DA7-B8F5-5921B4007BC4}" presName="parentRect" presStyleLbl="alignNode1" presStyleIdx="5" presStyleCnt="6"/>
      <dgm:spPr/>
      <dgm:t>
        <a:bodyPr/>
        <a:lstStyle/>
        <a:p>
          <a:endParaRPr lang="en-US"/>
        </a:p>
      </dgm:t>
    </dgm:pt>
    <dgm:pt modelId="{604BFE16-FC22-4648-BF79-7F46F8D4C860}" type="pres">
      <dgm:prSet presAssocID="{BDD874EF-F5D1-4DA7-B8F5-5921B4007BC4}" presName="adorn" presStyleLbl="fgAccFollowNode1" presStyleIdx="5" presStyleCnt="6"/>
      <dgm:spPr>
        <a:noFill/>
        <a:ln>
          <a:noFill/>
        </a:ln>
      </dgm:spPr>
    </dgm:pt>
  </dgm:ptLst>
  <dgm:cxnLst>
    <dgm:cxn modelId="{BF124B89-600A-4F90-9097-0A3830DCEE6B}" type="presOf" srcId="{F34CD738-DA5E-40AA-B2BB-B88823CE8B77}" destId="{48AD8086-860E-449F-9427-A28C5F04926C}" srcOrd="0" destOrd="2" presId="urn:microsoft.com/office/officeart/2005/8/layout/bList2"/>
    <dgm:cxn modelId="{C9C558DF-3300-489C-A429-C03E2F1E199D}" srcId="{37ECA760-01D7-453B-AE8C-504606D21B05}" destId="{ED00897C-3AA5-42E5-BC8A-788EFEDA859A}" srcOrd="2" destOrd="0" parTransId="{E5D2977A-EE47-4F34-8770-4D928D0E9C76}" sibTransId="{99EB6AAC-3ED8-4431-9C55-AFCD6A73F7C6}"/>
    <dgm:cxn modelId="{ABED7971-D908-4C9A-A1D6-19C86DC819F4}" type="presOf" srcId="{9E2B67F9-E0A4-411D-ADB3-2E1E62304956}" destId="{747B1B58-E19F-406A-BFEA-6C6CAD65AAE6}" srcOrd="1" destOrd="0" presId="urn:microsoft.com/office/officeart/2005/8/layout/bList2"/>
    <dgm:cxn modelId="{4F8698BE-8C77-4EED-A24E-184D3FBC6DC2}" type="presOf" srcId="{3C373953-EDE5-4AC4-9F66-B30D631E6F65}" destId="{9A613B82-9F30-4EC3-9DF4-980C9D76BA6C}" srcOrd="0" destOrd="0" presId="urn:microsoft.com/office/officeart/2005/8/layout/bList2"/>
    <dgm:cxn modelId="{36A9CB71-6D1D-42B0-A0BB-E8F171B69731}" type="presOf" srcId="{99EB6AAC-3ED8-4431-9C55-AFCD6A73F7C6}" destId="{A47E7F59-184E-41C4-A181-3345405BF021}" srcOrd="0" destOrd="0" presId="urn:microsoft.com/office/officeart/2005/8/layout/bList2"/>
    <dgm:cxn modelId="{F9214C58-1097-45E6-9C7D-48E3239AED98}" type="presOf" srcId="{10902B14-21A1-4465-B65B-1E197ADF916A}" destId="{0F08BAAE-3657-4AA0-A231-4371D67B41F6}" srcOrd="0" destOrd="0" presId="urn:microsoft.com/office/officeart/2005/8/layout/bList2"/>
    <dgm:cxn modelId="{7E69A88B-9E06-4142-B29C-57EE3C3C78D8}" type="presOf" srcId="{84A834B9-D16A-4862-80D1-27E519B1090B}" destId="{9B908C52-7F8E-49EF-82C6-0FFBF02BE1EA}" srcOrd="0" destOrd="0" presId="urn:microsoft.com/office/officeart/2005/8/layout/bList2"/>
    <dgm:cxn modelId="{2C09025F-C65F-4B80-AA7B-B711AFDB7602}" type="presOf" srcId="{C60091A6-1795-4D02-A0AC-96CB211FA2E6}" destId="{FE1F6CBF-5C80-475A-B3D7-14DA67EBCD65}" srcOrd="1" destOrd="0" presId="urn:microsoft.com/office/officeart/2005/8/layout/bList2"/>
    <dgm:cxn modelId="{FCE2C2A6-6C57-4871-9799-3ECF3A0F3D50}" type="presOf" srcId="{12F01A0A-0406-4911-82E7-158FBAD656B3}" destId="{48AD8086-860E-449F-9427-A28C5F04926C}" srcOrd="0" destOrd="3" presId="urn:microsoft.com/office/officeart/2005/8/layout/bList2"/>
    <dgm:cxn modelId="{68889E90-5AB6-4648-97D6-0D2C531AE7D9}" type="presOf" srcId="{BDD874EF-F5D1-4DA7-B8F5-5921B4007BC4}" destId="{BCF04162-8A61-4EB6-8B2F-26E6425760D0}" srcOrd="0" destOrd="0" presId="urn:microsoft.com/office/officeart/2005/8/layout/bList2"/>
    <dgm:cxn modelId="{D5D86C1E-FF4C-4360-971F-7DE69A6970D6}" type="presOf" srcId="{37ECA760-01D7-453B-AE8C-504606D21B05}" destId="{BCB10D19-53BD-46B3-ADA7-D353F51E6194}" srcOrd="0" destOrd="0" presId="urn:microsoft.com/office/officeart/2005/8/layout/bList2"/>
    <dgm:cxn modelId="{717A3F52-468D-43CA-BACA-2365C7698211}" type="presOf" srcId="{08354122-E32B-4657-8D45-9BA4214858F4}" destId="{9D94A718-57DB-4293-B745-A5F5A28E7AC5}" srcOrd="0" destOrd="0" presId="urn:microsoft.com/office/officeart/2005/8/layout/bList2"/>
    <dgm:cxn modelId="{A2606239-D9EB-4CD7-8ECC-5D1AF2A4712C}" srcId="{37ECA760-01D7-453B-AE8C-504606D21B05}" destId="{BDD874EF-F5D1-4DA7-B8F5-5921B4007BC4}" srcOrd="5" destOrd="0" parTransId="{6C579745-80CC-4833-8BBA-F90339B2E409}" sibTransId="{9B2ABDDA-A05F-4622-A699-E7C62305BBE1}"/>
    <dgm:cxn modelId="{23C70DDE-7249-44E4-99D0-425EC30BB87C}" type="presOf" srcId="{7E1D3172-637F-4977-8D25-01AEE36DE822}" destId="{E8F2132C-A05E-4E16-B7B7-4174961017DE}" srcOrd="0" destOrd="0" presId="urn:microsoft.com/office/officeart/2005/8/layout/bList2"/>
    <dgm:cxn modelId="{AE0D63A6-5FC6-4D98-8F51-E52BB73DCA46}" type="presOf" srcId="{BDD874EF-F5D1-4DA7-B8F5-5921B4007BC4}" destId="{AFDC1408-06B0-4C3D-9C9B-B189546D0978}" srcOrd="1" destOrd="0" presId="urn:microsoft.com/office/officeart/2005/8/layout/bList2"/>
    <dgm:cxn modelId="{CA334A29-3992-4737-A2EC-66E377A2A7E5}" type="presOf" srcId="{8D6C55B0-5617-41A1-928F-1C7FCE1C8C2D}" destId="{5C54FA5F-C8DA-4640-B86B-048013A001CB}" srcOrd="0" destOrd="0" presId="urn:microsoft.com/office/officeart/2005/8/layout/bList2"/>
    <dgm:cxn modelId="{F632F9E0-1CE9-4332-9809-285E10660434}" srcId="{37ECA760-01D7-453B-AE8C-504606D21B05}" destId="{3C373953-EDE5-4AC4-9F66-B30D631E6F65}" srcOrd="1" destOrd="0" parTransId="{18F3D35D-B997-4870-882A-BBF832A9C093}" sibTransId="{10902B14-21A1-4465-B65B-1E197ADF916A}"/>
    <dgm:cxn modelId="{4008A739-CAC2-4F72-9877-A0C676B348D2}" srcId="{9E2B67F9-E0A4-411D-ADB3-2E1E62304956}" destId="{12F01A0A-0406-4911-82E7-158FBAD656B3}" srcOrd="3" destOrd="0" parTransId="{F0A11749-7D17-4D1C-B47E-03C50010F885}" sibTransId="{61916FAE-8477-49C6-9ED8-768829CF46D3}"/>
    <dgm:cxn modelId="{F1BF9F68-73A0-409D-9E68-4A188C9D5469}" type="presOf" srcId="{8D6C55B0-5617-41A1-928F-1C7FCE1C8C2D}" destId="{4D3B78F5-4965-4208-94CA-21013B5AE3F8}" srcOrd="1" destOrd="0" presId="urn:microsoft.com/office/officeart/2005/8/layout/bList2"/>
    <dgm:cxn modelId="{A4194FBE-A081-4CDE-A260-C2E7356EFD2B}" srcId="{3C373953-EDE5-4AC4-9F66-B30D631E6F65}" destId="{5E8F3369-CA1B-46D5-8097-DF26A5E41D25}" srcOrd="0" destOrd="0" parTransId="{636136E0-A73E-4411-B83C-EF7698DA1B9D}" sibTransId="{587ABEF8-22CC-4DD7-9B0B-61C504FC9847}"/>
    <dgm:cxn modelId="{87315BFB-7A3C-4270-A27B-9AFD35F1106E}" type="presOf" srcId="{367117FD-8228-4678-9707-BB47AE6D82EA}" destId="{6AD2F725-4334-4C08-9C77-451FD5BA8D96}" srcOrd="0" destOrd="0" presId="urn:microsoft.com/office/officeart/2005/8/layout/bList2"/>
    <dgm:cxn modelId="{1156EA53-25A1-424E-90F4-DFB11B401535}" type="presOf" srcId="{ED00897C-3AA5-42E5-BC8A-788EFEDA859A}" destId="{65431EAC-4DC3-4C47-A922-BB4D2727CCEA}" srcOrd="1" destOrd="0" presId="urn:microsoft.com/office/officeart/2005/8/layout/bList2"/>
    <dgm:cxn modelId="{A22EE17C-4E0F-4803-BCBF-EC1604AE78A0}" srcId="{37ECA760-01D7-453B-AE8C-504606D21B05}" destId="{8D6C55B0-5617-41A1-928F-1C7FCE1C8C2D}" srcOrd="0" destOrd="0" parTransId="{519AFF08-9C88-418F-AE47-7F1E7E846AD4}" sibTransId="{D32C0EF2-78C3-4B05-B062-2AB2692836C3}"/>
    <dgm:cxn modelId="{007307C3-02E6-4A5A-9AB2-D8DDD9672FBA}" type="presOf" srcId="{5E8F3369-CA1B-46D5-8097-DF26A5E41D25}" destId="{C1483562-2CAB-4A8D-BB92-7340C19EC591}" srcOrd="0" destOrd="0" presId="urn:microsoft.com/office/officeart/2005/8/layout/bList2"/>
    <dgm:cxn modelId="{3AB46D91-9359-43BE-81EE-05903D6C8074}" type="presOf" srcId="{F4C1345A-BFC4-481B-8FCB-EE1FB384E6F8}" destId="{9D94A718-57DB-4293-B745-A5F5A28E7AC5}" srcOrd="0" destOrd="1" presId="urn:microsoft.com/office/officeart/2005/8/layout/bList2"/>
    <dgm:cxn modelId="{017F941B-D214-46B7-8A14-BE3EFA1C6898}" type="presOf" srcId="{3C373953-EDE5-4AC4-9F66-B30D631E6F65}" destId="{E6622287-253B-4019-90BB-0A668B40B8E9}" srcOrd="1" destOrd="0" presId="urn:microsoft.com/office/officeart/2005/8/layout/bList2"/>
    <dgm:cxn modelId="{B81D1AA8-1A01-4C7E-B1C7-BEC02B86FDAE}" type="presOf" srcId="{ED00897C-3AA5-42E5-BC8A-788EFEDA859A}" destId="{3FC6A6F1-9F16-4641-8E93-B64C59AEEFD0}" srcOrd="0" destOrd="0" presId="urn:microsoft.com/office/officeart/2005/8/layout/bList2"/>
    <dgm:cxn modelId="{8FB4D405-BD09-4069-AFEC-09CC7907D63D}" type="presOf" srcId="{9E2B67F9-E0A4-411D-ADB3-2E1E62304956}" destId="{6CDD0D3A-A66C-409F-995F-F8F2D70D62DB}" srcOrd="0" destOrd="0" presId="urn:microsoft.com/office/officeart/2005/8/layout/bList2"/>
    <dgm:cxn modelId="{7583B1F6-0494-4865-9500-6595CE25FFCF}" type="presOf" srcId="{DCB679D8-FF90-4D49-AF2C-DC8792E1ECED}" destId="{B436C744-D906-44C9-B14F-7903C58A0FDA}" srcOrd="0" destOrd="0" presId="urn:microsoft.com/office/officeart/2005/8/layout/bList2"/>
    <dgm:cxn modelId="{B5B7D114-A1FA-49FC-B919-EAB0BE53E273}" type="presOf" srcId="{BCE0EA7C-E9E9-42FC-AE2D-DE5033B436ED}" destId="{48AD8086-860E-449F-9427-A28C5F04926C}" srcOrd="0" destOrd="0" presId="urn:microsoft.com/office/officeart/2005/8/layout/bList2"/>
    <dgm:cxn modelId="{5714ED76-7C2B-4C6D-AF95-70DFF7CB6493}" srcId="{9E2B67F9-E0A4-411D-ADB3-2E1E62304956}" destId="{F34CD738-DA5E-40AA-B2BB-B88823CE8B77}" srcOrd="2" destOrd="0" parTransId="{B52CF502-BA3E-4D89-A3B6-B6985EA90744}" sibTransId="{5166A247-0FB1-45AA-A6D8-DC17FEECC3C7}"/>
    <dgm:cxn modelId="{279BDE10-52DC-49B2-A26C-08B69FF0663E}" type="presOf" srcId="{D32C0EF2-78C3-4B05-B062-2AB2692836C3}" destId="{5D9D9563-BD51-40F1-9E8B-B0DA44A158AB}" srcOrd="0" destOrd="0" presId="urn:microsoft.com/office/officeart/2005/8/layout/bList2"/>
    <dgm:cxn modelId="{C6DD3931-13EF-4700-8EBC-B3D04CB3DF25}" srcId="{ED00897C-3AA5-42E5-BC8A-788EFEDA859A}" destId="{08354122-E32B-4657-8D45-9BA4214858F4}" srcOrd="0" destOrd="0" parTransId="{E1DA78B1-6092-4B61-A7E5-BBE37474DF62}" sibTransId="{1E78828B-D8EA-4CBA-937D-2B6659C03ACB}"/>
    <dgm:cxn modelId="{6DD6E13B-EFB5-4AC8-8F62-FE5F91F98EB5}" srcId="{9E2B67F9-E0A4-411D-ADB3-2E1E62304956}" destId="{BCE0EA7C-E9E9-42FC-AE2D-DE5033B436ED}" srcOrd="0" destOrd="0" parTransId="{672CFB57-11FB-4FE9-9B25-AAB6A39B8861}" sibTransId="{253B9E4A-A2C1-4283-8FCA-9833A2934308}"/>
    <dgm:cxn modelId="{0E4B58D4-412F-4F52-B5D1-76CBEAC864C2}" type="presOf" srcId="{C60091A6-1795-4D02-A0AC-96CB211FA2E6}" destId="{9832CD85-8626-4F17-82AE-44417517A40B}" srcOrd="0" destOrd="0" presId="urn:microsoft.com/office/officeart/2005/8/layout/bList2"/>
    <dgm:cxn modelId="{2817198C-D0E2-4140-B00B-11A9FA15977C}" srcId="{37ECA760-01D7-453B-AE8C-504606D21B05}" destId="{9E2B67F9-E0A4-411D-ADB3-2E1E62304956}" srcOrd="4" destOrd="0" parTransId="{B0CDFE41-2C9E-4C8C-BB21-2208611C53DA}" sibTransId="{7E1D3172-637F-4977-8D25-01AEE36DE822}"/>
    <dgm:cxn modelId="{1F24BDFA-4078-4870-B003-121D49BE4C2E}" srcId="{ED00897C-3AA5-42E5-BC8A-788EFEDA859A}" destId="{F4C1345A-BFC4-481B-8FCB-EE1FB384E6F8}" srcOrd="1" destOrd="0" parTransId="{CC19AC4C-4913-48EA-B1C7-23270A031602}" sibTransId="{D5B6BFFB-EADD-4FFF-A503-C8944A86AA53}"/>
    <dgm:cxn modelId="{6DB7477F-3453-4B11-BCFB-89125D00EB52}" srcId="{BDD874EF-F5D1-4DA7-B8F5-5921B4007BC4}" destId="{E4C11DCE-5C2B-41D7-9D82-7630A9E9B739}" srcOrd="0" destOrd="0" parTransId="{347203E2-8CE2-4B4F-B24F-8236915472E9}" sibTransId="{424DA51C-2A0F-455A-9603-2107A65DA880}"/>
    <dgm:cxn modelId="{576EA771-0410-437A-B1F2-8BC2541C7E25}" srcId="{37ECA760-01D7-453B-AE8C-504606D21B05}" destId="{C60091A6-1795-4D02-A0AC-96CB211FA2E6}" srcOrd="3" destOrd="0" parTransId="{96EF3F25-8BA8-4977-8B3A-B783798CFC34}" sibTransId="{367117FD-8228-4678-9707-BB47AE6D82EA}"/>
    <dgm:cxn modelId="{57879F73-DF1D-4BB7-A0A7-7821EF2701CE}" type="presOf" srcId="{F398C16E-28C9-4CB9-BD36-C36842DB9599}" destId="{48AD8086-860E-449F-9427-A28C5F04926C}" srcOrd="0" destOrd="1" presId="urn:microsoft.com/office/officeart/2005/8/layout/bList2"/>
    <dgm:cxn modelId="{F53FFA98-B63E-4C1E-A86D-6201B7293587}" srcId="{9E2B67F9-E0A4-411D-ADB3-2E1E62304956}" destId="{F398C16E-28C9-4CB9-BD36-C36842DB9599}" srcOrd="1" destOrd="0" parTransId="{914C9AD9-888A-4251-B642-BD028B966295}" sibTransId="{8E01FC7C-9962-47E2-95A7-27C3BF4AB3EC}"/>
    <dgm:cxn modelId="{28256C0D-5C73-44DA-BB90-0F77BC85029C}" type="presOf" srcId="{E4C11DCE-5C2B-41D7-9D82-7630A9E9B739}" destId="{08134B16-C146-47BB-BDB6-E1E4E976AD88}" srcOrd="0" destOrd="0" presId="urn:microsoft.com/office/officeart/2005/8/layout/bList2"/>
    <dgm:cxn modelId="{7D0C3CE8-1E7C-49E2-B426-1E9F0D246B67}" srcId="{C60091A6-1795-4D02-A0AC-96CB211FA2E6}" destId="{DCB679D8-FF90-4D49-AF2C-DC8792E1ECED}" srcOrd="0" destOrd="0" parTransId="{185EBBF3-7643-489C-B084-779A8F784E4E}" sibTransId="{9FAF61B1-AF70-4077-8A2F-A438CBB171C6}"/>
    <dgm:cxn modelId="{DEA0C616-7175-40A0-8363-6E7AAA5262B5}" srcId="{8D6C55B0-5617-41A1-928F-1C7FCE1C8C2D}" destId="{84A834B9-D16A-4862-80D1-27E519B1090B}" srcOrd="0" destOrd="0" parTransId="{7B9F269F-321C-4E14-8CE9-48B1BF057274}" sibTransId="{9E40A0EA-E38B-49CD-93AD-0F5493A813ED}"/>
    <dgm:cxn modelId="{33B16F33-9FA8-42AB-9E37-CA10A285B099}" type="presParOf" srcId="{BCB10D19-53BD-46B3-ADA7-D353F51E6194}" destId="{B908A13F-3088-43F7-8DB0-749AB57E9014}" srcOrd="0" destOrd="0" presId="urn:microsoft.com/office/officeart/2005/8/layout/bList2"/>
    <dgm:cxn modelId="{0839F07E-5B36-4A0B-BE42-1EA38C0B7EBA}" type="presParOf" srcId="{B908A13F-3088-43F7-8DB0-749AB57E9014}" destId="{9B908C52-7F8E-49EF-82C6-0FFBF02BE1EA}" srcOrd="0" destOrd="0" presId="urn:microsoft.com/office/officeart/2005/8/layout/bList2"/>
    <dgm:cxn modelId="{4136F9FD-5600-4481-A45C-12351B762FCB}" type="presParOf" srcId="{B908A13F-3088-43F7-8DB0-749AB57E9014}" destId="{5C54FA5F-C8DA-4640-B86B-048013A001CB}" srcOrd="1" destOrd="0" presId="urn:microsoft.com/office/officeart/2005/8/layout/bList2"/>
    <dgm:cxn modelId="{1D676FA2-EAF3-40CE-BE77-49F1D1985302}" type="presParOf" srcId="{B908A13F-3088-43F7-8DB0-749AB57E9014}" destId="{4D3B78F5-4965-4208-94CA-21013B5AE3F8}" srcOrd="2" destOrd="0" presId="urn:microsoft.com/office/officeart/2005/8/layout/bList2"/>
    <dgm:cxn modelId="{52126C2B-DEB4-4663-8A8F-D9105E156990}" type="presParOf" srcId="{B908A13F-3088-43F7-8DB0-749AB57E9014}" destId="{BD0E25F0-3A91-4D9F-9BD2-C6FE0BBC8E1F}" srcOrd="3" destOrd="0" presId="urn:microsoft.com/office/officeart/2005/8/layout/bList2"/>
    <dgm:cxn modelId="{A24D4765-6106-4ADB-8657-4FEF8542EED4}" type="presParOf" srcId="{BCB10D19-53BD-46B3-ADA7-D353F51E6194}" destId="{5D9D9563-BD51-40F1-9E8B-B0DA44A158AB}" srcOrd="1" destOrd="0" presId="urn:microsoft.com/office/officeart/2005/8/layout/bList2"/>
    <dgm:cxn modelId="{B0DA44F4-6531-49E3-B582-7A244978356D}" type="presParOf" srcId="{BCB10D19-53BD-46B3-ADA7-D353F51E6194}" destId="{B37EC776-8902-43F1-BB93-D3B7DA63DF05}" srcOrd="2" destOrd="0" presId="urn:microsoft.com/office/officeart/2005/8/layout/bList2"/>
    <dgm:cxn modelId="{F0BE6ED4-8787-4329-B25F-486564F50ED7}" type="presParOf" srcId="{B37EC776-8902-43F1-BB93-D3B7DA63DF05}" destId="{C1483562-2CAB-4A8D-BB92-7340C19EC591}" srcOrd="0" destOrd="0" presId="urn:microsoft.com/office/officeart/2005/8/layout/bList2"/>
    <dgm:cxn modelId="{21CF6423-41CF-4F8B-B870-9D717622AA30}" type="presParOf" srcId="{B37EC776-8902-43F1-BB93-D3B7DA63DF05}" destId="{9A613B82-9F30-4EC3-9DF4-980C9D76BA6C}" srcOrd="1" destOrd="0" presId="urn:microsoft.com/office/officeart/2005/8/layout/bList2"/>
    <dgm:cxn modelId="{A552C8B4-183B-4BDE-9551-C60E9852FA66}" type="presParOf" srcId="{B37EC776-8902-43F1-BB93-D3B7DA63DF05}" destId="{E6622287-253B-4019-90BB-0A668B40B8E9}" srcOrd="2" destOrd="0" presId="urn:microsoft.com/office/officeart/2005/8/layout/bList2"/>
    <dgm:cxn modelId="{D3D21CAC-C20E-46CF-91BA-89C0BECB6464}" type="presParOf" srcId="{B37EC776-8902-43F1-BB93-D3B7DA63DF05}" destId="{4565465D-7C6B-422D-A7A1-081B6B908056}" srcOrd="3" destOrd="0" presId="urn:microsoft.com/office/officeart/2005/8/layout/bList2"/>
    <dgm:cxn modelId="{C9FAF2DB-5B9A-4999-84E7-228B978EE550}" type="presParOf" srcId="{BCB10D19-53BD-46B3-ADA7-D353F51E6194}" destId="{0F08BAAE-3657-4AA0-A231-4371D67B41F6}" srcOrd="3" destOrd="0" presId="urn:microsoft.com/office/officeart/2005/8/layout/bList2"/>
    <dgm:cxn modelId="{2B3ED440-B50E-4BC5-99FA-B2F7458466F0}" type="presParOf" srcId="{BCB10D19-53BD-46B3-ADA7-D353F51E6194}" destId="{F4D94F75-9AC3-463E-9ACE-92C5600B25BD}" srcOrd="4" destOrd="0" presId="urn:microsoft.com/office/officeart/2005/8/layout/bList2"/>
    <dgm:cxn modelId="{BBB5D4C9-59E5-49D2-B0FE-2581E2E3B07E}" type="presParOf" srcId="{F4D94F75-9AC3-463E-9ACE-92C5600B25BD}" destId="{9D94A718-57DB-4293-B745-A5F5A28E7AC5}" srcOrd="0" destOrd="0" presId="urn:microsoft.com/office/officeart/2005/8/layout/bList2"/>
    <dgm:cxn modelId="{7DEE3062-FD89-4B6B-9645-0CE0D73C7D12}" type="presParOf" srcId="{F4D94F75-9AC3-463E-9ACE-92C5600B25BD}" destId="{3FC6A6F1-9F16-4641-8E93-B64C59AEEFD0}" srcOrd="1" destOrd="0" presId="urn:microsoft.com/office/officeart/2005/8/layout/bList2"/>
    <dgm:cxn modelId="{FA7C2EC8-0811-45FB-A10E-B5D9EA6C129A}" type="presParOf" srcId="{F4D94F75-9AC3-463E-9ACE-92C5600B25BD}" destId="{65431EAC-4DC3-4C47-A922-BB4D2727CCEA}" srcOrd="2" destOrd="0" presId="urn:microsoft.com/office/officeart/2005/8/layout/bList2"/>
    <dgm:cxn modelId="{3DC3C5D5-61E3-4825-B8BF-88F6F70AD749}" type="presParOf" srcId="{F4D94F75-9AC3-463E-9ACE-92C5600B25BD}" destId="{E74E65E5-A26D-4A5B-9CCA-19D55E64CD97}" srcOrd="3" destOrd="0" presId="urn:microsoft.com/office/officeart/2005/8/layout/bList2"/>
    <dgm:cxn modelId="{EE7B080C-089F-46E4-B3DB-E8B858F0272F}" type="presParOf" srcId="{BCB10D19-53BD-46B3-ADA7-D353F51E6194}" destId="{A47E7F59-184E-41C4-A181-3345405BF021}" srcOrd="5" destOrd="0" presId="urn:microsoft.com/office/officeart/2005/8/layout/bList2"/>
    <dgm:cxn modelId="{8CA630AF-38D6-4A19-AC92-0454E669BFEA}" type="presParOf" srcId="{BCB10D19-53BD-46B3-ADA7-D353F51E6194}" destId="{3C8DF87B-4BED-45E9-9394-BC1F11A1D7F6}" srcOrd="6" destOrd="0" presId="urn:microsoft.com/office/officeart/2005/8/layout/bList2"/>
    <dgm:cxn modelId="{96092E02-CAE5-4AE7-9B24-BFF1C4B122C6}" type="presParOf" srcId="{3C8DF87B-4BED-45E9-9394-BC1F11A1D7F6}" destId="{B436C744-D906-44C9-B14F-7903C58A0FDA}" srcOrd="0" destOrd="0" presId="urn:microsoft.com/office/officeart/2005/8/layout/bList2"/>
    <dgm:cxn modelId="{602C31C8-F136-41EA-8CFC-FCF6A5F712CB}" type="presParOf" srcId="{3C8DF87B-4BED-45E9-9394-BC1F11A1D7F6}" destId="{9832CD85-8626-4F17-82AE-44417517A40B}" srcOrd="1" destOrd="0" presId="urn:microsoft.com/office/officeart/2005/8/layout/bList2"/>
    <dgm:cxn modelId="{01C423BE-A4F3-4147-AFFB-CD9F42F0C896}" type="presParOf" srcId="{3C8DF87B-4BED-45E9-9394-BC1F11A1D7F6}" destId="{FE1F6CBF-5C80-475A-B3D7-14DA67EBCD65}" srcOrd="2" destOrd="0" presId="urn:microsoft.com/office/officeart/2005/8/layout/bList2"/>
    <dgm:cxn modelId="{7F8C89B8-3B99-4E2F-A574-32330DA45411}" type="presParOf" srcId="{3C8DF87B-4BED-45E9-9394-BC1F11A1D7F6}" destId="{67A60E6F-73F1-4C69-9B7F-30626147B12E}" srcOrd="3" destOrd="0" presId="urn:microsoft.com/office/officeart/2005/8/layout/bList2"/>
    <dgm:cxn modelId="{A4B71029-2336-4F11-A1D2-84AD92FBC89E}" type="presParOf" srcId="{BCB10D19-53BD-46B3-ADA7-D353F51E6194}" destId="{6AD2F725-4334-4C08-9C77-451FD5BA8D96}" srcOrd="7" destOrd="0" presId="urn:microsoft.com/office/officeart/2005/8/layout/bList2"/>
    <dgm:cxn modelId="{134F248D-5459-4031-959F-E11B366AC31E}" type="presParOf" srcId="{BCB10D19-53BD-46B3-ADA7-D353F51E6194}" destId="{9B7B5D48-E160-42BC-9E37-C682138FCAD3}" srcOrd="8" destOrd="0" presId="urn:microsoft.com/office/officeart/2005/8/layout/bList2"/>
    <dgm:cxn modelId="{8A85131E-5409-4E09-8268-84044B965F76}" type="presParOf" srcId="{9B7B5D48-E160-42BC-9E37-C682138FCAD3}" destId="{48AD8086-860E-449F-9427-A28C5F04926C}" srcOrd="0" destOrd="0" presId="urn:microsoft.com/office/officeart/2005/8/layout/bList2"/>
    <dgm:cxn modelId="{D39F5881-CCD5-47F2-9C15-268E12BEFED0}" type="presParOf" srcId="{9B7B5D48-E160-42BC-9E37-C682138FCAD3}" destId="{6CDD0D3A-A66C-409F-995F-F8F2D70D62DB}" srcOrd="1" destOrd="0" presId="urn:microsoft.com/office/officeart/2005/8/layout/bList2"/>
    <dgm:cxn modelId="{9040D7DF-2492-4240-8561-9D37AF9F8BE9}" type="presParOf" srcId="{9B7B5D48-E160-42BC-9E37-C682138FCAD3}" destId="{747B1B58-E19F-406A-BFEA-6C6CAD65AAE6}" srcOrd="2" destOrd="0" presId="urn:microsoft.com/office/officeart/2005/8/layout/bList2"/>
    <dgm:cxn modelId="{DE26C7B7-A301-40A8-B08C-BD5651750CBE}" type="presParOf" srcId="{9B7B5D48-E160-42BC-9E37-C682138FCAD3}" destId="{B18EC642-20C1-49F2-A0FA-C01460EA7DEB}" srcOrd="3" destOrd="0" presId="urn:microsoft.com/office/officeart/2005/8/layout/bList2"/>
    <dgm:cxn modelId="{E0E80382-CD76-4ED6-86B9-AFCEF5A3667B}" type="presParOf" srcId="{BCB10D19-53BD-46B3-ADA7-D353F51E6194}" destId="{E8F2132C-A05E-4E16-B7B7-4174961017DE}" srcOrd="9" destOrd="0" presId="urn:microsoft.com/office/officeart/2005/8/layout/bList2"/>
    <dgm:cxn modelId="{6E42999A-E9FB-46ED-852A-CCA87FF453B7}" type="presParOf" srcId="{BCB10D19-53BD-46B3-ADA7-D353F51E6194}" destId="{1EC61B46-A3D1-45BD-8B29-60739BAD5E9C}" srcOrd="10" destOrd="0" presId="urn:microsoft.com/office/officeart/2005/8/layout/bList2"/>
    <dgm:cxn modelId="{D24D2641-AC14-42D6-8914-47492776F0C3}" type="presParOf" srcId="{1EC61B46-A3D1-45BD-8B29-60739BAD5E9C}" destId="{08134B16-C146-47BB-BDB6-E1E4E976AD88}" srcOrd="0" destOrd="0" presId="urn:microsoft.com/office/officeart/2005/8/layout/bList2"/>
    <dgm:cxn modelId="{ECBCE658-7B67-4D2F-A7B2-4EA30C71ACB1}" type="presParOf" srcId="{1EC61B46-A3D1-45BD-8B29-60739BAD5E9C}" destId="{BCF04162-8A61-4EB6-8B2F-26E6425760D0}" srcOrd="1" destOrd="0" presId="urn:microsoft.com/office/officeart/2005/8/layout/bList2"/>
    <dgm:cxn modelId="{A8D5C132-CA42-4C70-AB84-7D596B0D4D86}" type="presParOf" srcId="{1EC61B46-A3D1-45BD-8B29-60739BAD5E9C}" destId="{AFDC1408-06B0-4C3D-9C9B-B189546D0978}" srcOrd="2" destOrd="0" presId="urn:microsoft.com/office/officeart/2005/8/layout/bList2"/>
    <dgm:cxn modelId="{3BC9DADD-05F4-4C9C-BFA3-C39A4EC0BBB3}" type="presParOf" srcId="{1EC61B46-A3D1-45BD-8B29-60739BAD5E9C}" destId="{604BFE16-FC22-4648-BF79-7F46F8D4C86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7A99A-6E55-467D-9E63-E70514B9FB5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6F495B6-AA87-4EEA-8844-B9C989D9B1E2}">
      <dgm:prSet phldrT="[Text]"/>
      <dgm:spPr/>
      <dgm:t>
        <a:bodyPr/>
        <a:lstStyle/>
        <a:p>
          <a:r>
            <a:rPr lang="en-US" dirty="0" smtClean="0"/>
            <a:t>HTML CV Template</a:t>
          </a:r>
          <a:endParaRPr lang="en-US" dirty="0"/>
        </a:p>
      </dgm:t>
    </dgm:pt>
    <dgm:pt modelId="{52A63EF4-3D39-45F1-9A2B-A1921388A430}" type="parTrans" cxnId="{7BE9F0D3-FE0A-486C-B72D-F972E2A67266}">
      <dgm:prSet/>
      <dgm:spPr/>
      <dgm:t>
        <a:bodyPr/>
        <a:lstStyle/>
        <a:p>
          <a:endParaRPr lang="en-US"/>
        </a:p>
      </dgm:t>
    </dgm:pt>
    <dgm:pt modelId="{4812117D-4FC5-48E9-A53E-3F13AD307B02}" type="sibTrans" cxnId="{7BE9F0D3-FE0A-486C-B72D-F972E2A67266}">
      <dgm:prSet/>
      <dgm:spPr/>
      <dgm:t>
        <a:bodyPr/>
        <a:lstStyle/>
        <a:p>
          <a:endParaRPr lang="en-US"/>
        </a:p>
      </dgm:t>
    </dgm:pt>
    <dgm:pt modelId="{4DD32384-5EA0-4E47-A6DA-FD013A08D080}">
      <dgm:prSet phldrT="[Text]"/>
      <dgm:spPr/>
      <dgm:t>
        <a:bodyPr/>
        <a:lstStyle/>
        <a:p>
          <a:r>
            <a:rPr lang="en-US" dirty="0" smtClean="0"/>
            <a:t>JSON Mapping</a:t>
          </a:r>
          <a:endParaRPr lang="en-US" dirty="0"/>
        </a:p>
      </dgm:t>
    </dgm:pt>
    <dgm:pt modelId="{86FEAEAA-98E7-4CCB-976B-0A928CF1FED8}" type="parTrans" cxnId="{E6060807-3F27-4607-9DC6-CC05FD8ABF3C}">
      <dgm:prSet/>
      <dgm:spPr/>
      <dgm:t>
        <a:bodyPr/>
        <a:lstStyle/>
        <a:p>
          <a:endParaRPr lang="en-US"/>
        </a:p>
      </dgm:t>
    </dgm:pt>
    <dgm:pt modelId="{861D9D52-3ECA-4533-A615-B516D650A718}" type="sibTrans" cxnId="{E6060807-3F27-4607-9DC6-CC05FD8ABF3C}">
      <dgm:prSet/>
      <dgm:spPr/>
      <dgm:t>
        <a:bodyPr/>
        <a:lstStyle/>
        <a:p>
          <a:r>
            <a:rPr lang="en-US" dirty="0" err="1" smtClean="0"/>
            <a:t>CVFormUtils</a:t>
          </a:r>
          <a:endParaRPr lang="en-US" dirty="0"/>
        </a:p>
      </dgm:t>
    </dgm:pt>
    <dgm:pt modelId="{DC491EF4-E734-4115-80C1-2001A8B27C5D}">
      <dgm:prSet phldrT="[Text]" custT="1"/>
      <dgm:spPr/>
      <dgm:t>
        <a:bodyPr/>
        <a:lstStyle/>
        <a:p>
          <a:r>
            <a:rPr lang="en-US" sz="4000" dirty="0" smtClean="0"/>
            <a:t>WYSIWYG</a:t>
          </a:r>
        </a:p>
        <a:p>
          <a:r>
            <a:rPr lang="en-US" sz="4000" dirty="0" smtClean="0"/>
            <a:t>Editable CV</a:t>
          </a:r>
          <a:endParaRPr lang="en-US" sz="4000" dirty="0"/>
        </a:p>
      </dgm:t>
    </dgm:pt>
    <dgm:pt modelId="{7E5E7EFD-9A07-4B0C-BAC6-580584C46F9A}" type="parTrans" cxnId="{5770045A-BB01-4F53-9AE4-7DF84151E670}">
      <dgm:prSet/>
      <dgm:spPr/>
      <dgm:t>
        <a:bodyPr/>
        <a:lstStyle/>
        <a:p>
          <a:endParaRPr lang="en-US"/>
        </a:p>
      </dgm:t>
    </dgm:pt>
    <dgm:pt modelId="{C5720E1E-C0C0-4C42-B82E-3EB304AD71C3}" type="sibTrans" cxnId="{5770045A-BB01-4F53-9AE4-7DF84151E670}">
      <dgm:prSet/>
      <dgm:spPr/>
      <dgm:t>
        <a:bodyPr/>
        <a:lstStyle/>
        <a:p>
          <a:endParaRPr lang="en-US"/>
        </a:p>
      </dgm:t>
    </dgm:pt>
    <dgm:pt modelId="{452CB2C1-A6AE-4F89-A80F-13FDCD36A45A}" type="pres">
      <dgm:prSet presAssocID="{F2A7A99A-6E55-467D-9E63-E70514B9FB51}" presName="Name0" presStyleCnt="0">
        <dgm:presLayoutVars>
          <dgm:dir/>
          <dgm:resizeHandles val="exact"/>
        </dgm:presLayoutVars>
      </dgm:prSet>
      <dgm:spPr/>
    </dgm:pt>
    <dgm:pt modelId="{371B5A42-2455-4E15-AFC7-FBE0F6FF97B1}" type="pres">
      <dgm:prSet presAssocID="{F2A7A99A-6E55-467D-9E63-E70514B9FB51}" presName="vNodes" presStyleCnt="0"/>
      <dgm:spPr/>
    </dgm:pt>
    <dgm:pt modelId="{EB2D930F-4439-48BF-A951-DD534EC113C2}" type="pres">
      <dgm:prSet presAssocID="{26F495B6-AA87-4EEA-8844-B9C989D9B1E2}" presName="node" presStyleLbl="node1" presStyleIdx="0" presStyleCnt="3" custLinFactNeighborX="-30940" custLinFactNeighborY="513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FE4B94-C256-4E2E-9DC2-006FE1C4DE99}" type="pres">
      <dgm:prSet presAssocID="{4812117D-4FC5-48E9-A53E-3F13AD307B02}" presName="spacerT" presStyleCnt="0"/>
      <dgm:spPr/>
    </dgm:pt>
    <dgm:pt modelId="{26DDF4B6-98A0-4B4E-873F-0F1A090D3BF2}" type="pres">
      <dgm:prSet presAssocID="{4812117D-4FC5-48E9-A53E-3F13AD307B02}" presName="sibTrans" presStyleLbl="sibTrans2D1" presStyleIdx="0" presStyleCnt="2" custLinFactNeighborX="-50690" custLinFactNeighborY="-9052"/>
      <dgm:spPr/>
      <dgm:t>
        <a:bodyPr/>
        <a:lstStyle/>
        <a:p>
          <a:endParaRPr lang="en-US"/>
        </a:p>
      </dgm:t>
    </dgm:pt>
    <dgm:pt modelId="{A6CC9ABD-23F8-475F-BB2B-015A01B95D4B}" type="pres">
      <dgm:prSet presAssocID="{4812117D-4FC5-48E9-A53E-3F13AD307B02}" presName="spacerB" presStyleCnt="0"/>
      <dgm:spPr/>
    </dgm:pt>
    <dgm:pt modelId="{C17F6C21-0FCD-4BAB-8F3F-A7F84D5AF474}" type="pres">
      <dgm:prSet presAssocID="{4DD32384-5EA0-4E47-A6DA-FD013A08D080}" presName="node" presStyleLbl="node1" presStyleIdx="1" presStyleCnt="3" custLinFactNeighborX="-30940" custLinFactNeighborY="-32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00985-0C91-4836-A66B-23E860623511}" type="pres">
      <dgm:prSet presAssocID="{F2A7A99A-6E55-467D-9E63-E70514B9FB51}" presName="sibTransLast" presStyleLbl="sibTrans2D1" presStyleIdx="1" presStyleCnt="2" custScaleX="177889" custLinFactNeighborX="-7769" custLinFactNeighborY="-1016"/>
      <dgm:spPr/>
      <dgm:t>
        <a:bodyPr/>
        <a:lstStyle/>
        <a:p>
          <a:endParaRPr lang="en-US"/>
        </a:p>
      </dgm:t>
    </dgm:pt>
    <dgm:pt modelId="{2BD88D76-8A16-4091-8AE0-34B1E37C97C4}" type="pres">
      <dgm:prSet presAssocID="{F2A7A99A-6E55-467D-9E63-E70514B9FB5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A44596E-9405-43AF-8070-837DA6E2309F}" type="pres">
      <dgm:prSet presAssocID="{F2A7A99A-6E55-467D-9E63-E70514B9FB51}" presName="lastNode" presStyleLbl="node1" presStyleIdx="2" presStyleCnt="3" custScaleX="86301" custScaleY="81095" custLinFactX="138" custLinFactNeighborX="100000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6F558C0-554E-0A40-A823-AB1FBB944B52}" type="presOf" srcId="{861D9D52-3ECA-4533-A615-B516D650A718}" destId="{52F00985-0C91-4836-A66B-23E860623511}" srcOrd="0" destOrd="0" presId="urn:microsoft.com/office/officeart/2005/8/layout/equation2"/>
    <dgm:cxn modelId="{5770045A-BB01-4F53-9AE4-7DF84151E670}" srcId="{F2A7A99A-6E55-467D-9E63-E70514B9FB51}" destId="{DC491EF4-E734-4115-80C1-2001A8B27C5D}" srcOrd="2" destOrd="0" parTransId="{7E5E7EFD-9A07-4B0C-BAC6-580584C46F9A}" sibTransId="{C5720E1E-C0C0-4C42-B82E-3EB304AD71C3}"/>
    <dgm:cxn modelId="{6CC5B1B5-BBE2-F840-ABCF-561DC6522648}" type="presOf" srcId="{DC491EF4-E734-4115-80C1-2001A8B27C5D}" destId="{5A44596E-9405-43AF-8070-837DA6E2309F}" srcOrd="0" destOrd="0" presId="urn:microsoft.com/office/officeart/2005/8/layout/equation2"/>
    <dgm:cxn modelId="{293D77A7-C6C2-C74E-8669-55ED5D64D90E}" type="presOf" srcId="{4812117D-4FC5-48E9-A53E-3F13AD307B02}" destId="{26DDF4B6-98A0-4B4E-873F-0F1A090D3BF2}" srcOrd="0" destOrd="0" presId="urn:microsoft.com/office/officeart/2005/8/layout/equation2"/>
    <dgm:cxn modelId="{DE087AF2-C8E0-2944-83EA-857FFD861FAF}" type="presOf" srcId="{4DD32384-5EA0-4E47-A6DA-FD013A08D080}" destId="{C17F6C21-0FCD-4BAB-8F3F-A7F84D5AF474}" srcOrd="0" destOrd="0" presId="urn:microsoft.com/office/officeart/2005/8/layout/equation2"/>
    <dgm:cxn modelId="{6BA314DC-81D0-6E4A-91AC-413B308A698C}" type="presOf" srcId="{F2A7A99A-6E55-467D-9E63-E70514B9FB51}" destId="{452CB2C1-A6AE-4F89-A80F-13FDCD36A45A}" srcOrd="0" destOrd="0" presId="urn:microsoft.com/office/officeart/2005/8/layout/equation2"/>
    <dgm:cxn modelId="{E6A12D66-7074-1648-9697-CDF1D73CF542}" type="presOf" srcId="{26F495B6-AA87-4EEA-8844-B9C989D9B1E2}" destId="{EB2D930F-4439-48BF-A951-DD534EC113C2}" srcOrd="0" destOrd="0" presId="urn:microsoft.com/office/officeart/2005/8/layout/equation2"/>
    <dgm:cxn modelId="{7BE9F0D3-FE0A-486C-B72D-F972E2A67266}" srcId="{F2A7A99A-6E55-467D-9E63-E70514B9FB51}" destId="{26F495B6-AA87-4EEA-8844-B9C989D9B1E2}" srcOrd="0" destOrd="0" parTransId="{52A63EF4-3D39-45F1-9A2B-A1921388A430}" sibTransId="{4812117D-4FC5-48E9-A53E-3F13AD307B02}"/>
    <dgm:cxn modelId="{E6060807-3F27-4607-9DC6-CC05FD8ABF3C}" srcId="{F2A7A99A-6E55-467D-9E63-E70514B9FB51}" destId="{4DD32384-5EA0-4E47-A6DA-FD013A08D080}" srcOrd="1" destOrd="0" parTransId="{86FEAEAA-98E7-4CCB-976B-0A928CF1FED8}" sibTransId="{861D9D52-3ECA-4533-A615-B516D650A718}"/>
    <dgm:cxn modelId="{A41C1A7D-790A-1E48-8E1D-69F54DB69CF0}" type="presOf" srcId="{861D9D52-3ECA-4533-A615-B516D650A718}" destId="{2BD88D76-8A16-4091-8AE0-34B1E37C97C4}" srcOrd="1" destOrd="0" presId="urn:microsoft.com/office/officeart/2005/8/layout/equation2"/>
    <dgm:cxn modelId="{CB260997-711E-744F-89EA-148BF9CF2E63}" type="presParOf" srcId="{452CB2C1-A6AE-4F89-A80F-13FDCD36A45A}" destId="{371B5A42-2455-4E15-AFC7-FBE0F6FF97B1}" srcOrd="0" destOrd="0" presId="urn:microsoft.com/office/officeart/2005/8/layout/equation2"/>
    <dgm:cxn modelId="{68C6E082-C3DA-3A40-89FE-2697D3352257}" type="presParOf" srcId="{371B5A42-2455-4E15-AFC7-FBE0F6FF97B1}" destId="{EB2D930F-4439-48BF-A951-DD534EC113C2}" srcOrd="0" destOrd="0" presId="urn:microsoft.com/office/officeart/2005/8/layout/equation2"/>
    <dgm:cxn modelId="{37E16C26-5816-B949-B5C5-B20C848EA90A}" type="presParOf" srcId="{371B5A42-2455-4E15-AFC7-FBE0F6FF97B1}" destId="{F5FE4B94-C256-4E2E-9DC2-006FE1C4DE99}" srcOrd="1" destOrd="0" presId="urn:microsoft.com/office/officeart/2005/8/layout/equation2"/>
    <dgm:cxn modelId="{43219202-D7CA-D943-AAB6-D2ECB2A0990D}" type="presParOf" srcId="{371B5A42-2455-4E15-AFC7-FBE0F6FF97B1}" destId="{26DDF4B6-98A0-4B4E-873F-0F1A090D3BF2}" srcOrd="2" destOrd="0" presId="urn:microsoft.com/office/officeart/2005/8/layout/equation2"/>
    <dgm:cxn modelId="{DBEEB679-2DBD-D545-A325-F75B6F2DFFDF}" type="presParOf" srcId="{371B5A42-2455-4E15-AFC7-FBE0F6FF97B1}" destId="{A6CC9ABD-23F8-475F-BB2B-015A01B95D4B}" srcOrd="3" destOrd="0" presId="urn:microsoft.com/office/officeart/2005/8/layout/equation2"/>
    <dgm:cxn modelId="{B6656871-5F98-3846-961B-69D3202FAFC7}" type="presParOf" srcId="{371B5A42-2455-4E15-AFC7-FBE0F6FF97B1}" destId="{C17F6C21-0FCD-4BAB-8F3F-A7F84D5AF474}" srcOrd="4" destOrd="0" presId="urn:microsoft.com/office/officeart/2005/8/layout/equation2"/>
    <dgm:cxn modelId="{31158A0A-DD0D-C14A-807D-3239313D4633}" type="presParOf" srcId="{452CB2C1-A6AE-4F89-A80F-13FDCD36A45A}" destId="{52F00985-0C91-4836-A66B-23E860623511}" srcOrd="1" destOrd="0" presId="urn:microsoft.com/office/officeart/2005/8/layout/equation2"/>
    <dgm:cxn modelId="{69F81DCC-9C66-FC49-B883-8B69BC9F6F28}" type="presParOf" srcId="{52F00985-0C91-4836-A66B-23E860623511}" destId="{2BD88D76-8A16-4091-8AE0-34B1E37C97C4}" srcOrd="0" destOrd="0" presId="urn:microsoft.com/office/officeart/2005/8/layout/equation2"/>
    <dgm:cxn modelId="{D8A93F9E-3C07-174B-92D2-37D416A6E1C1}" type="presParOf" srcId="{452CB2C1-A6AE-4F89-A80F-13FDCD36A45A}" destId="{5A44596E-9405-43AF-8070-837DA6E2309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50A77-5FE9-48DF-9174-913185A86A0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FB70C7-FAAB-4A45-A6D5-D1251CF22341}">
      <dgm:prSet phldrT="[Text]"/>
      <dgm:spPr/>
      <dgm:t>
        <a:bodyPr/>
        <a:lstStyle/>
        <a:p>
          <a:r>
            <a:rPr lang="en-US" dirty="0" smtClean="0"/>
            <a:t>Load Template &amp; CV Data</a:t>
          </a:r>
          <a:endParaRPr lang="en-US" dirty="0"/>
        </a:p>
      </dgm:t>
    </dgm:pt>
    <dgm:pt modelId="{5C7A2544-BDD1-4B5C-BDF6-FCC58EE166C4}" type="parTrans" cxnId="{F16216C6-E12A-45A8-963D-A4526554AEAE}">
      <dgm:prSet/>
      <dgm:spPr/>
      <dgm:t>
        <a:bodyPr/>
        <a:lstStyle/>
        <a:p>
          <a:endParaRPr lang="en-US"/>
        </a:p>
      </dgm:t>
    </dgm:pt>
    <dgm:pt modelId="{AB0E64B8-1D11-4186-B0F4-A2342F8602F9}" type="sibTrans" cxnId="{F16216C6-E12A-45A8-963D-A4526554AEAE}">
      <dgm:prSet/>
      <dgm:spPr/>
      <dgm:t>
        <a:bodyPr/>
        <a:lstStyle/>
        <a:p>
          <a:endParaRPr lang="en-US"/>
        </a:p>
      </dgm:t>
    </dgm:pt>
    <dgm:pt modelId="{ED182A6A-C128-4668-8164-E4EBDB492CE1}">
      <dgm:prSet phldrT="[Text]"/>
      <dgm:spPr/>
      <dgm:t>
        <a:bodyPr/>
        <a:lstStyle/>
        <a:p>
          <a:r>
            <a:rPr lang="en-US" dirty="0" smtClean="0"/>
            <a:t>Initialize WYSIWYG Editable CV</a:t>
          </a:r>
          <a:endParaRPr lang="en-US" dirty="0"/>
        </a:p>
      </dgm:t>
    </dgm:pt>
    <dgm:pt modelId="{B2A72FFE-08BF-4FF2-AECC-E6FB9CBFC2AE}" type="parTrans" cxnId="{1D056169-B860-431D-9465-6B18B05BC934}">
      <dgm:prSet/>
      <dgm:spPr/>
      <dgm:t>
        <a:bodyPr/>
        <a:lstStyle/>
        <a:p>
          <a:endParaRPr lang="en-US"/>
        </a:p>
      </dgm:t>
    </dgm:pt>
    <dgm:pt modelId="{B178C302-2432-4EE5-B74D-18C0324B48D6}" type="sibTrans" cxnId="{1D056169-B860-431D-9465-6B18B05BC934}">
      <dgm:prSet/>
      <dgm:spPr/>
      <dgm:t>
        <a:bodyPr/>
        <a:lstStyle/>
        <a:p>
          <a:endParaRPr lang="en-US"/>
        </a:p>
      </dgm:t>
    </dgm:pt>
    <dgm:pt modelId="{BE039404-27FD-40BD-9C4C-E95368B09A92}">
      <dgm:prSet phldrT="[Text]"/>
      <dgm:spPr/>
      <dgm:t>
        <a:bodyPr/>
        <a:lstStyle/>
        <a:p>
          <a:r>
            <a:rPr lang="en-US" dirty="0" smtClean="0"/>
            <a:t>User modify CV Data</a:t>
          </a:r>
          <a:endParaRPr lang="en-US" dirty="0"/>
        </a:p>
      </dgm:t>
    </dgm:pt>
    <dgm:pt modelId="{F9ADF5BA-2CFE-45A0-9D1C-A71DF58CADA4}" type="parTrans" cxnId="{405EA679-245D-4D27-A041-028CAAC4BD1D}">
      <dgm:prSet/>
      <dgm:spPr/>
      <dgm:t>
        <a:bodyPr/>
        <a:lstStyle/>
        <a:p>
          <a:endParaRPr lang="en-US"/>
        </a:p>
      </dgm:t>
    </dgm:pt>
    <dgm:pt modelId="{3E3790FA-3F68-4742-8555-7DA25F766CEE}" type="sibTrans" cxnId="{405EA679-245D-4D27-A041-028CAAC4BD1D}">
      <dgm:prSet/>
      <dgm:spPr/>
      <dgm:t>
        <a:bodyPr/>
        <a:lstStyle/>
        <a:p>
          <a:endParaRPr lang="en-US"/>
        </a:p>
      </dgm:t>
    </dgm:pt>
    <dgm:pt modelId="{123EA068-DEED-451E-8BA8-F1C61E6266C2}">
      <dgm:prSet phldrT="[Text]"/>
      <dgm:spPr/>
      <dgm:t>
        <a:bodyPr/>
        <a:lstStyle/>
        <a:p>
          <a:r>
            <a:rPr lang="en-US" dirty="0" smtClean="0"/>
            <a:t>User save data</a:t>
          </a:r>
          <a:endParaRPr lang="en-US" dirty="0"/>
        </a:p>
      </dgm:t>
    </dgm:pt>
    <dgm:pt modelId="{2F84C59D-E424-4BA6-B715-30165FE7583C}" type="parTrans" cxnId="{C3B06CDF-EE8E-4414-8915-194A921BFBE7}">
      <dgm:prSet/>
      <dgm:spPr/>
      <dgm:t>
        <a:bodyPr/>
        <a:lstStyle/>
        <a:p>
          <a:endParaRPr lang="en-US"/>
        </a:p>
      </dgm:t>
    </dgm:pt>
    <dgm:pt modelId="{C9D4B0B2-AD83-4EAC-8A5D-028BD530B1F0}" type="sibTrans" cxnId="{C3B06CDF-EE8E-4414-8915-194A921BFBE7}">
      <dgm:prSet/>
      <dgm:spPr/>
      <dgm:t>
        <a:bodyPr/>
        <a:lstStyle/>
        <a:p>
          <a:endParaRPr lang="en-US"/>
        </a:p>
      </dgm:t>
    </dgm:pt>
    <dgm:pt modelId="{C3038F95-60CD-42BD-BE89-B6F16DEEA2B2}">
      <dgm:prSet phldrT="[Text]"/>
      <dgm:spPr/>
      <dgm:t>
        <a:bodyPr/>
        <a:lstStyle/>
        <a:p>
          <a:r>
            <a:rPr lang="en-US" dirty="0" smtClean="0"/>
            <a:t>Extract CV form data and submit</a:t>
          </a:r>
          <a:endParaRPr lang="en-US" dirty="0"/>
        </a:p>
      </dgm:t>
    </dgm:pt>
    <dgm:pt modelId="{AB89472B-F091-4E19-B264-005208C9D0AB}" type="parTrans" cxnId="{E47A6CD1-1364-4BDC-9366-B568E4E111B2}">
      <dgm:prSet/>
      <dgm:spPr/>
      <dgm:t>
        <a:bodyPr/>
        <a:lstStyle/>
        <a:p>
          <a:endParaRPr lang="en-US"/>
        </a:p>
      </dgm:t>
    </dgm:pt>
    <dgm:pt modelId="{06724456-7D9D-4258-95CE-BDF841571AE4}" type="sibTrans" cxnId="{E47A6CD1-1364-4BDC-9366-B568E4E111B2}">
      <dgm:prSet/>
      <dgm:spPr/>
      <dgm:t>
        <a:bodyPr/>
        <a:lstStyle/>
        <a:p>
          <a:endParaRPr lang="en-US"/>
        </a:p>
      </dgm:t>
    </dgm:pt>
    <dgm:pt modelId="{0D870FDF-7223-427D-BD78-83CA9D8C7149}">
      <dgm:prSet phldrT="[Text]"/>
      <dgm:spPr/>
      <dgm:t>
        <a:bodyPr/>
        <a:lstStyle/>
        <a:p>
          <a:r>
            <a:rPr lang="en-US" dirty="0" smtClean="0"/>
            <a:t>Store saved data to database</a:t>
          </a:r>
          <a:endParaRPr lang="en-US" dirty="0"/>
        </a:p>
      </dgm:t>
    </dgm:pt>
    <dgm:pt modelId="{5930BBEE-CFFF-4289-9526-ED48D5942BE8}" type="parTrans" cxnId="{A9DDEC6D-B566-4105-AEA7-2EDFD827E847}">
      <dgm:prSet/>
      <dgm:spPr/>
      <dgm:t>
        <a:bodyPr/>
        <a:lstStyle/>
        <a:p>
          <a:endParaRPr lang="en-US"/>
        </a:p>
      </dgm:t>
    </dgm:pt>
    <dgm:pt modelId="{F567C880-2483-4EC2-A615-C9C7D3198A71}" type="sibTrans" cxnId="{A9DDEC6D-B566-4105-AEA7-2EDFD827E847}">
      <dgm:prSet/>
      <dgm:spPr/>
      <dgm:t>
        <a:bodyPr/>
        <a:lstStyle/>
        <a:p>
          <a:endParaRPr lang="en-US"/>
        </a:p>
      </dgm:t>
    </dgm:pt>
    <dgm:pt modelId="{72208AC6-4C6B-493A-9EB3-12764AB08837}" type="pres">
      <dgm:prSet presAssocID="{1E550A77-5FE9-48DF-9174-913185A86A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8371F-5E52-4887-A46E-A83A2620D8A4}" type="pres">
      <dgm:prSet presAssocID="{FFFB70C7-FAAB-4A45-A6D5-D1251CF223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82818-CC08-4BED-B2D4-FF6B75699D97}" type="pres">
      <dgm:prSet presAssocID="{AB0E64B8-1D11-4186-B0F4-A2342F8602F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64D765C-76F5-4BE2-BA84-FEE17EE992E5}" type="pres">
      <dgm:prSet presAssocID="{AB0E64B8-1D11-4186-B0F4-A2342F8602F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CEF206-D6C0-4540-A4EB-5724122E4E10}" type="pres">
      <dgm:prSet presAssocID="{ED182A6A-C128-4668-8164-E4EBDB492C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EF2CD-3CFD-4123-8141-F0E11BF557DA}" type="pres">
      <dgm:prSet presAssocID="{B178C302-2432-4EE5-B74D-18C0324B48D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9D70973-A17D-497A-8A0F-46D267825CF7}" type="pres">
      <dgm:prSet presAssocID="{B178C302-2432-4EE5-B74D-18C0324B48D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04883E0-DEFE-45D1-918B-69D6BCEA11D1}" type="pres">
      <dgm:prSet presAssocID="{BE039404-27FD-40BD-9C4C-E95368B09A9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8F0D5-AB11-4E85-BD29-2C7BDB782438}" type="pres">
      <dgm:prSet presAssocID="{3E3790FA-3F68-4742-8555-7DA25F766CE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7F689F4-31F3-458F-9309-11C79920DD3D}" type="pres">
      <dgm:prSet presAssocID="{3E3790FA-3F68-4742-8555-7DA25F766CE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7875F06-EEDE-471F-94D7-8EFEBFB87552}" type="pres">
      <dgm:prSet presAssocID="{123EA068-DEED-451E-8BA8-F1C61E6266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7F20E-A57E-4368-93DD-F4986F129B0E}" type="pres">
      <dgm:prSet presAssocID="{C9D4B0B2-AD83-4EAC-8A5D-028BD530B1F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D4FFD02-F6FC-4C89-AB2C-2326756AA028}" type="pres">
      <dgm:prSet presAssocID="{C9D4B0B2-AD83-4EAC-8A5D-028BD530B1F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ECFA841-BA02-4124-A150-D71725DCF7B4}" type="pres">
      <dgm:prSet presAssocID="{C3038F95-60CD-42BD-BE89-B6F16DEEA2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A8A90-3419-4E41-9BAD-5A277DEB2ED0}" type="pres">
      <dgm:prSet presAssocID="{06724456-7D9D-4258-95CE-BDF841571AE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FC5901E-0CD7-41EB-96DC-A73CEFB0064D}" type="pres">
      <dgm:prSet presAssocID="{06724456-7D9D-4258-95CE-BDF841571AE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F661E2A-C023-4194-89B2-304407520D7A}" type="pres">
      <dgm:prSet presAssocID="{0D870FDF-7223-427D-BD78-83CA9D8C714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056169-B860-431D-9465-6B18B05BC934}" srcId="{1E550A77-5FE9-48DF-9174-913185A86A0F}" destId="{ED182A6A-C128-4668-8164-E4EBDB492CE1}" srcOrd="1" destOrd="0" parTransId="{B2A72FFE-08BF-4FF2-AECC-E6FB9CBFC2AE}" sibTransId="{B178C302-2432-4EE5-B74D-18C0324B48D6}"/>
    <dgm:cxn modelId="{6E2B0AD8-22FF-AC49-B93C-939EF089C0C6}" type="presOf" srcId="{3E3790FA-3F68-4742-8555-7DA25F766CEE}" destId="{C798F0D5-AB11-4E85-BD29-2C7BDB782438}" srcOrd="0" destOrd="0" presId="urn:microsoft.com/office/officeart/2005/8/layout/process5"/>
    <dgm:cxn modelId="{5C34B043-16F1-7449-97E8-8CCAF2D8A4EF}" type="presOf" srcId="{123EA068-DEED-451E-8BA8-F1C61E6266C2}" destId="{37875F06-EEDE-471F-94D7-8EFEBFB87552}" srcOrd="0" destOrd="0" presId="urn:microsoft.com/office/officeart/2005/8/layout/process5"/>
    <dgm:cxn modelId="{DE47CD92-EAD2-2C41-8EAB-1CC360CF21F1}" type="presOf" srcId="{AB0E64B8-1D11-4186-B0F4-A2342F8602F9}" destId="{164D765C-76F5-4BE2-BA84-FEE17EE992E5}" srcOrd="1" destOrd="0" presId="urn:microsoft.com/office/officeart/2005/8/layout/process5"/>
    <dgm:cxn modelId="{C5A34F3B-E669-8245-87BD-1876A3752324}" type="presOf" srcId="{C9D4B0B2-AD83-4EAC-8A5D-028BD530B1F0}" destId="{5D4FFD02-F6FC-4C89-AB2C-2326756AA028}" srcOrd="1" destOrd="0" presId="urn:microsoft.com/office/officeart/2005/8/layout/process5"/>
    <dgm:cxn modelId="{5D1887F0-1437-3044-B3CB-0DC65758F5ED}" type="presOf" srcId="{B178C302-2432-4EE5-B74D-18C0324B48D6}" destId="{99D70973-A17D-497A-8A0F-46D267825CF7}" srcOrd="1" destOrd="0" presId="urn:microsoft.com/office/officeart/2005/8/layout/process5"/>
    <dgm:cxn modelId="{C3B06CDF-EE8E-4414-8915-194A921BFBE7}" srcId="{1E550A77-5FE9-48DF-9174-913185A86A0F}" destId="{123EA068-DEED-451E-8BA8-F1C61E6266C2}" srcOrd="3" destOrd="0" parTransId="{2F84C59D-E424-4BA6-B715-30165FE7583C}" sibTransId="{C9D4B0B2-AD83-4EAC-8A5D-028BD530B1F0}"/>
    <dgm:cxn modelId="{AEF2466A-6BF7-5C48-B2AD-DE56D40B9594}" type="presOf" srcId="{BE039404-27FD-40BD-9C4C-E95368B09A92}" destId="{604883E0-DEFE-45D1-918B-69D6BCEA11D1}" srcOrd="0" destOrd="0" presId="urn:microsoft.com/office/officeart/2005/8/layout/process5"/>
    <dgm:cxn modelId="{88E9DEBC-7861-1D4A-8CD3-F56DEDCAA39E}" type="presOf" srcId="{FFFB70C7-FAAB-4A45-A6D5-D1251CF22341}" destId="{F5A8371F-5E52-4887-A46E-A83A2620D8A4}" srcOrd="0" destOrd="0" presId="urn:microsoft.com/office/officeart/2005/8/layout/process5"/>
    <dgm:cxn modelId="{D7ED3B87-3C86-C449-814A-E31A833F2EDA}" type="presOf" srcId="{0D870FDF-7223-427D-BD78-83CA9D8C7149}" destId="{6F661E2A-C023-4194-89B2-304407520D7A}" srcOrd="0" destOrd="0" presId="urn:microsoft.com/office/officeart/2005/8/layout/process5"/>
    <dgm:cxn modelId="{1E227EA1-AF77-6349-87D5-DC4E19E8251C}" type="presOf" srcId="{B178C302-2432-4EE5-B74D-18C0324B48D6}" destId="{8D0EF2CD-3CFD-4123-8141-F0E11BF557DA}" srcOrd="0" destOrd="0" presId="urn:microsoft.com/office/officeart/2005/8/layout/process5"/>
    <dgm:cxn modelId="{D8975A51-14B9-FC47-93C1-80C12004C18E}" type="presOf" srcId="{1E550A77-5FE9-48DF-9174-913185A86A0F}" destId="{72208AC6-4C6B-493A-9EB3-12764AB08837}" srcOrd="0" destOrd="0" presId="urn:microsoft.com/office/officeart/2005/8/layout/process5"/>
    <dgm:cxn modelId="{DB003751-3890-3743-9ECE-206B4434BE33}" type="presOf" srcId="{ED182A6A-C128-4668-8164-E4EBDB492CE1}" destId="{1ACEF206-D6C0-4540-A4EB-5724122E4E10}" srcOrd="0" destOrd="0" presId="urn:microsoft.com/office/officeart/2005/8/layout/process5"/>
    <dgm:cxn modelId="{A9DDEC6D-B566-4105-AEA7-2EDFD827E847}" srcId="{1E550A77-5FE9-48DF-9174-913185A86A0F}" destId="{0D870FDF-7223-427D-BD78-83CA9D8C7149}" srcOrd="5" destOrd="0" parTransId="{5930BBEE-CFFF-4289-9526-ED48D5942BE8}" sibTransId="{F567C880-2483-4EC2-A615-C9C7D3198A71}"/>
    <dgm:cxn modelId="{50F931A0-BBD6-3B4B-9084-7F1DB7982515}" type="presOf" srcId="{AB0E64B8-1D11-4186-B0F4-A2342F8602F9}" destId="{AA582818-CC08-4BED-B2D4-FF6B75699D97}" srcOrd="0" destOrd="0" presId="urn:microsoft.com/office/officeart/2005/8/layout/process5"/>
    <dgm:cxn modelId="{328EB12E-5512-AA40-ADA2-D5C0CDED2F70}" type="presOf" srcId="{06724456-7D9D-4258-95CE-BDF841571AE4}" destId="{4FC5901E-0CD7-41EB-96DC-A73CEFB0064D}" srcOrd="1" destOrd="0" presId="urn:microsoft.com/office/officeart/2005/8/layout/process5"/>
    <dgm:cxn modelId="{E47A6CD1-1364-4BDC-9366-B568E4E111B2}" srcId="{1E550A77-5FE9-48DF-9174-913185A86A0F}" destId="{C3038F95-60CD-42BD-BE89-B6F16DEEA2B2}" srcOrd="4" destOrd="0" parTransId="{AB89472B-F091-4E19-B264-005208C9D0AB}" sibTransId="{06724456-7D9D-4258-95CE-BDF841571AE4}"/>
    <dgm:cxn modelId="{F16216C6-E12A-45A8-963D-A4526554AEAE}" srcId="{1E550A77-5FE9-48DF-9174-913185A86A0F}" destId="{FFFB70C7-FAAB-4A45-A6D5-D1251CF22341}" srcOrd="0" destOrd="0" parTransId="{5C7A2544-BDD1-4B5C-BDF6-FCC58EE166C4}" sibTransId="{AB0E64B8-1D11-4186-B0F4-A2342F8602F9}"/>
    <dgm:cxn modelId="{7E2391CE-2D42-C84D-96B0-AEA523B4D36B}" type="presOf" srcId="{3E3790FA-3F68-4742-8555-7DA25F766CEE}" destId="{47F689F4-31F3-458F-9309-11C79920DD3D}" srcOrd="1" destOrd="0" presId="urn:microsoft.com/office/officeart/2005/8/layout/process5"/>
    <dgm:cxn modelId="{ACB886AC-8811-FF4D-9F64-8389BC10CED9}" type="presOf" srcId="{C3038F95-60CD-42BD-BE89-B6F16DEEA2B2}" destId="{7ECFA841-BA02-4124-A150-D71725DCF7B4}" srcOrd="0" destOrd="0" presId="urn:microsoft.com/office/officeart/2005/8/layout/process5"/>
    <dgm:cxn modelId="{BF638695-276F-D244-B3B1-7617B91BA1EA}" type="presOf" srcId="{C9D4B0B2-AD83-4EAC-8A5D-028BD530B1F0}" destId="{CCB7F20E-A57E-4368-93DD-F4986F129B0E}" srcOrd="0" destOrd="0" presId="urn:microsoft.com/office/officeart/2005/8/layout/process5"/>
    <dgm:cxn modelId="{405EA679-245D-4D27-A041-028CAAC4BD1D}" srcId="{1E550A77-5FE9-48DF-9174-913185A86A0F}" destId="{BE039404-27FD-40BD-9C4C-E95368B09A92}" srcOrd="2" destOrd="0" parTransId="{F9ADF5BA-2CFE-45A0-9D1C-A71DF58CADA4}" sibTransId="{3E3790FA-3F68-4742-8555-7DA25F766CEE}"/>
    <dgm:cxn modelId="{BEC98AAD-A25E-4840-9836-80D5B28E13DB}" type="presOf" srcId="{06724456-7D9D-4258-95CE-BDF841571AE4}" destId="{056A8A90-3419-4E41-9BAD-5A277DEB2ED0}" srcOrd="0" destOrd="0" presId="urn:microsoft.com/office/officeart/2005/8/layout/process5"/>
    <dgm:cxn modelId="{9B734203-0BB2-A44E-8BAB-297B69197D13}" type="presParOf" srcId="{72208AC6-4C6B-493A-9EB3-12764AB08837}" destId="{F5A8371F-5E52-4887-A46E-A83A2620D8A4}" srcOrd="0" destOrd="0" presId="urn:microsoft.com/office/officeart/2005/8/layout/process5"/>
    <dgm:cxn modelId="{86101AD5-B55C-CD46-82B2-D51EA87D0145}" type="presParOf" srcId="{72208AC6-4C6B-493A-9EB3-12764AB08837}" destId="{AA582818-CC08-4BED-B2D4-FF6B75699D97}" srcOrd="1" destOrd="0" presId="urn:microsoft.com/office/officeart/2005/8/layout/process5"/>
    <dgm:cxn modelId="{29544FC8-E07E-AD41-ADF1-9FAC593CF859}" type="presParOf" srcId="{AA582818-CC08-4BED-B2D4-FF6B75699D97}" destId="{164D765C-76F5-4BE2-BA84-FEE17EE992E5}" srcOrd="0" destOrd="0" presId="urn:microsoft.com/office/officeart/2005/8/layout/process5"/>
    <dgm:cxn modelId="{6310DCCF-3824-6A46-AA88-12126D0C5598}" type="presParOf" srcId="{72208AC6-4C6B-493A-9EB3-12764AB08837}" destId="{1ACEF206-D6C0-4540-A4EB-5724122E4E10}" srcOrd="2" destOrd="0" presId="urn:microsoft.com/office/officeart/2005/8/layout/process5"/>
    <dgm:cxn modelId="{7113E131-E13B-0040-9AB2-C09941BDE85D}" type="presParOf" srcId="{72208AC6-4C6B-493A-9EB3-12764AB08837}" destId="{8D0EF2CD-3CFD-4123-8141-F0E11BF557DA}" srcOrd="3" destOrd="0" presId="urn:microsoft.com/office/officeart/2005/8/layout/process5"/>
    <dgm:cxn modelId="{C385A51A-0F00-144A-AC42-83652A3F6B40}" type="presParOf" srcId="{8D0EF2CD-3CFD-4123-8141-F0E11BF557DA}" destId="{99D70973-A17D-497A-8A0F-46D267825CF7}" srcOrd="0" destOrd="0" presId="urn:microsoft.com/office/officeart/2005/8/layout/process5"/>
    <dgm:cxn modelId="{D2745027-7C4C-4740-B7F3-6A17A39ACEE0}" type="presParOf" srcId="{72208AC6-4C6B-493A-9EB3-12764AB08837}" destId="{604883E0-DEFE-45D1-918B-69D6BCEA11D1}" srcOrd="4" destOrd="0" presId="urn:microsoft.com/office/officeart/2005/8/layout/process5"/>
    <dgm:cxn modelId="{48E90B38-EDF8-174A-B766-AF39183B22A3}" type="presParOf" srcId="{72208AC6-4C6B-493A-9EB3-12764AB08837}" destId="{C798F0D5-AB11-4E85-BD29-2C7BDB782438}" srcOrd="5" destOrd="0" presId="urn:microsoft.com/office/officeart/2005/8/layout/process5"/>
    <dgm:cxn modelId="{0D4A9795-5573-3445-972A-B35BCB5C0920}" type="presParOf" srcId="{C798F0D5-AB11-4E85-BD29-2C7BDB782438}" destId="{47F689F4-31F3-458F-9309-11C79920DD3D}" srcOrd="0" destOrd="0" presId="urn:microsoft.com/office/officeart/2005/8/layout/process5"/>
    <dgm:cxn modelId="{F2CBC29B-DA8E-7D46-84D0-2218820D73A4}" type="presParOf" srcId="{72208AC6-4C6B-493A-9EB3-12764AB08837}" destId="{37875F06-EEDE-471F-94D7-8EFEBFB87552}" srcOrd="6" destOrd="0" presId="urn:microsoft.com/office/officeart/2005/8/layout/process5"/>
    <dgm:cxn modelId="{811A8FBA-F062-AD4F-8D4B-455E3E0ECC5D}" type="presParOf" srcId="{72208AC6-4C6B-493A-9EB3-12764AB08837}" destId="{CCB7F20E-A57E-4368-93DD-F4986F129B0E}" srcOrd="7" destOrd="0" presId="urn:microsoft.com/office/officeart/2005/8/layout/process5"/>
    <dgm:cxn modelId="{5108F5B3-EDA7-1647-8E88-35C1B15FC4FE}" type="presParOf" srcId="{CCB7F20E-A57E-4368-93DD-F4986F129B0E}" destId="{5D4FFD02-F6FC-4C89-AB2C-2326756AA028}" srcOrd="0" destOrd="0" presId="urn:microsoft.com/office/officeart/2005/8/layout/process5"/>
    <dgm:cxn modelId="{410B61BF-B553-2646-8472-A1D4FB18D447}" type="presParOf" srcId="{72208AC6-4C6B-493A-9EB3-12764AB08837}" destId="{7ECFA841-BA02-4124-A150-D71725DCF7B4}" srcOrd="8" destOrd="0" presId="urn:microsoft.com/office/officeart/2005/8/layout/process5"/>
    <dgm:cxn modelId="{B6343A11-2135-884A-8486-FC38ED51CCEC}" type="presParOf" srcId="{72208AC6-4C6B-493A-9EB3-12764AB08837}" destId="{056A8A90-3419-4E41-9BAD-5A277DEB2ED0}" srcOrd="9" destOrd="0" presId="urn:microsoft.com/office/officeart/2005/8/layout/process5"/>
    <dgm:cxn modelId="{D78204FD-FF32-B440-94E7-E0F6A2BCC3B1}" type="presParOf" srcId="{056A8A90-3419-4E41-9BAD-5A277DEB2ED0}" destId="{4FC5901E-0CD7-41EB-96DC-A73CEFB0064D}" srcOrd="0" destOrd="0" presId="urn:microsoft.com/office/officeart/2005/8/layout/process5"/>
    <dgm:cxn modelId="{F7B195E4-1E1A-5F45-801B-EADDCE7E1421}" type="presParOf" srcId="{72208AC6-4C6B-493A-9EB3-12764AB08837}" destId="{6F661E2A-C023-4194-89B2-304407520D7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3B4D74-EB2F-4A8B-8D24-6D32C53B071E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290702-AFC6-41CB-BC8B-9E0EB2DFD352}">
      <dgm:prSet phldrT="[Text]"/>
      <dgm:spPr/>
      <dgm:t>
        <a:bodyPr/>
        <a:lstStyle/>
        <a:p>
          <a:r>
            <a:rPr lang="en-US" b="1" dirty="0" smtClean="0"/>
            <a:t>Template_1</a:t>
          </a:r>
          <a:endParaRPr lang="en-US" b="1" dirty="0"/>
        </a:p>
      </dgm:t>
    </dgm:pt>
    <dgm:pt modelId="{8EBD6ECE-AC75-4AA1-B5ED-9AC5D577961A}" type="parTrans" cxnId="{66A4C422-FF50-4D39-8B13-547C01E7774C}">
      <dgm:prSet/>
      <dgm:spPr/>
      <dgm:t>
        <a:bodyPr/>
        <a:lstStyle/>
        <a:p>
          <a:endParaRPr lang="en-US"/>
        </a:p>
      </dgm:t>
    </dgm:pt>
    <dgm:pt modelId="{445A1652-A121-4F74-B5F1-AF3DDCD8F223}" type="sibTrans" cxnId="{66A4C422-FF50-4D39-8B13-547C01E7774C}">
      <dgm:prSet/>
      <dgm:spPr/>
      <dgm:t>
        <a:bodyPr/>
        <a:lstStyle/>
        <a:p>
          <a:endParaRPr lang="en-US"/>
        </a:p>
      </dgm:t>
    </dgm:pt>
    <dgm:pt modelId="{FC567998-5956-42D1-9F14-4DBDA63DE2FE}">
      <dgm:prSet phldrT="[Text]" custT="1"/>
      <dgm:spPr/>
      <dgm:t>
        <a:bodyPr/>
        <a:lstStyle/>
        <a:p>
          <a:pPr marL="0" indent="0" algn="l"/>
          <a:r>
            <a:rPr lang="en-US" sz="2400" dirty="0" err="1" smtClean="0"/>
            <a:t>template.blade.php</a:t>
          </a:r>
          <a:endParaRPr lang="en-US" sz="2400" dirty="0" smtClean="0"/>
        </a:p>
        <a:p>
          <a:pPr marL="0" indent="0" algn="l"/>
          <a:r>
            <a:rPr lang="en-US" sz="2400" dirty="0" err="1" smtClean="0"/>
            <a:t>cv.json</a:t>
          </a:r>
          <a:endParaRPr lang="en-US" sz="2400" dirty="0" smtClean="0"/>
        </a:p>
        <a:p>
          <a:pPr marL="0" indent="0" algn="l"/>
          <a:r>
            <a:rPr lang="en-US" sz="2400" dirty="0" smtClean="0"/>
            <a:t>cv.css</a:t>
          </a:r>
        </a:p>
        <a:p>
          <a:pPr marL="0" indent="0" algn="l"/>
          <a:r>
            <a:rPr lang="en-US" sz="2400" dirty="0" err="1" smtClean="0"/>
            <a:t>print.json</a:t>
          </a:r>
          <a:endParaRPr lang="en-US" sz="2400" dirty="0" smtClean="0"/>
        </a:p>
        <a:p>
          <a:pPr marL="0" indent="0" algn="l"/>
          <a:r>
            <a:rPr lang="en-US" sz="2400" dirty="0" smtClean="0"/>
            <a:t>images/</a:t>
          </a:r>
        </a:p>
        <a:p>
          <a:pPr marL="0" indent="0" algn="l"/>
          <a:r>
            <a:rPr lang="en-US" sz="2400" dirty="0" smtClean="0"/>
            <a:t>fonts/</a:t>
          </a:r>
        </a:p>
        <a:p>
          <a:pPr marL="0" indent="0" algn="l"/>
          <a:endParaRPr lang="en-US" sz="1900" dirty="0"/>
        </a:p>
      </dgm:t>
    </dgm:pt>
    <dgm:pt modelId="{4959C6DF-AF6E-46F3-94E0-B425A0DEAE28}" type="parTrans" cxnId="{321637E2-AF42-4E8A-B6E6-EF2C57690D3A}">
      <dgm:prSet/>
      <dgm:spPr/>
      <dgm:t>
        <a:bodyPr/>
        <a:lstStyle/>
        <a:p>
          <a:endParaRPr lang="en-US"/>
        </a:p>
      </dgm:t>
    </dgm:pt>
    <dgm:pt modelId="{6CD12E7C-4831-4708-B804-F02A407B035D}" type="sibTrans" cxnId="{321637E2-AF42-4E8A-B6E6-EF2C57690D3A}">
      <dgm:prSet/>
      <dgm:spPr/>
      <dgm:t>
        <a:bodyPr/>
        <a:lstStyle/>
        <a:p>
          <a:endParaRPr lang="en-US"/>
        </a:p>
      </dgm:t>
    </dgm:pt>
    <dgm:pt modelId="{2FED2801-5751-4D5F-A2CB-841A41DC5E90}">
      <dgm:prSet phldrT="[Text]"/>
      <dgm:spPr/>
      <dgm:t>
        <a:bodyPr/>
        <a:lstStyle/>
        <a:p>
          <a:r>
            <a:rPr lang="en-US" dirty="0" smtClean="0"/>
            <a:t>Template_2</a:t>
          </a:r>
          <a:endParaRPr lang="en-US" dirty="0"/>
        </a:p>
      </dgm:t>
    </dgm:pt>
    <dgm:pt modelId="{B27F2063-06E2-49A0-86C5-E45E62FB6EBC}" type="parTrans" cxnId="{6BCEF06D-671A-4785-B303-A6CA7621CA76}">
      <dgm:prSet/>
      <dgm:spPr/>
      <dgm:t>
        <a:bodyPr/>
        <a:lstStyle/>
        <a:p>
          <a:endParaRPr lang="en-US"/>
        </a:p>
      </dgm:t>
    </dgm:pt>
    <dgm:pt modelId="{609643D2-3672-4774-BD41-D9E92F555D37}" type="sibTrans" cxnId="{6BCEF06D-671A-4785-B303-A6CA7621CA76}">
      <dgm:prSet/>
      <dgm:spPr/>
      <dgm:t>
        <a:bodyPr/>
        <a:lstStyle/>
        <a:p>
          <a:endParaRPr lang="en-US"/>
        </a:p>
      </dgm:t>
    </dgm:pt>
    <dgm:pt modelId="{3C9A2527-B70B-444E-9E9B-34B462B34ACB}">
      <dgm:prSet phldrT="[Text]" phldr="1"/>
      <dgm:spPr/>
      <dgm:t>
        <a:bodyPr/>
        <a:lstStyle/>
        <a:p>
          <a:endParaRPr lang="en-US" dirty="0"/>
        </a:p>
      </dgm:t>
    </dgm:pt>
    <dgm:pt modelId="{4ACC360A-D4D6-42F4-9941-04F71D544E62}" type="parTrans" cxnId="{8BCBE0BF-D506-44B4-8FA0-237221B71FF0}">
      <dgm:prSet/>
      <dgm:spPr/>
      <dgm:t>
        <a:bodyPr/>
        <a:lstStyle/>
        <a:p>
          <a:endParaRPr lang="en-US"/>
        </a:p>
      </dgm:t>
    </dgm:pt>
    <dgm:pt modelId="{7614B4EB-8A25-4166-BE7D-63C9BA825788}" type="sibTrans" cxnId="{8BCBE0BF-D506-44B4-8FA0-237221B71FF0}">
      <dgm:prSet/>
      <dgm:spPr/>
      <dgm:t>
        <a:bodyPr/>
        <a:lstStyle/>
        <a:p>
          <a:endParaRPr lang="en-US"/>
        </a:p>
      </dgm:t>
    </dgm:pt>
    <dgm:pt modelId="{FC733184-BDC8-4B89-818A-66C1E392E94E}">
      <dgm:prSet phldrT="[Text]" custT="1"/>
      <dgm:spPr/>
      <dgm:t>
        <a:bodyPr/>
        <a:lstStyle/>
        <a:p>
          <a:r>
            <a:rPr lang="en-US" sz="2000" b="0" dirty="0" smtClean="0"/>
            <a:t>Template_3</a:t>
          </a:r>
          <a:endParaRPr lang="en-US" sz="2000" b="0" dirty="0"/>
        </a:p>
      </dgm:t>
    </dgm:pt>
    <dgm:pt modelId="{E49412F0-6405-426E-9A42-50E16929233A}" type="parTrans" cxnId="{74B517FA-A2BA-482D-A611-75AE98F18C3F}">
      <dgm:prSet/>
      <dgm:spPr/>
      <dgm:t>
        <a:bodyPr/>
        <a:lstStyle/>
        <a:p>
          <a:endParaRPr lang="en-US"/>
        </a:p>
      </dgm:t>
    </dgm:pt>
    <dgm:pt modelId="{BEC93CFD-8C54-4668-A2F6-867E1DE4D3A3}" type="sibTrans" cxnId="{74B517FA-A2BA-482D-A611-75AE98F18C3F}">
      <dgm:prSet/>
      <dgm:spPr/>
      <dgm:t>
        <a:bodyPr/>
        <a:lstStyle/>
        <a:p>
          <a:endParaRPr lang="en-US"/>
        </a:p>
      </dgm:t>
    </dgm:pt>
    <dgm:pt modelId="{5E33B5B5-5A39-4107-B78B-1DD10587B380}">
      <dgm:prSet phldrT="[Text]" phldr="1"/>
      <dgm:spPr/>
      <dgm:t>
        <a:bodyPr/>
        <a:lstStyle/>
        <a:p>
          <a:endParaRPr lang="en-US"/>
        </a:p>
      </dgm:t>
    </dgm:pt>
    <dgm:pt modelId="{F92299F6-F387-4B43-88D7-23D4CAF60662}" type="parTrans" cxnId="{6A458768-1238-4682-955E-580296929E38}">
      <dgm:prSet/>
      <dgm:spPr/>
      <dgm:t>
        <a:bodyPr/>
        <a:lstStyle/>
        <a:p>
          <a:endParaRPr lang="en-US"/>
        </a:p>
      </dgm:t>
    </dgm:pt>
    <dgm:pt modelId="{609B007F-855E-44FC-84C2-CE2C68821C1F}" type="sibTrans" cxnId="{6A458768-1238-4682-955E-580296929E38}">
      <dgm:prSet/>
      <dgm:spPr/>
      <dgm:t>
        <a:bodyPr/>
        <a:lstStyle/>
        <a:p>
          <a:endParaRPr lang="en-US"/>
        </a:p>
      </dgm:t>
    </dgm:pt>
    <dgm:pt modelId="{78D3D0A8-D6F8-4B18-92F2-7520BA2B0AC8}" type="pres">
      <dgm:prSet presAssocID="{913B4D74-EB2F-4A8B-8D24-6D32C53B071E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1DBECA-0A36-4CEE-B3EB-408F5BF089B3}" type="pres">
      <dgm:prSet presAssocID="{FC733184-BDC8-4B89-818A-66C1E392E94E}" presName="ChildAccent3" presStyleCnt="0"/>
      <dgm:spPr/>
    </dgm:pt>
    <dgm:pt modelId="{1C599593-1C15-4AE7-A258-3419684893C6}" type="pres">
      <dgm:prSet presAssocID="{FC733184-BDC8-4B89-818A-66C1E392E94E}" presName="ChildAccent" presStyleLbl="alignImgPlace1" presStyleIdx="0" presStyleCnt="3" custScaleX="195487" custLinFactX="4556" custLinFactNeighborX="100000" custLinFactNeighborY="7188"/>
      <dgm:spPr/>
      <dgm:t>
        <a:bodyPr/>
        <a:lstStyle/>
        <a:p>
          <a:endParaRPr lang="en-US"/>
        </a:p>
      </dgm:t>
    </dgm:pt>
    <dgm:pt modelId="{F7BF98C8-F1B8-4EC5-B6AE-83C57C16FC72}" type="pres">
      <dgm:prSet presAssocID="{FC733184-BDC8-4B89-818A-66C1E392E94E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34EE3-0B2B-40BC-9739-5409B85B7EBB}" type="pres">
      <dgm:prSet presAssocID="{FC733184-BDC8-4B89-818A-66C1E392E94E}" presName="Parent3" presStyleLbl="node1" presStyleIdx="0" presStyleCnt="3" custScaleX="203930" custLinFactX="4556" custLinFactNeighborX="100000" custLinFactNeighborY="8569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9F2CA-6B84-4DC7-ABBD-E7DE92D71F62}" type="pres">
      <dgm:prSet presAssocID="{2FED2801-5751-4D5F-A2CB-841A41DC5E90}" presName="ChildAccent2" presStyleCnt="0"/>
      <dgm:spPr/>
    </dgm:pt>
    <dgm:pt modelId="{8F40D463-0335-4AD9-92C8-936D1890C62A}" type="pres">
      <dgm:prSet presAssocID="{2FED2801-5751-4D5F-A2CB-841A41DC5E90}" presName="ChildAccent" presStyleLbl="alignImgPlace1" presStyleIdx="1" presStyleCnt="3" custScaleX="248930" custLinFactNeighborX="42113" custLinFactNeighborY="3518"/>
      <dgm:spPr/>
      <dgm:t>
        <a:bodyPr/>
        <a:lstStyle/>
        <a:p>
          <a:endParaRPr lang="en-US"/>
        </a:p>
      </dgm:t>
    </dgm:pt>
    <dgm:pt modelId="{A21FDFD0-9694-48E0-B625-F4797DC614D4}" type="pres">
      <dgm:prSet presAssocID="{2FED2801-5751-4D5F-A2CB-841A41DC5E90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3975E-C49B-4028-B411-B6D0B7C8C245}" type="pres">
      <dgm:prSet presAssocID="{2FED2801-5751-4D5F-A2CB-841A41DC5E90}" presName="Parent2" presStyleLbl="node1" presStyleIdx="1" presStyleCnt="3" custScaleX="251117" custLinFactNeighborX="42113" custLinFactNeighborY="1829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DE244-3733-48F0-9634-FEA513720AF5}" type="pres">
      <dgm:prSet presAssocID="{B7290702-AFC6-41CB-BC8B-9E0EB2DFD352}" presName="ChildAccent1" presStyleCnt="0"/>
      <dgm:spPr/>
    </dgm:pt>
    <dgm:pt modelId="{16DB0FC6-C383-4CCC-B25D-BE51412D78F0}" type="pres">
      <dgm:prSet presAssocID="{B7290702-AFC6-41CB-BC8B-9E0EB2DFD352}" presName="ChildAccent" presStyleLbl="alignImgPlace1" presStyleIdx="2" presStyleCnt="3" custScaleX="278452" custScaleY="111078" custLinFactNeighborX="-62443" custLinFactNeighborY="2781"/>
      <dgm:spPr/>
      <dgm:t>
        <a:bodyPr/>
        <a:lstStyle/>
        <a:p>
          <a:endParaRPr lang="en-US"/>
        </a:p>
      </dgm:t>
    </dgm:pt>
    <dgm:pt modelId="{6BBC6380-9DFC-43A5-B4C7-D258B5D9DFF7}" type="pres">
      <dgm:prSet presAssocID="{B7290702-AFC6-41CB-BC8B-9E0EB2DFD352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2C678-F85F-4B96-B4DB-25591AEACF30}" type="pres">
      <dgm:prSet presAssocID="{B7290702-AFC6-41CB-BC8B-9E0EB2DFD352}" presName="Parent1" presStyleLbl="node1" presStyleIdx="2" presStyleCnt="3" custScaleX="279497" custScaleY="130927" custLinFactNeighborX="-60991" custLinFactNeighborY="-36581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B517FA-A2BA-482D-A611-75AE98F18C3F}" srcId="{913B4D74-EB2F-4A8B-8D24-6D32C53B071E}" destId="{FC733184-BDC8-4B89-818A-66C1E392E94E}" srcOrd="2" destOrd="0" parTransId="{E49412F0-6405-426E-9A42-50E16929233A}" sibTransId="{BEC93CFD-8C54-4668-A2F6-867E1DE4D3A3}"/>
    <dgm:cxn modelId="{8BCBE0BF-D506-44B4-8FA0-237221B71FF0}" srcId="{2FED2801-5751-4D5F-A2CB-841A41DC5E90}" destId="{3C9A2527-B70B-444E-9E9B-34B462B34ACB}" srcOrd="0" destOrd="0" parTransId="{4ACC360A-D4D6-42F4-9941-04F71D544E62}" sibTransId="{7614B4EB-8A25-4166-BE7D-63C9BA825788}"/>
    <dgm:cxn modelId="{4CE25BEF-6856-9F47-9FE5-37B5402C2EA4}" type="presOf" srcId="{913B4D74-EB2F-4A8B-8D24-6D32C53B071E}" destId="{78D3D0A8-D6F8-4B18-92F2-7520BA2B0AC8}" srcOrd="0" destOrd="0" presId="urn:microsoft.com/office/officeart/2011/layout/InterconnectedBlockProcess"/>
    <dgm:cxn modelId="{87C8B912-0A18-FC42-8E20-FBB5557CA262}" type="presOf" srcId="{5E33B5B5-5A39-4107-B78B-1DD10587B380}" destId="{F7BF98C8-F1B8-4EC5-B6AE-83C57C16FC72}" srcOrd="1" destOrd="0" presId="urn:microsoft.com/office/officeart/2011/layout/InterconnectedBlockProcess"/>
    <dgm:cxn modelId="{8C357D0E-83B8-E640-A0E0-24996ADFF612}" type="presOf" srcId="{3C9A2527-B70B-444E-9E9B-34B462B34ACB}" destId="{A21FDFD0-9694-48E0-B625-F4797DC614D4}" srcOrd="1" destOrd="0" presId="urn:microsoft.com/office/officeart/2011/layout/InterconnectedBlockProcess"/>
    <dgm:cxn modelId="{321637E2-AF42-4E8A-B6E6-EF2C57690D3A}" srcId="{B7290702-AFC6-41CB-BC8B-9E0EB2DFD352}" destId="{FC567998-5956-42D1-9F14-4DBDA63DE2FE}" srcOrd="0" destOrd="0" parTransId="{4959C6DF-AF6E-46F3-94E0-B425A0DEAE28}" sibTransId="{6CD12E7C-4831-4708-B804-F02A407B035D}"/>
    <dgm:cxn modelId="{054DCF7F-57A6-2647-B2B8-61FAE5D07027}" type="presOf" srcId="{2FED2801-5751-4D5F-A2CB-841A41DC5E90}" destId="{3EA3975E-C49B-4028-B411-B6D0B7C8C245}" srcOrd="0" destOrd="0" presId="urn:microsoft.com/office/officeart/2011/layout/InterconnectedBlockProcess"/>
    <dgm:cxn modelId="{6BCEF06D-671A-4785-B303-A6CA7621CA76}" srcId="{913B4D74-EB2F-4A8B-8D24-6D32C53B071E}" destId="{2FED2801-5751-4D5F-A2CB-841A41DC5E90}" srcOrd="1" destOrd="0" parTransId="{B27F2063-06E2-49A0-86C5-E45E62FB6EBC}" sibTransId="{609643D2-3672-4774-BD41-D9E92F555D37}"/>
    <dgm:cxn modelId="{39BBB93F-97B9-A547-B157-5C301CD509BC}" type="presOf" srcId="{FC733184-BDC8-4B89-818A-66C1E392E94E}" destId="{E1834EE3-0B2B-40BC-9739-5409B85B7EBB}" srcOrd="0" destOrd="0" presId="urn:microsoft.com/office/officeart/2011/layout/InterconnectedBlockProcess"/>
    <dgm:cxn modelId="{66BB6D38-7CC9-E34A-AE22-8431E4B01460}" type="presOf" srcId="{FC567998-5956-42D1-9F14-4DBDA63DE2FE}" destId="{6BBC6380-9DFC-43A5-B4C7-D258B5D9DFF7}" srcOrd="1" destOrd="0" presId="urn:microsoft.com/office/officeart/2011/layout/InterconnectedBlockProcess"/>
    <dgm:cxn modelId="{DE0A0FA2-4063-7A42-AE8F-2C6A90F70393}" type="presOf" srcId="{3C9A2527-B70B-444E-9E9B-34B462B34ACB}" destId="{8F40D463-0335-4AD9-92C8-936D1890C62A}" srcOrd="0" destOrd="0" presId="urn:microsoft.com/office/officeart/2011/layout/InterconnectedBlockProcess"/>
    <dgm:cxn modelId="{714FC4C6-105C-604A-8A59-CFF4EDF59B5B}" type="presOf" srcId="{FC567998-5956-42D1-9F14-4DBDA63DE2FE}" destId="{16DB0FC6-C383-4CCC-B25D-BE51412D78F0}" srcOrd="0" destOrd="0" presId="urn:microsoft.com/office/officeart/2011/layout/InterconnectedBlockProcess"/>
    <dgm:cxn modelId="{8E895742-4FF9-2849-9744-F45A505D0D07}" type="presOf" srcId="{B7290702-AFC6-41CB-BC8B-9E0EB2DFD352}" destId="{E112C678-F85F-4B96-B4DB-25591AEACF30}" srcOrd="0" destOrd="0" presId="urn:microsoft.com/office/officeart/2011/layout/InterconnectedBlockProcess"/>
    <dgm:cxn modelId="{6A458768-1238-4682-955E-580296929E38}" srcId="{FC733184-BDC8-4B89-818A-66C1E392E94E}" destId="{5E33B5B5-5A39-4107-B78B-1DD10587B380}" srcOrd="0" destOrd="0" parTransId="{F92299F6-F387-4B43-88D7-23D4CAF60662}" sibTransId="{609B007F-855E-44FC-84C2-CE2C68821C1F}"/>
    <dgm:cxn modelId="{8151A151-936E-3E48-884F-0E0BDEBCB544}" type="presOf" srcId="{5E33B5B5-5A39-4107-B78B-1DD10587B380}" destId="{1C599593-1C15-4AE7-A258-3419684893C6}" srcOrd="0" destOrd="0" presId="urn:microsoft.com/office/officeart/2011/layout/InterconnectedBlockProcess"/>
    <dgm:cxn modelId="{66A4C422-FF50-4D39-8B13-547C01E7774C}" srcId="{913B4D74-EB2F-4A8B-8D24-6D32C53B071E}" destId="{B7290702-AFC6-41CB-BC8B-9E0EB2DFD352}" srcOrd="0" destOrd="0" parTransId="{8EBD6ECE-AC75-4AA1-B5ED-9AC5D577961A}" sibTransId="{445A1652-A121-4F74-B5F1-AF3DDCD8F223}"/>
    <dgm:cxn modelId="{DF341ECB-BAC1-104C-A334-F12AC41762C2}" type="presParOf" srcId="{78D3D0A8-D6F8-4B18-92F2-7520BA2B0AC8}" destId="{621DBECA-0A36-4CEE-B3EB-408F5BF089B3}" srcOrd="0" destOrd="0" presId="urn:microsoft.com/office/officeart/2011/layout/InterconnectedBlockProcess"/>
    <dgm:cxn modelId="{EFA20485-D111-6844-985F-390040705687}" type="presParOf" srcId="{621DBECA-0A36-4CEE-B3EB-408F5BF089B3}" destId="{1C599593-1C15-4AE7-A258-3419684893C6}" srcOrd="0" destOrd="0" presId="urn:microsoft.com/office/officeart/2011/layout/InterconnectedBlockProcess"/>
    <dgm:cxn modelId="{2588ED72-D1B7-6B4B-A51B-43ECAE390D7A}" type="presParOf" srcId="{78D3D0A8-D6F8-4B18-92F2-7520BA2B0AC8}" destId="{F7BF98C8-F1B8-4EC5-B6AE-83C57C16FC72}" srcOrd="1" destOrd="0" presId="urn:microsoft.com/office/officeart/2011/layout/InterconnectedBlockProcess"/>
    <dgm:cxn modelId="{5A5FB012-8BF2-1E42-93CD-C9FD7991831D}" type="presParOf" srcId="{78D3D0A8-D6F8-4B18-92F2-7520BA2B0AC8}" destId="{E1834EE3-0B2B-40BC-9739-5409B85B7EBB}" srcOrd="2" destOrd="0" presId="urn:microsoft.com/office/officeart/2011/layout/InterconnectedBlockProcess"/>
    <dgm:cxn modelId="{399F6C7E-AA5B-B14C-9702-B4DBDF10FBB0}" type="presParOf" srcId="{78D3D0A8-D6F8-4B18-92F2-7520BA2B0AC8}" destId="{4BD9F2CA-6B84-4DC7-ABBD-E7DE92D71F62}" srcOrd="3" destOrd="0" presId="urn:microsoft.com/office/officeart/2011/layout/InterconnectedBlockProcess"/>
    <dgm:cxn modelId="{A22CA6D6-B302-E441-9B42-B1213931A9F5}" type="presParOf" srcId="{4BD9F2CA-6B84-4DC7-ABBD-E7DE92D71F62}" destId="{8F40D463-0335-4AD9-92C8-936D1890C62A}" srcOrd="0" destOrd="0" presId="urn:microsoft.com/office/officeart/2011/layout/InterconnectedBlockProcess"/>
    <dgm:cxn modelId="{4CF49061-5280-E04F-8961-C0B1AEE2A3EB}" type="presParOf" srcId="{78D3D0A8-D6F8-4B18-92F2-7520BA2B0AC8}" destId="{A21FDFD0-9694-48E0-B625-F4797DC614D4}" srcOrd="4" destOrd="0" presId="urn:microsoft.com/office/officeart/2011/layout/InterconnectedBlockProcess"/>
    <dgm:cxn modelId="{99CE8F24-21BA-6749-BF5E-C391FE86ADE9}" type="presParOf" srcId="{78D3D0A8-D6F8-4B18-92F2-7520BA2B0AC8}" destId="{3EA3975E-C49B-4028-B411-B6D0B7C8C245}" srcOrd="5" destOrd="0" presId="urn:microsoft.com/office/officeart/2011/layout/InterconnectedBlockProcess"/>
    <dgm:cxn modelId="{44E603AD-3EE0-6F44-811F-4B05E7EEDA70}" type="presParOf" srcId="{78D3D0A8-D6F8-4B18-92F2-7520BA2B0AC8}" destId="{F15DE244-3733-48F0-9634-FEA513720AF5}" srcOrd="6" destOrd="0" presId="urn:microsoft.com/office/officeart/2011/layout/InterconnectedBlockProcess"/>
    <dgm:cxn modelId="{7D27FA1B-893F-674F-B3F7-E9FFBA1F48A4}" type="presParOf" srcId="{F15DE244-3733-48F0-9634-FEA513720AF5}" destId="{16DB0FC6-C383-4CCC-B25D-BE51412D78F0}" srcOrd="0" destOrd="0" presId="urn:microsoft.com/office/officeart/2011/layout/InterconnectedBlockProcess"/>
    <dgm:cxn modelId="{86A1EE1A-967B-E94E-B557-926C72D9D3B3}" type="presParOf" srcId="{78D3D0A8-D6F8-4B18-92F2-7520BA2B0AC8}" destId="{6BBC6380-9DFC-43A5-B4C7-D258B5D9DFF7}" srcOrd="7" destOrd="0" presId="urn:microsoft.com/office/officeart/2011/layout/InterconnectedBlockProcess"/>
    <dgm:cxn modelId="{CD9ED0A1-DC45-8344-B270-E1B5E39F67A0}" type="presParOf" srcId="{78D3D0A8-D6F8-4B18-92F2-7520BA2B0AC8}" destId="{E112C678-F85F-4B96-B4DB-25591AEACF30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E86B9E-F957-4124-BE45-841E854549A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A7AF6B-DF21-4999-86E7-4925940D0EDA}">
      <dgm:prSet phldrT="[Text]"/>
      <dgm:spPr/>
      <dgm:t>
        <a:bodyPr/>
        <a:lstStyle/>
        <a:p>
          <a:r>
            <a:rPr lang="en-US" b="1" dirty="0" err="1" smtClean="0"/>
            <a:t>template.blade.php</a:t>
          </a:r>
          <a:r>
            <a:rPr lang="en-US" dirty="0" smtClean="0"/>
            <a:t> </a:t>
          </a:r>
          <a:r>
            <a:rPr lang="en-US" b="0" dirty="0" smtClean="0">
              <a:solidFill>
                <a:schemeClr val="accent5"/>
              </a:solidFill>
            </a:rPr>
            <a:t>(required)</a:t>
          </a:r>
          <a:endParaRPr lang="en-US" b="0" dirty="0">
            <a:solidFill>
              <a:schemeClr val="accent5"/>
            </a:solidFill>
          </a:endParaRPr>
        </a:p>
      </dgm:t>
    </dgm:pt>
    <dgm:pt modelId="{7A2E2948-A942-4D27-93D0-E94174C13F1E}" type="parTrans" cxnId="{B0A1BCFE-3D29-49FC-8EBA-B930356C839E}">
      <dgm:prSet/>
      <dgm:spPr/>
      <dgm:t>
        <a:bodyPr/>
        <a:lstStyle/>
        <a:p>
          <a:endParaRPr lang="en-US"/>
        </a:p>
      </dgm:t>
    </dgm:pt>
    <dgm:pt modelId="{A403C847-D194-4629-BAAF-CA53BA5CBE31}" type="sibTrans" cxnId="{B0A1BCFE-3D29-49FC-8EBA-B930356C839E}">
      <dgm:prSet/>
      <dgm:spPr/>
      <dgm:t>
        <a:bodyPr/>
        <a:lstStyle/>
        <a:p>
          <a:endParaRPr lang="en-US"/>
        </a:p>
      </dgm:t>
    </dgm:pt>
    <dgm:pt modelId="{5554ACDF-E396-4B22-AA6E-395774CE7AB4}">
      <dgm:prSet phldrT="[Text]"/>
      <dgm:spPr/>
      <dgm:t>
        <a:bodyPr/>
        <a:lstStyle/>
        <a:p>
          <a:r>
            <a:rPr lang="en-US" dirty="0" smtClean="0"/>
            <a:t>HTML template for the CV, written with </a:t>
          </a:r>
          <a:r>
            <a:rPr lang="en-US" dirty="0" err="1" smtClean="0"/>
            <a:t>Balde</a:t>
          </a:r>
          <a:r>
            <a:rPr lang="en-US" dirty="0" smtClean="0"/>
            <a:t>-template.</a:t>
          </a:r>
          <a:endParaRPr lang="en-US" dirty="0"/>
        </a:p>
      </dgm:t>
    </dgm:pt>
    <dgm:pt modelId="{00DBD711-9FA4-49FE-B0A3-2A5A7028322F}" type="parTrans" cxnId="{D3FFBD60-B5D1-41D3-8949-8673C0D021A6}">
      <dgm:prSet/>
      <dgm:spPr/>
      <dgm:t>
        <a:bodyPr/>
        <a:lstStyle/>
        <a:p>
          <a:endParaRPr lang="en-US"/>
        </a:p>
      </dgm:t>
    </dgm:pt>
    <dgm:pt modelId="{BF86D338-0711-4B56-AC9B-F7C85885D31B}" type="sibTrans" cxnId="{D3FFBD60-B5D1-41D3-8949-8673C0D021A6}">
      <dgm:prSet/>
      <dgm:spPr/>
      <dgm:t>
        <a:bodyPr/>
        <a:lstStyle/>
        <a:p>
          <a:endParaRPr lang="en-US"/>
        </a:p>
      </dgm:t>
    </dgm:pt>
    <dgm:pt modelId="{501AF221-F584-4B61-BEA1-09896041F46D}">
      <dgm:prSet phldrT="[Text]"/>
      <dgm:spPr/>
      <dgm:t>
        <a:bodyPr/>
        <a:lstStyle/>
        <a:p>
          <a:r>
            <a:rPr lang="en-US" b="1" dirty="0" err="1" smtClean="0"/>
            <a:t>cv.json</a:t>
          </a:r>
          <a:r>
            <a:rPr lang="en-US" dirty="0" smtClean="0"/>
            <a:t> </a:t>
          </a:r>
          <a:r>
            <a:rPr lang="en-US" dirty="0" smtClean="0">
              <a:solidFill>
                <a:schemeClr val="accent5"/>
              </a:solidFill>
            </a:rPr>
            <a:t>(required)</a:t>
          </a:r>
          <a:endParaRPr lang="en-US" dirty="0">
            <a:solidFill>
              <a:schemeClr val="accent5"/>
            </a:solidFill>
          </a:endParaRPr>
        </a:p>
      </dgm:t>
    </dgm:pt>
    <dgm:pt modelId="{B3B93D7E-5032-4B5D-8B34-20E6159DEA6E}" type="parTrans" cxnId="{8CFF6409-D120-4461-BE9B-8624C46392A3}">
      <dgm:prSet/>
      <dgm:spPr/>
      <dgm:t>
        <a:bodyPr/>
        <a:lstStyle/>
        <a:p>
          <a:endParaRPr lang="en-US"/>
        </a:p>
      </dgm:t>
    </dgm:pt>
    <dgm:pt modelId="{94D207AE-B117-41A6-970C-48798FDAE54B}" type="sibTrans" cxnId="{8CFF6409-D120-4461-BE9B-8624C46392A3}">
      <dgm:prSet/>
      <dgm:spPr/>
      <dgm:t>
        <a:bodyPr/>
        <a:lstStyle/>
        <a:p>
          <a:endParaRPr lang="en-US"/>
        </a:p>
      </dgm:t>
    </dgm:pt>
    <dgm:pt modelId="{ABD1DF70-8A9B-43B6-BF8F-E4689913A757}">
      <dgm:prSet phldrT="[Text]"/>
      <dgm:spPr/>
      <dgm:t>
        <a:bodyPr/>
        <a:lstStyle/>
        <a:p>
          <a:r>
            <a:rPr lang="en-US" dirty="0" smtClean="0"/>
            <a:t>The template mapping file, used to define template metadata, data mapping and data validation rules.</a:t>
          </a:r>
          <a:endParaRPr lang="en-US" dirty="0"/>
        </a:p>
      </dgm:t>
    </dgm:pt>
    <dgm:pt modelId="{CBE2873A-51B2-46D0-AFDF-A7C5040DCD8D}" type="parTrans" cxnId="{62A6BC6E-4C3F-41AC-B123-CB5D67890177}">
      <dgm:prSet/>
      <dgm:spPr/>
      <dgm:t>
        <a:bodyPr/>
        <a:lstStyle/>
        <a:p>
          <a:endParaRPr lang="en-US"/>
        </a:p>
      </dgm:t>
    </dgm:pt>
    <dgm:pt modelId="{F93E9690-F9AE-4638-A0FD-141A5476D1DF}" type="sibTrans" cxnId="{62A6BC6E-4C3F-41AC-B123-CB5D67890177}">
      <dgm:prSet/>
      <dgm:spPr/>
      <dgm:t>
        <a:bodyPr/>
        <a:lstStyle/>
        <a:p>
          <a:endParaRPr lang="en-US"/>
        </a:p>
      </dgm:t>
    </dgm:pt>
    <dgm:pt modelId="{72A2CD7E-B86D-4967-AFC8-02AB2F27652E}" type="pres">
      <dgm:prSet presAssocID="{83E86B9E-F957-4124-BE45-841E854549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F4ED6-1F0F-4D42-B6E2-126A4E151BEB}" type="pres">
      <dgm:prSet presAssocID="{36A7AF6B-DF21-4999-86E7-4925940D0EDA}" presName="comp" presStyleCnt="0"/>
      <dgm:spPr/>
    </dgm:pt>
    <dgm:pt modelId="{4D0A7BC6-92F1-4684-9930-DEC4E680317D}" type="pres">
      <dgm:prSet presAssocID="{36A7AF6B-DF21-4999-86E7-4925940D0EDA}" presName="box" presStyleLbl="node1" presStyleIdx="0" presStyleCnt="2" custLinFactNeighborX="338" custLinFactNeighborY="-17585"/>
      <dgm:spPr/>
      <dgm:t>
        <a:bodyPr/>
        <a:lstStyle/>
        <a:p>
          <a:endParaRPr lang="en-US"/>
        </a:p>
      </dgm:t>
    </dgm:pt>
    <dgm:pt modelId="{9E315CBD-24D3-46F0-B2BF-B4D599F4030E}" type="pres">
      <dgm:prSet presAssocID="{36A7AF6B-DF21-4999-86E7-4925940D0EDA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8902EE-7471-4645-A4AD-26CBD598C17C}" type="pres">
      <dgm:prSet presAssocID="{36A7AF6B-DF21-4999-86E7-4925940D0ED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635F0-0504-4DD1-8CAE-E609F598568D}" type="pres">
      <dgm:prSet presAssocID="{A403C847-D194-4629-BAAF-CA53BA5CBE31}" presName="spacer" presStyleCnt="0"/>
      <dgm:spPr/>
    </dgm:pt>
    <dgm:pt modelId="{B598AE43-1E6D-4ECF-A9DA-151AED0B5E56}" type="pres">
      <dgm:prSet presAssocID="{501AF221-F584-4B61-BEA1-09896041F46D}" presName="comp" presStyleCnt="0"/>
      <dgm:spPr/>
    </dgm:pt>
    <dgm:pt modelId="{B7D3AC73-84AB-4DF2-ADAD-FE3E4C76045C}" type="pres">
      <dgm:prSet presAssocID="{501AF221-F584-4B61-BEA1-09896041F46D}" presName="box" presStyleLbl="node1" presStyleIdx="1" presStyleCnt="2"/>
      <dgm:spPr/>
      <dgm:t>
        <a:bodyPr/>
        <a:lstStyle/>
        <a:p>
          <a:endParaRPr lang="en-US"/>
        </a:p>
      </dgm:t>
    </dgm:pt>
    <dgm:pt modelId="{52F9EF81-2A0F-4BB6-9862-A92606910366}" type="pres">
      <dgm:prSet presAssocID="{501AF221-F584-4B61-BEA1-09896041F46D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9A9EA73-CB5F-4C0B-9259-7BDABD882021}" type="pres">
      <dgm:prSet presAssocID="{501AF221-F584-4B61-BEA1-09896041F46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C8A61-B3A6-2141-8A25-E863A3BFE2BC}" type="presOf" srcId="{5554ACDF-E396-4B22-AA6E-395774CE7AB4}" destId="{5E8902EE-7471-4645-A4AD-26CBD598C17C}" srcOrd="1" destOrd="1" presId="urn:microsoft.com/office/officeart/2005/8/layout/vList4"/>
    <dgm:cxn modelId="{62A6BC6E-4C3F-41AC-B123-CB5D67890177}" srcId="{501AF221-F584-4B61-BEA1-09896041F46D}" destId="{ABD1DF70-8A9B-43B6-BF8F-E4689913A757}" srcOrd="0" destOrd="0" parTransId="{CBE2873A-51B2-46D0-AFDF-A7C5040DCD8D}" sibTransId="{F93E9690-F9AE-4638-A0FD-141A5476D1DF}"/>
    <dgm:cxn modelId="{89AE27F1-4378-9647-B557-A761C701664C}" type="presOf" srcId="{ABD1DF70-8A9B-43B6-BF8F-E4689913A757}" destId="{B7D3AC73-84AB-4DF2-ADAD-FE3E4C76045C}" srcOrd="0" destOrd="1" presId="urn:microsoft.com/office/officeart/2005/8/layout/vList4"/>
    <dgm:cxn modelId="{D3FFBD60-B5D1-41D3-8949-8673C0D021A6}" srcId="{36A7AF6B-DF21-4999-86E7-4925940D0EDA}" destId="{5554ACDF-E396-4B22-AA6E-395774CE7AB4}" srcOrd="0" destOrd="0" parTransId="{00DBD711-9FA4-49FE-B0A3-2A5A7028322F}" sibTransId="{BF86D338-0711-4B56-AC9B-F7C85885D31B}"/>
    <dgm:cxn modelId="{64C40F56-5E50-FE43-88D4-1BFBD6984CBA}" type="presOf" srcId="{36A7AF6B-DF21-4999-86E7-4925940D0EDA}" destId="{5E8902EE-7471-4645-A4AD-26CBD598C17C}" srcOrd="1" destOrd="0" presId="urn:microsoft.com/office/officeart/2005/8/layout/vList4"/>
    <dgm:cxn modelId="{0E6E01E8-2107-BE4F-BE36-5F139358AAF9}" type="presOf" srcId="{83E86B9E-F957-4124-BE45-841E854549A8}" destId="{72A2CD7E-B86D-4967-AFC8-02AB2F27652E}" srcOrd="0" destOrd="0" presId="urn:microsoft.com/office/officeart/2005/8/layout/vList4"/>
    <dgm:cxn modelId="{FF7F865A-3487-A44C-8946-67FC354C3862}" type="presOf" srcId="{501AF221-F584-4B61-BEA1-09896041F46D}" destId="{B7D3AC73-84AB-4DF2-ADAD-FE3E4C76045C}" srcOrd="0" destOrd="0" presId="urn:microsoft.com/office/officeart/2005/8/layout/vList4"/>
    <dgm:cxn modelId="{8CFF6409-D120-4461-BE9B-8624C46392A3}" srcId="{83E86B9E-F957-4124-BE45-841E854549A8}" destId="{501AF221-F584-4B61-BEA1-09896041F46D}" srcOrd="1" destOrd="0" parTransId="{B3B93D7E-5032-4B5D-8B34-20E6159DEA6E}" sibTransId="{94D207AE-B117-41A6-970C-48798FDAE54B}"/>
    <dgm:cxn modelId="{20320AB0-81F5-164A-8A17-FE461011D63F}" type="presOf" srcId="{5554ACDF-E396-4B22-AA6E-395774CE7AB4}" destId="{4D0A7BC6-92F1-4684-9930-DEC4E680317D}" srcOrd="0" destOrd="1" presId="urn:microsoft.com/office/officeart/2005/8/layout/vList4"/>
    <dgm:cxn modelId="{B0A1BCFE-3D29-49FC-8EBA-B930356C839E}" srcId="{83E86B9E-F957-4124-BE45-841E854549A8}" destId="{36A7AF6B-DF21-4999-86E7-4925940D0EDA}" srcOrd="0" destOrd="0" parTransId="{7A2E2948-A942-4D27-93D0-E94174C13F1E}" sibTransId="{A403C847-D194-4629-BAAF-CA53BA5CBE31}"/>
    <dgm:cxn modelId="{EBABD32B-761C-364F-BDDE-4038FB3AC162}" type="presOf" srcId="{36A7AF6B-DF21-4999-86E7-4925940D0EDA}" destId="{4D0A7BC6-92F1-4684-9930-DEC4E680317D}" srcOrd="0" destOrd="0" presId="urn:microsoft.com/office/officeart/2005/8/layout/vList4"/>
    <dgm:cxn modelId="{B7F420FB-3483-F34D-A666-417B3B5E0CE8}" type="presOf" srcId="{501AF221-F584-4B61-BEA1-09896041F46D}" destId="{89A9EA73-CB5F-4C0B-9259-7BDABD882021}" srcOrd="1" destOrd="0" presId="urn:microsoft.com/office/officeart/2005/8/layout/vList4"/>
    <dgm:cxn modelId="{48B19B44-45F2-044F-88DB-A5F7163E1FF8}" type="presOf" srcId="{ABD1DF70-8A9B-43B6-BF8F-E4689913A757}" destId="{89A9EA73-CB5F-4C0B-9259-7BDABD882021}" srcOrd="1" destOrd="1" presId="urn:microsoft.com/office/officeart/2005/8/layout/vList4"/>
    <dgm:cxn modelId="{E0FF448B-4839-5040-9F6B-CA813D40CE1D}" type="presParOf" srcId="{72A2CD7E-B86D-4967-AFC8-02AB2F27652E}" destId="{82FF4ED6-1F0F-4D42-B6E2-126A4E151BEB}" srcOrd="0" destOrd="0" presId="urn:microsoft.com/office/officeart/2005/8/layout/vList4"/>
    <dgm:cxn modelId="{8AC01D10-F2C4-064B-88E3-C27B72104479}" type="presParOf" srcId="{82FF4ED6-1F0F-4D42-B6E2-126A4E151BEB}" destId="{4D0A7BC6-92F1-4684-9930-DEC4E680317D}" srcOrd="0" destOrd="0" presId="urn:microsoft.com/office/officeart/2005/8/layout/vList4"/>
    <dgm:cxn modelId="{BB415F96-5C1D-4C4A-A1FD-48A6B0C862D9}" type="presParOf" srcId="{82FF4ED6-1F0F-4D42-B6E2-126A4E151BEB}" destId="{9E315CBD-24D3-46F0-B2BF-B4D599F4030E}" srcOrd="1" destOrd="0" presId="urn:microsoft.com/office/officeart/2005/8/layout/vList4"/>
    <dgm:cxn modelId="{6D53E7E5-1FEB-B545-8FD4-0B70EF68509D}" type="presParOf" srcId="{82FF4ED6-1F0F-4D42-B6E2-126A4E151BEB}" destId="{5E8902EE-7471-4645-A4AD-26CBD598C17C}" srcOrd="2" destOrd="0" presId="urn:microsoft.com/office/officeart/2005/8/layout/vList4"/>
    <dgm:cxn modelId="{57745B8C-F1ED-B047-AF14-5B4E1BB52C47}" type="presParOf" srcId="{72A2CD7E-B86D-4967-AFC8-02AB2F27652E}" destId="{692635F0-0504-4DD1-8CAE-E609F598568D}" srcOrd="1" destOrd="0" presId="urn:microsoft.com/office/officeart/2005/8/layout/vList4"/>
    <dgm:cxn modelId="{24F8D4B8-0FBD-AF48-914B-58D7207D4D44}" type="presParOf" srcId="{72A2CD7E-B86D-4967-AFC8-02AB2F27652E}" destId="{B598AE43-1E6D-4ECF-A9DA-151AED0B5E56}" srcOrd="2" destOrd="0" presId="urn:microsoft.com/office/officeart/2005/8/layout/vList4"/>
    <dgm:cxn modelId="{E41E717D-3E11-6E47-9B63-7403E584DB8F}" type="presParOf" srcId="{B598AE43-1E6D-4ECF-A9DA-151AED0B5E56}" destId="{B7D3AC73-84AB-4DF2-ADAD-FE3E4C76045C}" srcOrd="0" destOrd="0" presId="urn:microsoft.com/office/officeart/2005/8/layout/vList4"/>
    <dgm:cxn modelId="{4E1ED98B-3D76-5B4E-81E2-72B867D8A876}" type="presParOf" srcId="{B598AE43-1E6D-4ECF-A9DA-151AED0B5E56}" destId="{52F9EF81-2A0F-4BB6-9862-A92606910366}" srcOrd="1" destOrd="0" presId="urn:microsoft.com/office/officeart/2005/8/layout/vList4"/>
    <dgm:cxn modelId="{E2E1A75A-2125-BE40-8FE6-70292F4727DF}" type="presParOf" srcId="{B598AE43-1E6D-4ECF-A9DA-151AED0B5E56}" destId="{89A9EA73-CB5F-4C0B-9259-7BDABD88202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E86B9E-F957-4124-BE45-841E854549A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A7AF6B-DF21-4999-86E7-4925940D0EDA}">
      <dgm:prSet phldrT="[Text]" custT="1"/>
      <dgm:spPr/>
      <dgm:t>
        <a:bodyPr/>
        <a:lstStyle/>
        <a:p>
          <a:pPr marL="342900" indent="-228600"/>
          <a:r>
            <a:rPr lang="en-US" sz="2400" b="1" dirty="0" err="1" smtClean="0"/>
            <a:t>print.json</a:t>
          </a:r>
          <a:r>
            <a:rPr lang="en-US" sz="2400" b="1" dirty="0" smtClean="0"/>
            <a:t>(required)</a:t>
          </a:r>
          <a:endParaRPr lang="en-US" sz="2400" b="1" dirty="0"/>
        </a:p>
      </dgm:t>
    </dgm:pt>
    <dgm:pt modelId="{7A2E2948-A942-4D27-93D0-E94174C13F1E}" type="parTrans" cxnId="{B0A1BCFE-3D29-49FC-8EBA-B930356C839E}">
      <dgm:prSet/>
      <dgm:spPr/>
      <dgm:t>
        <a:bodyPr/>
        <a:lstStyle/>
        <a:p>
          <a:endParaRPr lang="en-US"/>
        </a:p>
      </dgm:t>
    </dgm:pt>
    <dgm:pt modelId="{A403C847-D194-4629-BAAF-CA53BA5CBE31}" type="sibTrans" cxnId="{B0A1BCFE-3D29-49FC-8EBA-B930356C839E}">
      <dgm:prSet/>
      <dgm:spPr/>
      <dgm:t>
        <a:bodyPr/>
        <a:lstStyle/>
        <a:p>
          <a:endParaRPr lang="en-US"/>
        </a:p>
      </dgm:t>
    </dgm:pt>
    <dgm:pt modelId="{5554ACDF-E396-4B22-AA6E-395774CE7AB4}">
      <dgm:prSet phldrT="[Text]" custT="1"/>
      <dgm:spPr/>
      <dgm:t>
        <a:bodyPr/>
        <a:lstStyle/>
        <a:p>
          <a:pPr marL="342900" indent="-228600"/>
          <a:r>
            <a:rPr lang="en-US" sz="1900" dirty="0" smtClean="0"/>
            <a:t>Print </a:t>
          </a:r>
          <a:r>
            <a:rPr lang="en-US" sz="1900" smtClean="0"/>
            <a:t>configurations for </a:t>
          </a:r>
          <a:r>
            <a:rPr lang="en-US" sz="1900" dirty="0" smtClean="0"/>
            <a:t>exporting template to PDF</a:t>
          </a:r>
          <a:r>
            <a:rPr lang="en-US" sz="2300" dirty="0" smtClean="0"/>
            <a:t>.</a:t>
          </a:r>
          <a:endParaRPr lang="en-US" sz="2300" dirty="0"/>
        </a:p>
      </dgm:t>
    </dgm:pt>
    <dgm:pt modelId="{00DBD711-9FA4-49FE-B0A3-2A5A7028322F}" type="parTrans" cxnId="{D3FFBD60-B5D1-41D3-8949-8673C0D021A6}">
      <dgm:prSet/>
      <dgm:spPr/>
      <dgm:t>
        <a:bodyPr/>
        <a:lstStyle/>
        <a:p>
          <a:endParaRPr lang="en-US"/>
        </a:p>
      </dgm:t>
    </dgm:pt>
    <dgm:pt modelId="{BF86D338-0711-4B56-AC9B-F7C85885D31B}" type="sibTrans" cxnId="{D3FFBD60-B5D1-41D3-8949-8673C0D021A6}">
      <dgm:prSet/>
      <dgm:spPr/>
      <dgm:t>
        <a:bodyPr/>
        <a:lstStyle/>
        <a:p>
          <a:endParaRPr lang="en-US"/>
        </a:p>
      </dgm:t>
    </dgm:pt>
    <dgm:pt modelId="{E611555E-26B0-48CE-B68B-C78A7190BB27}">
      <dgm:prSet phldrT="[Text]" custT="1"/>
      <dgm:spPr/>
      <dgm:t>
        <a:bodyPr/>
        <a:lstStyle/>
        <a:p>
          <a:pPr marL="342900" indent="-171450"/>
          <a:r>
            <a:rPr lang="en-US" sz="2400" b="1" dirty="0" smtClean="0"/>
            <a:t>cv.css </a:t>
          </a:r>
          <a:r>
            <a:rPr lang="en-US" sz="2400" dirty="0" smtClean="0">
              <a:solidFill>
                <a:schemeClr val="accent5"/>
              </a:solidFill>
            </a:rPr>
            <a:t>(required)</a:t>
          </a:r>
          <a:endParaRPr lang="en-US" sz="2400" b="1" dirty="0"/>
        </a:p>
      </dgm:t>
    </dgm:pt>
    <dgm:pt modelId="{98812F21-7242-45F2-842C-17972B86DDB2}" type="parTrans" cxnId="{0591B6FE-8C4F-42DA-A041-FCB857F05B39}">
      <dgm:prSet/>
      <dgm:spPr/>
      <dgm:t>
        <a:bodyPr/>
        <a:lstStyle/>
        <a:p>
          <a:endParaRPr lang="en-US"/>
        </a:p>
      </dgm:t>
    </dgm:pt>
    <dgm:pt modelId="{B1F5A008-E4A2-47AB-9EA6-F8ED6017A120}" type="sibTrans" cxnId="{0591B6FE-8C4F-42DA-A041-FCB857F05B39}">
      <dgm:prSet/>
      <dgm:spPr/>
      <dgm:t>
        <a:bodyPr/>
        <a:lstStyle/>
        <a:p>
          <a:endParaRPr lang="en-US"/>
        </a:p>
      </dgm:t>
    </dgm:pt>
    <dgm:pt modelId="{0F3195E6-41CC-4FCF-9FB7-699DC8EDEF80}">
      <dgm:prSet phldrT="[Text]" custT="1"/>
      <dgm:spPr/>
      <dgm:t>
        <a:bodyPr/>
        <a:lstStyle/>
        <a:p>
          <a:pPr marL="342900" indent="-171450"/>
          <a:r>
            <a:rPr lang="en-US" sz="2100" dirty="0" smtClean="0"/>
            <a:t>Main </a:t>
          </a:r>
          <a:r>
            <a:rPr lang="en-US" sz="2100" dirty="0" err="1" smtClean="0"/>
            <a:t>stylesheet</a:t>
          </a:r>
          <a:r>
            <a:rPr lang="en-US" sz="2100" dirty="0" smtClean="0"/>
            <a:t> file of the template</a:t>
          </a:r>
          <a:endParaRPr lang="en-US" sz="2100" dirty="0"/>
        </a:p>
      </dgm:t>
    </dgm:pt>
    <dgm:pt modelId="{C8AA5507-45FF-4A8B-A2C9-42265CAAA899}" type="parTrans" cxnId="{6D97EBA4-B6A4-475F-BD9E-4340D3B44D93}">
      <dgm:prSet/>
      <dgm:spPr/>
      <dgm:t>
        <a:bodyPr/>
        <a:lstStyle/>
        <a:p>
          <a:endParaRPr lang="en-US"/>
        </a:p>
      </dgm:t>
    </dgm:pt>
    <dgm:pt modelId="{6C40C647-7D79-40FD-AC95-22E8815DDE48}" type="sibTrans" cxnId="{6D97EBA4-B6A4-475F-BD9E-4340D3B44D93}">
      <dgm:prSet/>
      <dgm:spPr/>
      <dgm:t>
        <a:bodyPr/>
        <a:lstStyle/>
        <a:p>
          <a:endParaRPr lang="en-US"/>
        </a:p>
      </dgm:t>
    </dgm:pt>
    <dgm:pt modelId="{72A2CD7E-B86D-4967-AFC8-02AB2F27652E}" type="pres">
      <dgm:prSet presAssocID="{83E86B9E-F957-4124-BE45-841E854549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F4ED6-1F0F-4D42-B6E2-126A4E151BEB}" type="pres">
      <dgm:prSet presAssocID="{36A7AF6B-DF21-4999-86E7-4925940D0EDA}" presName="comp" presStyleCnt="0"/>
      <dgm:spPr/>
    </dgm:pt>
    <dgm:pt modelId="{4D0A7BC6-92F1-4684-9930-DEC4E680317D}" type="pres">
      <dgm:prSet presAssocID="{36A7AF6B-DF21-4999-86E7-4925940D0EDA}" presName="box" presStyleLbl="node1" presStyleIdx="0" presStyleCnt="2" custScaleY="101252" custLinFactNeighborY="-18919"/>
      <dgm:spPr/>
      <dgm:t>
        <a:bodyPr/>
        <a:lstStyle/>
        <a:p>
          <a:endParaRPr lang="en-US"/>
        </a:p>
      </dgm:t>
    </dgm:pt>
    <dgm:pt modelId="{9E315CBD-24D3-46F0-B2BF-B4D599F4030E}" type="pres">
      <dgm:prSet presAssocID="{36A7AF6B-DF21-4999-86E7-4925940D0EDA}" presName="img" presStyleLbl="fgImgPlace1" presStyleIdx="0" presStyleCnt="2" custScaleY="105331" custLinFactNeighborX="-6698" custLinFactNeighborY="-8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8902EE-7471-4645-A4AD-26CBD598C17C}" type="pres">
      <dgm:prSet presAssocID="{36A7AF6B-DF21-4999-86E7-4925940D0ED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635F0-0504-4DD1-8CAE-E609F598568D}" type="pres">
      <dgm:prSet presAssocID="{A403C847-D194-4629-BAAF-CA53BA5CBE31}" presName="spacer" presStyleCnt="0"/>
      <dgm:spPr/>
    </dgm:pt>
    <dgm:pt modelId="{F47CB7AF-F3B9-46AF-945E-76FABD7EBA45}" type="pres">
      <dgm:prSet presAssocID="{E611555E-26B0-48CE-B68B-C78A7190BB27}" presName="comp" presStyleCnt="0"/>
      <dgm:spPr/>
    </dgm:pt>
    <dgm:pt modelId="{A3115F15-2078-4FE9-BC4F-0364B9A39811}" type="pres">
      <dgm:prSet presAssocID="{E611555E-26B0-48CE-B68B-C78A7190BB27}" presName="box" presStyleLbl="node1" presStyleIdx="1" presStyleCnt="2" custScaleY="103120"/>
      <dgm:spPr/>
      <dgm:t>
        <a:bodyPr/>
        <a:lstStyle/>
        <a:p>
          <a:endParaRPr lang="en-US"/>
        </a:p>
      </dgm:t>
    </dgm:pt>
    <dgm:pt modelId="{A14275DE-E0C3-4736-BE25-B70EF6BE2D15}" type="pres">
      <dgm:prSet presAssocID="{E611555E-26B0-48CE-B68B-C78A7190BB27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6C1F39E-D97D-4B32-96E1-2F44DCCE73E2}" type="pres">
      <dgm:prSet presAssocID="{E611555E-26B0-48CE-B68B-C78A7190BB2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1B6FE-8C4F-42DA-A041-FCB857F05B39}" srcId="{83E86B9E-F957-4124-BE45-841E854549A8}" destId="{E611555E-26B0-48CE-B68B-C78A7190BB27}" srcOrd="1" destOrd="0" parTransId="{98812F21-7242-45F2-842C-17972B86DDB2}" sibTransId="{B1F5A008-E4A2-47AB-9EA6-F8ED6017A120}"/>
    <dgm:cxn modelId="{AB8FA3B2-5182-DC4E-AAFC-30B5BA4FF44F}" type="presOf" srcId="{5554ACDF-E396-4B22-AA6E-395774CE7AB4}" destId="{4D0A7BC6-92F1-4684-9930-DEC4E680317D}" srcOrd="0" destOrd="1" presId="urn:microsoft.com/office/officeart/2005/8/layout/vList4"/>
    <dgm:cxn modelId="{DC68A683-355B-D542-B674-82E7E9AFE2F4}" type="presOf" srcId="{36A7AF6B-DF21-4999-86E7-4925940D0EDA}" destId="{5E8902EE-7471-4645-A4AD-26CBD598C17C}" srcOrd="1" destOrd="0" presId="urn:microsoft.com/office/officeart/2005/8/layout/vList4"/>
    <dgm:cxn modelId="{11B0B262-2DC4-394A-B9C2-66F61C0B7498}" type="presOf" srcId="{36A7AF6B-DF21-4999-86E7-4925940D0EDA}" destId="{4D0A7BC6-92F1-4684-9930-DEC4E680317D}" srcOrd="0" destOrd="0" presId="urn:microsoft.com/office/officeart/2005/8/layout/vList4"/>
    <dgm:cxn modelId="{5EBFCB98-A3DD-B945-B718-CEBFE0227ACC}" type="presOf" srcId="{83E86B9E-F957-4124-BE45-841E854549A8}" destId="{72A2CD7E-B86D-4967-AFC8-02AB2F27652E}" srcOrd="0" destOrd="0" presId="urn:microsoft.com/office/officeart/2005/8/layout/vList4"/>
    <dgm:cxn modelId="{B0A1BCFE-3D29-49FC-8EBA-B930356C839E}" srcId="{83E86B9E-F957-4124-BE45-841E854549A8}" destId="{36A7AF6B-DF21-4999-86E7-4925940D0EDA}" srcOrd="0" destOrd="0" parTransId="{7A2E2948-A942-4D27-93D0-E94174C13F1E}" sibTransId="{A403C847-D194-4629-BAAF-CA53BA5CBE31}"/>
    <dgm:cxn modelId="{ECB68344-B678-FC4C-8642-583606AC548C}" type="presOf" srcId="{E611555E-26B0-48CE-B68B-C78A7190BB27}" destId="{A6C1F39E-D97D-4B32-96E1-2F44DCCE73E2}" srcOrd="1" destOrd="0" presId="urn:microsoft.com/office/officeart/2005/8/layout/vList4"/>
    <dgm:cxn modelId="{6D97EBA4-B6A4-475F-BD9E-4340D3B44D93}" srcId="{E611555E-26B0-48CE-B68B-C78A7190BB27}" destId="{0F3195E6-41CC-4FCF-9FB7-699DC8EDEF80}" srcOrd="0" destOrd="0" parTransId="{C8AA5507-45FF-4A8B-A2C9-42265CAAA899}" sibTransId="{6C40C647-7D79-40FD-AC95-22E8815DDE48}"/>
    <dgm:cxn modelId="{2CC86C0D-692D-E349-97AF-0B081CC7F3B6}" type="presOf" srcId="{0F3195E6-41CC-4FCF-9FB7-699DC8EDEF80}" destId="{A6C1F39E-D97D-4B32-96E1-2F44DCCE73E2}" srcOrd="1" destOrd="1" presId="urn:microsoft.com/office/officeart/2005/8/layout/vList4"/>
    <dgm:cxn modelId="{FB0DF013-3800-4D4D-986F-C939F8FD106C}" type="presOf" srcId="{0F3195E6-41CC-4FCF-9FB7-699DC8EDEF80}" destId="{A3115F15-2078-4FE9-BC4F-0364B9A39811}" srcOrd="0" destOrd="1" presId="urn:microsoft.com/office/officeart/2005/8/layout/vList4"/>
    <dgm:cxn modelId="{D3FFBD60-B5D1-41D3-8949-8673C0D021A6}" srcId="{36A7AF6B-DF21-4999-86E7-4925940D0EDA}" destId="{5554ACDF-E396-4B22-AA6E-395774CE7AB4}" srcOrd="0" destOrd="0" parTransId="{00DBD711-9FA4-49FE-B0A3-2A5A7028322F}" sibTransId="{BF86D338-0711-4B56-AC9B-F7C85885D31B}"/>
    <dgm:cxn modelId="{8F13BB13-0FE7-7242-A9A9-693939097DE7}" type="presOf" srcId="{5554ACDF-E396-4B22-AA6E-395774CE7AB4}" destId="{5E8902EE-7471-4645-A4AD-26CBD598C17C}" srcOrd="1" destOrd="1" presId="urn:microsoft.com/office/officeart/2005/8/layout/vList4"/>
    <dgm:cxn modelId="{90F22F68-1868-3946-BFF7-9D195C2C67A5}" type="presOf" srcId="{E611555E-26B0-48CE-B68B-C78A7190BB27}" destId="{A3115F15-2078-4FE9-BC4F-0364B9A39811}" srcOrd="0" destOrd="0" presId="urn:microsoft.com/office/officeart/2005/8/layout/vList4"/>
    <dgm:cxn modelId="{EB35062F-B460-654F-91E5-E9C76D34B9A3}" type="presParOf" srcId="{72A2CD7E-B86D-4967-AFC8-02AB2F27652E}" destId="{82FF4ED6-1F0F-4D42-B6E2-126A4E151BEB}" srcOrd="0" destOrd="0" presId="urn:microsoft.com/office/officeart/2005/8/layout/vList4"/>
    <dgm:cxn modelId="{D192717F-D50D-2A41-9D2E-4D6ADFC44FC5}" type="presParOf" srcId="{82FF4ED6-1F0F-4D42-B6E2-126A4E151BEB}" destId="{4D0A7BC6-92F1-4684-9930-DEC4E680317D}" srcOrd="0" destOrd="0" presId="urn:microsoft.com/office/officeart/2005/8/layout/vList4"/>
    <dgm:cxn modelId="{6031075B-DD30-7B46-9302-016D991D2737}" type="presParOf" srcId="{82FF4ED6-1F0F-4D42-B6E2-126A4E151BEB}" destId="{9E315CBD-24D3-46F0-B2BF-B4D599F4030E}" srcOrd="1" destOrd="0" presId="urn:microsoft.com/office/officeart/2005/8/layout/vList4"/>
    <dgm:cxn modelId="{602CAD08-C537-4743-8FA7-5C2E1241B2D3}" type="presParOf" srcId="{82FF4ED6-1F0F-4D42-B6E2-126A4E151BEB}" destId="{5E8902EE-7471-4645-A4AD-26CBD598C17C}" srcOrd="2" destOrd="0" presId="urn:microsoft.com/office/officeart/2005/8/layout/vList4"/>
    <dgm:cxn modelId="{8550E2A3-1E08-6C44-A600-1DA0A96B9541}" type="presParOf" srcId="{72A2CD7E-B86D-4967-AFC8-02AB2F27652E}" destId="{692635F0-0504-4DD1-8CAE-E609F598568D}" srcOrd="1" destOrd="0" presId="urn:microsoft.com/office/officeart/2005/8/layout/vList4"/>
    <dgm:cxn modelId="{D4953E8B-EC51-C54E-842B-CB98FC8EBAC6}" type="presParOf" srcId="{72A2CD7E-B86D-4967-AFC8-02AB2F27652E}" destId="{F47CB7AF-F3B9-46AF-945E-76FABD7EBA45}" srcOrd="2" destOrd="0" presId="urn:microsoft.com/office/officeart/2005/8/layout/vList4"/>
    <dgm:cxn modelId="{AC30B78F-C1A9-1E41-8755-41820D76C8C3}" type="presParOf" srcId="{F47CB7AF-F3B9-46AF-945E-76FABD7EBA45}" destId="{A3115F15-2078-4FE9-BC4F-0364B9A39811}" srcOrd="0" destOrd="0" presId="urn:microsoft.com/office/officeart/2005/8/layout/vList4"/>
    <dgm:cxn modelId="{08E977A4-E04B-6849-B559-1297C7BFBF09}" type="presParOf" srcId="{F47CB7AF-F3B9-46AF-945E-76FABD7EBA45}" destId="{A14275DE-E0C3-4736-BE25-B70EF6BE2D15}" srcOrd="1" destOrd="0" presId="urn:microsoft.com/office/officeart/2005/8/layout/vList4"/>
    <dgm:cxn modelId="{A6CC812A-1348-F94B-A74C-5D2CD3060C70}" type="presParOf" srcId="{F47CB7AF-F3B9-46AF-945E-76FABD7EBA45}" destId="{A6C1F39E-D97D-4B32-96E1-2F44DCCE73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6A816-F8BF-46B6-8630-0A74A27B12D3}">
      <dsp:nvSpPr>
        <dsp:cNvPr id="0" name=""/>
        <dsp:cNvSpPr/>
      </dsp:nvSpPr>
      <dsp:spPr>
        <a:xfrm>
          <a:off x="1364338" y="129035"/>
          <a:ext cx="2283964" cy="2687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7337A-89AF-4131-8DC0-AA2F9F8CE791}">
      <dsp:nvSpPr>
        <dsp:cNvPr id="0" name=""/>
        <dsp:cNvSpPr/>
      </dsp:nvSpPr>
      <dsp:spPr>
        <a:xfrm>
          <a:off x="1478536" y="236516"/>
          <a:ext cx="2055568" cy="1746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2AAC7-6C77-49CA-9380-5DF842574338}">
      <dsp:nvSpPr>
        <dsp:cNvPr id="0" name=""/>
        <dsp:cNvSpPr/>
      </dsp:nvSpPr>
      <dsp:spPr>
        <a:xfrm>
          <a:off x="1478536" y="2251800"/>
          <a:ext cx="2055568" cy="456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Nguyen Tat </a:t>
          </a:r>
          <a:r>
            <a:rPr lang="en-US" sz="1600" kern="1200" dirty="0" err="1" smtClean="0"/>
            <a:t>Trung</a:t>
          </a:r>
          <a:endParaRPr lang="en-US" sz="1600" kern="1200" dirty="0"/>
        </a:p>
      </dsp:txBody>
      <dsp:txXfrm>
        <a:off x="1478536" y="2251800"/>
        <a:ext cx="2055568" cy="456771"/>
      </dsp:txXfrm>
    </dsp:sp>
    <dsp:sp modelId="{6FFC9F0C-8180-4E87-878F-E67683D9DB8B}">
      <dsp:nvSpPr>
        <dsp:cNvPr id="0" name=""/>
        <dsp:cNvSpPr/>
      </dsp:nvSpPr>
      <dsp:spPr>
        <a:xfrm>
          <a:off x="1478536" y="1983077"/>
          <a:ext cx="2055568" cy="268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Supervisor</a:t>
          </a:r>
          <a:endParaRPr lang="en-US" sz="1200" kern="1200" dirty="0"/>
        </a:p>
      </dsp:txBody>
      <dsp:txXfrm>
        <a:off x="1478536" y="1983077"/>
        <a:ext cx="2055568" cy="268723"/>
      </dsp:txXfrm>
    </dsp:sp>
    <dsp:sp modelId="{D289C5ED-0B9F-4B48-B0F0-FA6DC941CEDC}">
      <dsp:nvSpPr>
        <dsp:cNvPr id="0" name=""/>
        <dsp:cNvSpPr/>
      </dsp:nvSpPr>
      <dsp:spPr>
        <a:xfrm>
          <a:off x="4131915" y="129035"/>
          <a:ext cx="2283964" cy="2687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FE94-DFF6-49B8-B24E-EE9D348629DE}">
      <dsp:nvSpPr>
        <dsp:cNvPr id="0" name=""/>
        <dsp:cNvSpPr/>
      </dsp:nvSpPr>
      <dsp:spPr>
        <a:xfrm>
          <a:off x="4246113" y="236516"/>
          <a:ext cx="2055568" cy="174656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AF333-1DA5-4632-80AE-F385685BBA9C}">
      <dsp:nvSpPr>
        <dsp:cNvPr id="0" name=""/>
        <dsp:cNvSpPr/>
      </dsp:nvSpPr>
      <dsp:spPr>
        <a:xfrm>
          <a:off x="4246113" y="2251800"/>
          <a:ext cx="2055568" cy="456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 </a:t>
          </a:r>
          <a:r>
            <a:rPr lang="en-US" sz="1600" kern="1200" dirty="0" err="1" smtClean="0"/>
            <a:t>Trung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Hieu</a:t>
          </a:r>
          <a:endParaRPr lang="en-US" sz="1600" kern="1200" dirty="0"/>
        </a:p>
      </dsp:txBody>
      <dsp:txXfrm>
        <a:off x="4246113" y="2251800"/>
        <a:ext cx="2055568" cy="456771"/>
      </dsp:txXfrm>
    </dsp:sp>
    <dsp:sp modelId="{799437DE-3FB6-49E3-A06F-F580A45E33C4}">
      <dsp:nvSpPr>
        <dsp:cNvPr id="0" name=""/>
        <dsp:cNvSpPr/>
      </dsp:nvSpPr>
      <dsp:spPr>
        <a:xfrm>
          <a:off x="4246113" y="1983077"/>
          <a:ext cx="2055568" cy="268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Team Leader</a:t>
          </a:r>
          <a:endParaRPr lang="en-US" sz="1200" kern="1200" dirty="0"/>
        </a:p>
      </dsp:txBody>
      <dsp:txXfrm>
        <a:off x="4246113" y="1983077"/>
        <a:ext cx="2055568" cy="268723"/>
      </dsp:txXfrm>
    </dsp:sp>
    <dsp:sp modelId="{CFADBE12-D8A4-4F19-B324-1CF7DE0BA70A}">
      <dsp:nvSpPr>
        <dsp:cNvPr id="0" name=""/>
        <dsp:cNvSpPr/>
      </dsp:nvSpPr>
      <dsp:spPr>
        <a:xfrm>
          <a:off x="6899492" y="129035"/>
          <a:ext cx="2283964" cy="2687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B1957-66D0-4AFA-AE39-2C89C36EB02C}">
      <dsp:nvSpPr>
        <dsp:cNvPr id="0" name=""/>
        <dsp:cNvSpPr/>
      </dsp:nvSpPr>
      <dsp:spPr>
        <a:xfrm>
          <a:off x="7013690" y="236516"/>
          <a:ext cx="2055568" cy="174656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B4D04-3B4B-4AA3-BF80-24DF81CC4AD2}">
      <dsp:nvSpPr>
        <dsp:cNvPr id="0" name=""/>
        <dsp:cNvSpPr/>
      </dsp:nvSpPr>
      <dsp:spPr>
        <a:xfrm>
          <a:off x="7013690" y="2251800"/>
          <a:ext cx="2055568" cy="456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Vu </a:t>
          </a:r>
          <a:r>
            <a:rPr lang="en-US" sz="1600" kern="1200" dirty="0" err="1" smtClean="0"/>
            <a:t>Nhat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Anh</a:t>
          </a:r>
          <a:endParaRPr lang="en-US" sz="1600" kern="1200" dirty="0"/>
        </a:p>
      </dsp:txBody>
      <dsp:txXfrm>
        <a:off x="7013690" y="2251800"/>
        <a:ext cx="2055568" cy="456771"/>
      </dsp:txXfrm>
    </dsp:sp>
    <dsp:sp modelId="{E6A079CB-A3D7-4A31-A879-E7423887A473}">
      <dsp:nvSpPr>
        <dsp:cNvPr id="0" name=""/>
        <dsp:cNvSpPr/>
      </dsp:nvSpPr>
      <dsp:spPr>
        <a:xfrm>
          <a:off x="7013690" y="1983077"/>
          <a:ext cx="2055568" cy="268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Leader</a:t>
          </a:r>
          <a:endParaRPr lang="en-US" sz="1200" kern="1200" dirty="0"/>
        </a:p>
      </dsp:txBody>
      <dsp:txXfrm>
        <a:off x="7013690" y="1983077"/>
        <a:ext cx="2055568" cy="268723"/>
      </dsp:txXfrm>
    </dsp:sp>
    <dsp:sp modelId="{81B66677-2E83-4FCC-9446-1A109E462849}">
      <dsp:nvSpPr>
        <dsp:cNvPr id="0" name=""/>
        <dsp:cNvSpPr/>
      </dsp:nvSpPr>
      <dsp:spPr>
        <a:xfrm>
          <a:off x="1364338" y="3044449"/>
          <a:ext cx="2283964" cy="2687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5A23E-D340-4298-B7BF-33B48283818D}">
      <dsp:nvSpPr>
        <dsp:cNvPr id="0" name=""/>
        <dsp:cNvSpPr/>
      </dsp:nvSpPr>
      <dsp:spPr>
        <a:xfrm>
          <a:off x="1478536" y="3151929"/>
          <a:ext cx="2055568" cy="17465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ACBED-1AFD-4D11-8436-3ADD932F4B08}">
      <dsp:nvSpPr>
        <dsp:cNvPr id="0" name=""/>
        <dsp:cNvSpPr/>
      </dsp:nvSpPr>
      <dsp:spPr>
        <a:xfrm>
          <a:off x="1478536" y="5167214"/>
          <a:ext cx="2055568" cy="456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 </a:t>
          </a:r>
          <a:r>
            <a:rPr lang="en-US" sz="1600" kern="1200" dirty="0" err="1" smtClean="0"/>
            <a:t>Duc</a:t>
          </a:r>
          <a:r>
            <a:rPr lang="en-US" sz="1600" kern="1200" dirty="0" smtClean="0"/>
            <a:t> Tam</a:t>
          </a:r>
          <a:endParaRPr lang="en-US" sz="1600" kern="1200" dirty="0"/>
        </a:p>
      </dsp:txBody>
      <dsp:txXfrm>
        <a:off x="1478536" y="5167214"/>
        <a:ext cx="2055568" cy="456771"/>
      </dsp:txXfrm>
    </dsp:sp>
    <dsp:sp modelId="{3A899CCF-469B-42D2-BECB-5547FB0C579E}">
      <dsp:nvSpPr>
        <dsp:cNvPr id="0" name=""/>
        <dsp:cNvSpPr/>
      </dsp:nvSpPr>
      <dsp:spPr>
        <a:xfrm>
          <a:off x="1478536" y="4898491"/>
          <a:ext cx="2055568" cy="268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Developer</a:t>
          </a:r>
          <a:endParaRPr lang="en-US" sz="1200" kern="1200" dirty="0"/>
        </a:p>
      </dsp:txBody>
      <dsp:txXfrm>
        <a:off x="1478536" y="4898491"/>
        <a:ext cx="2055568" cy="268723"/>
      </dsp:txXfrm>
    </dsp:sp>
    <dsp:sp modelId="{BB65430D-C8C2-4263-8F63-7461EED1AC6E}">
      <dsp:nvSpPr>
        <dsp:cNvPr id="0" name=""/>
        <dsp:cNvSpPr/>
      </dsp:nvSpPr>
      <dsp:spPr>
        <a:xfrm>
          <a:off x="4131915" y="3044449"/>
          <a:ext cx="2283964" cy="2687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BEC71-0DBB-416D-8529-82C6860513C4}">
      <dsp:nvSpPr>
        <dsp:cNvPr id="0" name=""/>
        <dsp:cNvSpPr/>
      </dsp:nvSpPr>
      <dsp:spPr>
        <a:xfrm>
          <a:off x="4246113" y="3151929"/>
          <a:ext cx="2055568" cy="1746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5F967-629B-4430-98DD-A38DAD38B5EF}">
      <dsp:nvSpPr>
        <dsp:cNvPr id="0" name=""/>
        <dsp:cNvSpPr/>
      </dsp:nvSpPr>
      <dsp:spPr>
        <a:xfrm>
          <a:off x="4246113" y="5167214"/>
          <a:ext cx="2055568" cy="456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Phan</a:t>
          </a:r>
          <a:r>
            <a:rPr lang="en-US" sz="1600" kern="1200" dirty="0" smtClean="0"/>
            <a:t> Ngoc </a:t>
          </a:r>
          <a:r>
            <a:rPr lang="en-US" sz="1600" kern="1200" dirty="0" err="1" smtClean="0"/>
            <a:t>Huan</a:t>
          </a:r>
          <a:endParaRPr lang="en-US" sz="1600" kern="1200" dirty="0"/>
        </a:p>
      </dsp:txBody>
      <dsp:txXfrm>
        <a:off x="4246113" y="5167214"/>
        <a:ext cx="2055568" cy="456771"/>
      </dsp:txXfrm>
    </dsp:sp>
    <dsp:sp modelId="{6767C8FB-80F0-45D4-B158-F55B7652C446}">
      <dsp:nvSpPr>
        <dsp:cNvPr id="0" name=""/>
        <dsp:cNvSpPr/>
      </dsp:nvSpPr>
      <dsp:spPr>
        <a:xfrm>
          <a:off x="4246113" y="4898491"/>
          <a:ext cx="2055568" cy="268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Developer</a:t>
          </a:r>
          <a:endParaRPr lang="en-US" sz="1200" kern="1200" dirty="0"/>
        </a:p>
      </dsp:txBody>
      <dsp:txXfrm>
        <a:off x="4246113" y="4898491"/>
        <a:ext cx="2055568" cy="268723"/>
      </dsp:txXfrm>
    </dsp:sp>
    <dsp:sp modelId="{5BA63E9D-BE52-46A9-B4B7-521DB1B3C9C7}">
      <dsp:nvSpPr>
        <dsp:cNvPr id="0" name=""/>
        <dsp:cNvSpPr/>
      </dsp:nvSpPr>
      <dsp:spPr>
        <a:xfrm>
          <a:off x="6899492" y="3044449"/>
          <a:ext cx="2283964" cy="2687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4E7A7-3D72-4AC5-8673-695520AE9E07}">
      <dsp:nvSpPr>
        <dsp:cNvPr id="0" name=""/>
        <dsp:cNvSpPr/>
      </dsp:nvSpPr>
      <dsp:spPr>
        <a:xfrm>
          <a:off x="7013690" y="3151929"/>
          <a:ext cx="2055568" cy="174656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D1EA2-782F-435B-B51A-C039E126AC25}">
      <dsp:nvSpPr>
        <dsp:cNvPr id="0" name=""/>
        <dsp:cNvSpPr/>
      </dsp:nvSpPr>
      <dsp:spPr>
        <a:xfrm>
          <a:off x="7013690" y="5167214"/>
          <a:ext cx="2055568" cy="456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Pham </a:t>
          </a:r>
          <a:r>
            <a:rPr lang="en-US" sz="1600" kern="1200" dirty="0" err="1" smtClean="0"/>
            <a:t>Thi</a:t>
          </a:r>
          <a:r>
            <a:rPr lang="en-US" sz="1600" kern="1200" dirty="0" smtClean="0"/>
            <a:t> Ngoc </a:t>
          </a:r>
          <a:r>
            <a:rPr lang="en-US" sz="1600" kern="1200" dirty="0" err="1" smtClean="0"/>
            <a:t>Anh</a:t>
          </a:r>
          <a:endParaRPr lang="en-US" sz="1600" kern="1200" dirty="0"/>
        </a:p>
      </dsp:txBody>
      <dsp:txXfrm>
        <a:off x="7013690" y="5167214"/>
        <a:ext cx="2055568" cy="456771"/>
      </dsp:txXfrm>
    </dsp:sp>
    <dsp:sp modelId="{E058C5E6-5683-4C75-9C32-619D4125A66D}">
      <dsp:nvSpPr>
        <dsp:cNvPr id="0" name=""/>
        <dsp:cNvSpPr/>
      </dsp:nvSpPr>
      <dsp:spPr>
        <a:xfrm>
          <a:off x="7013690" y="4898491"/>
          <a:ext cx="2055568" cy="268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Tester</a:t>
          </a:r>
          <a:endParaRPr lang="en-US" sz="1200" kern="1200" dirty="0"/>
        </a:p>
      </dsp:txBody>
      <dsp:txXfrm>
        <a:off x="7013690" y="4898491"/>
        <a:ext cx="2055568" cy="2687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2644E-84D1-4B7C-8319-1ACCF10C5AC6}">
      <dsp:nvSpPr>
        <dsp:cNvPr id="0" name=""/>
        <dsp:cNvSpPr/>
      </dsp:nvSpPr>
      <dsp:spPr>
        <a:xfrm>
          <a:off x="0" y="0"/>
          <a:ext cx="11509247" cy="1808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651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Other asset files and folders</a:t>
          </a:r>
          <a:endParaRPr lang="en-US" sz="2400" b="1" kern="1200" dirty="0"/>
        </a:p>
        <a:p>
          <a:pPr marL="16510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Includes images, fonts and any assets for the template.</a:t>
          </a:r>
          <a:endParaRPr lang="en-US" sz="1900" kern="1200" dirty="0"/>
        </a:p>
        <a:p>
          <a:pPr marL="16510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These files and folders are not required.</a:t>
          </a:r>
          <a:endParaRPr lang="en-US" sz="1900" kern="1200" dirty="0"/>
        </a:p>
      </dsp:txBody>
      <dsp:txXfrm>
        <a:off x="2442882" y="0"/>
        <a:ext cx="9066365" cy="1808906"/>
      </dsp:txXfrm>
    </dsp:sp>
    <dsp:sp modelId="{1A2926CA-F28B-4C71-9F30-DC9EDF8FDAB7}">
      <dsp:nvSpPr>
        <dsp:cNvPr id="0" name=""/>
        <dsp:cNvSpPr/>
      </dsp:nvSpPr>
      <dsp:spPr>
        <a:xfrm>
          <a:off x="142633" y="90482"/>
          <a:ext cx="2450433" cy="16273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D930F-4439-48BF-A951-DD534EC113C2}">
      <dsp:nvSpPr>
        <dsp:cNvPr id="0" name=""/>
        <dsp:cNvSpPr/>
      </dsp:nvSpPr>
      <dsp:spPr>
        <a:xfrm>
          <a:off x="14848" y="75035"/>
          <a:ext cx="1800335" cy="1800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HTML CV Template</a:t>
          </a:r>
          <a:endParaRPr lang="en-US" sz="2500" kern="1200" dirty="0"/>
        </a:p>
      </dsp:txBody>
      <dsp:txXfrm>
        <a:off x="14848" y="75035"/>
        <a:ext cx="1800335" cy="1800335"/>
      </dsp:txXfrm>
    </dsp:sp>
    <dsp:sp modelId="{26DDF4B6-98A0-4B4E-873F-0F1A090D3BF2}">
      <dsp:nvSpPr>
        <dsp:cNvPr id="0" name=""/>
        <dsp:cNvSpPr/>
      </dsp:nvSpPr>
      <dsp:spPr>
        <a:xfrm>
          <a:off x="420640" y="1933300"/>
          <a:ext cx="1044194" cy="104419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59048" y="2332600"/>
        <a:ext cx="767378" cy="245594"/>
      </dsp:txXfrm>
    </dsp:sp>
    <dsp:sp modelId="{C17F6C21-0FCD-4BAB-8F3F-A7F84D5AF474}">
      <dsp:nvSpPr>
        <dsp:cNvPr id="0" name=""/>
        <dsp:cNvSpPr/>
      </dsp:nvSpPr>
      <dsp:spPr>
        <a:xfrm>
          <a:off x="14848" y="3088700"/>
          <a:ext cx="1800335" cy="1800335"/>
        </a:xfrm>
        <a:prstGeom prst="ellipse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JSON Mapping</a:t>
          </a:r>
          <a:endParaRPr lang="en-US" sz="2500" kern="1200" dirty="0"/>
        </a:p>
      </dsp:txBody>
      <dsp:txXfrm>
        <a:off x="278501" y="3352353"/>
        <a:ext cx="1273029" cy="1273029"/>
      </dsp:txXfrm>
    </dsp:sp>
    <dsp:sp modelId="{52F00985-0C91-4836-A66B-23E860623511}">
      <dsp:nvSpPr>
        <dsp:cNvPr id="0" name=""/>
        <dsp:cNvSpPr/>
      </dsp:nvSpPr>
      <dsp:spPr>
        <a:xfrm rot="21589866">
          <a:off x="1941376" y="2134722"/>
          <a:ext cx="1615766" cy="669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CVFormUtils</a:t>
          </a:r>
          <a:endParaRPr lang="en-US" sz="2000" kern="1200" dirty="0"/>
        </a:p>
      </dsp:txBody>
      <dsp:txXfrm>
        <a:off x="1941376" y="2268963"/>
        <a:ext cx="1414849" cy="401834"/>
      </dsp:txXfrm>
    </dsp:sp>
    <dsp:sp modelId="{5A44596E-9405-43AF-8070-837DA6E2309F}">
      <dsp:nvSpPr>
        <dsp:cNvPr id="0" name=""/>
        <dsp:cNvSpPr/>
      </dsp:nvSpPr>
      <dsp:spPr>
        <a:xfrm>
          <a:off x="3786531" y="1009008"/>
          <a:ext cx="3107415" cy="2919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WYSIWYG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Editable CV</a:t>
          </a:r>
          <a:endParaRPr lang="en-US" sz="4000" kern="1200" dirty="0"/>
        </a:p>
      </dsp:txBody>
      <dsp:txXfrm>
        <a:off x="3929072" y="1151549"/>
        <a:ext cx="2822333" cy="26348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2CBC8-E71E-462E-8BBB-E51EB5749BD3}">
      <dsp:nvSpPr>
        <dsp:cNvPr id="0" name=""/>
        <dsp:cNvSpPr/>
      </dsp:nvSpPr>
      <dsp:spPr>
        <a:xfrm>
          <a:off x="4987529" y="1049816"/>
          <a:ext cx="5750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009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259893" y="1092505"/>
        <a:ext cx="30280" cy="6062"/>
      </dsp:txXfrm>
    </dsp:sp>
    <dsp:sp modelId="{811CF2A7-B0AF-4CE0-B43A-75CFD9EF6275}">
      <dsp:nvSpPr>
        <dsp:cNvPr id="0" name=""/>
        <dsp:cNvSpPr/>
      </dsp:nvSpPr>
      <dsp:spPr>
        <a:xfrm>
          <a:off x="6715" y="305611"/>
          <a:ext cx="4982613" cy="1579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ID_ENCRYPT_KEY</a:t>
          </a:r>
          <a:r>
            <a:rPr lang="en-US" sz="2400" kern="1200" dirty="0" smtClean="0"/>
            <a:t> = ‘CvObIzA#zP123’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Id</a:t>
          </a:r>
          <a:r>
            <a:rPr lang="en-US" sz="2400" kern="1200" dirty="0" smtClean="0"/>
            <a:t> = </a:t>
          </a:r>
          <a:r>
            <a:rPr lang="en-US" sz="2400" kern="1200" dirty="0" smtClean="0">
              <a:solidFill>
                <a:schemeClr val="accent5"/>
              </a:solidFill>
            </a:rPr>
            <a:t>1</a:t>
          </a:r>
          <a:endParaRPr lang="en-US" sz="2400" kern="1200" dirty="0">
            <a:solidFill>
              <a:schemeClr val="accent5"/>
            </a:solidFill>
          </a:endParaRPr>
        </a:p>
      </dsp:txBody>
      <dsp:txXfrm>
        <a:off x="6715" y="305611"/>
        <a:ext cx="4982613" cy="1579850"/>
      </dsp:txXfrm>
    </dsp:sp>
    <dsp:sp modelId="{88748F44-7B76-48B5-9C04-87D2FEAEDD46}">
      <dsp:nvSpPr>
        <dsp:cNvPr id="0" name=""/>
        <dsp:cNvSpPr/>
      </dsp:nvSpPr>
      <dsp:spPr>
        <a:xfrm>
          <a:off x="1793461" y="1883662"/>
          <a:ext cx="6013900" cy="575009"/>
        </a:xfrm>
        <a:custGeom>
          <a:avLst/>
          <a:gdLst/>
          <a:ahLst/>
          <a:cxnLst/>
          <a:rect l="0" t="0" r="0" b="0"/>
          <a:pathLst>
            <a:path>
              <a:moveTo>
                <a:pt x="6013900" y="0"/>
              </a:moveTo>
              <a:lnTo>
                <a:pt x="6013900" y="304604"/>
              </a:lnTo>
              <a:lnTo>
                <a:pt x="0" y="304604"/>
              </a:lnTo>
              <a:lnTo>
                <a:pt x="0" y="575009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49303" y="2168136"/>
        <a:ext cx="302215" cy="6062"/>
      </dsp:txXfrm>
    </dsp:sp>
    <dsp:sp modelId="{6694FEC1-1A2C-4A26-97FD-5DCA7EF72CC7}">
      <dsp:nvSpPr>
        <dsp:cNvPr id="0" name=""/>
        <dsp:cNvSpPr/>
      </dsp:nvSpPr>
      <dsp:spPr>
        <a:xfrm>
          <a:off x="5594938" y="305611"/>
          <a:ext cx="4424846" cy="1579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getIntegerFixedLength</a:t>
          </a: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smtClean="0">
              <a:solidFill>
                <a:schemeClr val="accent5"/>
              </a:solidFill>
            </a:rPr>
            <a:t>000000000000001</a:t>
          </a:r>
          <a:r>
            <a:rPr lang="en-US" sz="1800" kern="1200" dirty="0" smtClean="0"/>
            <a:t> )</a:t>
          </a:r>
          <a:endParaRPr lang="en-US" sz="1800" kern="1200" dirty="0"/>
        </a:p>
      </dsp:txBody>
      <dsp:txXfrm>
        <a:off x="5594938" y="305611"/>
        <a:ext cx="4424846" cy="1579850"/>
      </dsp:txXfrm>
    </dsp:sp>
    <dsp:sp modelId="{1296DBE3-F62A-4BA6-BAAA-29BC878EAA5F}">
      <dsp:nvSpPr>
        <dsp:cNvPr id="0" name=""/>
        <dsp:cNvSpPr/>
      </dsp:nvSpPr>
      <dsp:spPr>
        <a:xfrm>
          <a:off x="3578407" y="3756343"/>
          <a:ext cx="5750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009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850771" y="3799032"/>
        <a:ext cx="30280" cy="6062"/>
      </dsp:txXfrm>
    </dsp:sp>
    <dsp:sp modelId="{B7B95F63-D799-4965-A789-A21E064ACC29}">
      <dsp:nvSpPr>
        <dsp:cNvPr id="0" name=""/>
        <dsp:cNvSpPr/>
      </dsp:nvSpPr>
      <dsp:spPr>
        <a:xfrm>
          <a:off x="6715" y="2491071"/>
          <a:ext cx="3573491" cy="2621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xorEncrypt</a:t>
          </a:r>
          <a:r>
            <a:rPr lang="en-US" sz="2400" kern="1200" dirty="0" smtClean="0"/>
            <a:t> with ID_ENCRYPT_KEY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smtClean="0">
              <a:solidFill>
                <a:schemeClr val="accent5"/>
              </a:solidFill>
            </a:rPr>
            <a:t>\x73\x46\x7f\x52\x79\x4a\x71\x13\x4a\x60\x01\x02\x03\x73\x47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6715" y="2491071"/>
        <a:ext cx="3573491" cy="2621983"/>
      </dsp:txXfrm>
    </dsp:sp>
    <dsp:sp modelId="{15E11DFC-7BC6-4BED-BB09-6D0CC4483829}">
      <dsp:nvSpPr>
        <dsp:cNvPr id="0" name=""/>
        <dsp:cNvSpPr/>
      </dsp:nvSpPr>
      <dsp:spPr>
        <a:xfrm>
          <a:off x="7161956" y="3756343"/>
          <a:ext cx="5750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009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434321" y="3799032"/>
        <a:ext cx="30280" cy="6062"/>
      </dsp:txXfrm>
    </dsp:sp>
    <dsp:sp modelId="{4470E575-91D6-483F-B4F0-02805B127C83}">
      <dsp:nvSpPr>
        <dsp:cNvPr id="0" name=""/>
        <dsp:cNvSpPr/>
      </dsp:nvSpPr>
      <dsp:spPr>
        <a:xfrm>
          <a:off x="4185816" y="2570388"/>
          <a:ext cx="2977940" cy="246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safe_b64encode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smtClean="0">
              <a:solidFill>
                <a:schemeClr val="accent5"/>
              </a:solidFill>
            </a:rPr>
            <a:t>c0Z_UnlKcRNKYAECA3NH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4185816" y="2570388"/>
        <a:ext cx="2977940" cy="2463351"/>
      </dsp:txXfrm>
    </dsp:sp>
    <dsp:sp modelId="{7CEE1EC5-47FF-46B2-8AD1-ADBBF3F2BD89}">
      <dsp:nvSpPr>
        <dsp:cNvPr id="0" name=""/>
        <dsp:cNvSpPr/>
      </dsp:nvSpPr>
      <dsp:spPr>
        <a:xfrm>
          <a:off x="7769366" y="2570388"/>
          <a:ext cx="3376457" cy="246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cvoMagicEncrypt</a:t>
          </a: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smtClean="0">
              <a:solidFill>
                <a:schemeClr val="accent5"/>
              </a:solidFill>
            </a:rPr>
            <a:t>VwdqZmxXCC8GY3t4a3EmcQA3NH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7769366" y="2570388"/>
        <a:ext cx="3376457" cy="24633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2CBC8-E71E-462E-8BBB-E51EB5749BD3}">
      <dsp:nvSpPr>
        <dsp:cNvPr id="0" name=""/>
        <dsp:cNvSpPr/>
      </dsp:nvSpPr>
      <dsp:spPr>
        <a:xfrm>
          <a:off x="6221824" y="1122458"/>
          <a:ext cx="547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749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481240" y="1165283"/>
        <a:ext cx="28917" cy="5789"/>
      </dsp:txXfrm>
    </dsp:sp>
    <dsp:sp modelId="{811CF2A7-B0AF-4CE0-B43A-75CFD9EF6275}">
      <dsp:nvSpPr>
        <dsp:cNvPr id="0" name=""/>
        <dsp:cNvSpPr/>
      </dsp:nvSpPr>
      <dsp:spPr>
        <a:xfrm>
          <a:off x="10593" y="413809"/>
          <a:ext cx="6213031" cy="150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ID_ENCRYPT_KEY</a:t>
          </a:r>
          <a:r>
            <a:rPr lang="en-US" sz="2400" kern="1200" dirty="0" smtClean="0"/>
            <a:t> = ‘CvObIzA#zP123’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Encrypted Id</a:t>
          </a:r>
          <a:r>
            <a:rPr lang="en-US" sz="2400" kern="1200" dirty="0" smtClean="0"/>
            <a:t> = “</a:t>
          </a:r>
          <a:r>
            <a:rPr lang="en-US" sz="2400" kern="1200" dirty="0" smtClean="0">
              <a:solidFill>
                <a:schemeClr val="accent5"/>
              </a:solidFill>
            </a:rPr>
            <a:t>VwdqZmxXCC8GY3t4a3EmcQA3NH</a:t>
          </a:r>
          <a:r>
            <a:rPr lang="en-US" sz="2400" kern="1200" dirty="0" smtClean="0"/>
            <a:t>”</a:t>
          </a:r>
          <a:endParaRPr lang="en-US" sz="2400" kern="1200" dirty="0">
            <a:solidFill>
              <a:schemeClr val="accent5"/>
            </a:solidFill>
          </a:endParaRPr>
        </a:p>
      </dsp:txBody>
      <dsp:txXfrm>
        <a:off x="10593" y="413809"/>
        <a:ext cx="6213031" cy="1508737"/>
      </dsp:txXfrm>
    </dsp:sp>
    <dsp:sp modelId="{88748F44-7B76-48B5-9C04-87D2FEAEDD46}">
      <dsp:nvSpPr>
        <dsp:cNvPr id="0" name=""/>
        <dsp:cNvSpPr/>
      </dsp:nvSpPr>
      <dsp:spPr>
        <a:xfrm>
          <a:off x="1716912" y="1920747"/>
          <a:ext cx="7197897" cy="547749"/>
        </a:xfrm>
        <a:custGeom>
          <a:avLst/>
          <a:gdLst/>
          <a:ahLst/>
          <a:cxnLst/>
          <a:rect l="0" t="0" r="0" b="0"/>
          <a:pathLst>
            <a:path>
              <a:moveTo>
                <a:pt x="7197897" y="0"/>
              </a:moveTo>
              <a:lnTo>
                <a:pt x="7197897" y="290974"/>
              </a:lnTo>
              <a:lnTo>
                <a:pt x="0" y="290974"/>
              </a:lnTo>
              <a:lnTo>
                <a:pt x="0" y="547749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35334" y="2191727"/>
        <a:ext cx="361054" cy="5789"/>
      </dsp:txXfrm>
    </dsp:sp>
    <dsp:sp modelId="{6694FEC1-1A2C-4A26-97FD-5DCA7EF72CC7}">
      <dsp:nvSpPr>
        <dsp:cNvPr id="0" name=""/>
        <dsp:cNvSpPr/>
      </dsp:nvSpPr>
      <dsp:spPr>
        <a:xfrm>
          <a:off x="6801974" y="413809"/>
          <a:ext cx="4225672" cy="1508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cvoMagicDecrypt</a:t>
          </a: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smtClean="0">
              <a:solidFill>
                <a:schemeClr val="accent5"/>
              </a:solidFill>
            </a:rPr>
            <a:t>c0Z_UnlKcRNKYAECA3NH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6801974" y="413809"/>
        <a:ext cx="4225672" cy="1508737"/>
      </dsp:txXfrm>
    </dsp:sp>
    <dsp:sp modelId="{1296DBE3-F62A-4BA6-BAAA-29BC878EAA5F}">
      <dsp:nvSpPr>
        <dsp:cNvPr id="0" name=""/>
        <dsp:cNvSpPr/>
      </dsp:nvSpPr>
      <dsp:spPr>
        <a:xfrm>
          <a:off x="3421432" y="3707156"/>
          <a:ext cx="547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749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680848" y="3749982"/>
        <a:ext cx="28917" cy="5789"/>
      </dsp:txXfrm>
    </dsp:sp>
    <dsp:sp modelId="{B7B95F63-D799-4965-A789-A21E064ACC29}">
      <dsp:nvSpPr>
        <dsp:cNvPr id="0" name=""/>
        <dsp:cNvSpPr/>
      </dsp:nvSpPr>
      <dsp:spPr>
        <a:xfrm>
          <a:off x="10593" y="2500896"/>
          <a:ext cx="3412638" cy="250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safe_b64decode</a:t>
          </a:r>
          <a:r>
            <a:rPr lang="en-US" sz="2400" kern="1200" dirty="0" smtClean="0"/>
            <a:t> </a:t>
          </a:r>
          <a:r>
            <a:rPr lang="en-US" sz="1800" kern="1200" dirty="0" smtClean="0"/>
            <a:t>(</a:t>
          </a:r>
          <a:r>
            <a:rPr lang="en-US" sz="1800" kern="1200" dirty="0" smtClean="0">
              <a:solidFill>
                <a:schemeClr val="accent5"/>
              </a:solidFill>
            </a:rPr>
            <a:t>x73\x46\x7f\x52\x79\x4a\x71\x13\x4a\x60\x01\x02\x03\x73\x47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10593" y="2500896"/>
        <a:ext cx="3412638" cy="2503961"/>
      </dsp:txXfrm>
    </dsp:sp>
    <dsp:sp modelId="{15E11DFC-7BC6-4BED-BB09-6D0CC4483829}">
      <dsp:nvSpPr>
        <dsp:cNvPr id="0" name=""/>
        <dsp:cNvSpPr/>
      </dsp:nvSpPr>
      <dsp:spPr>
        <a:xfrm>
          <a:off x="6843676" y="3707156"/>
          <a:ext cx="547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749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103092" y="3749982"/>
        <a:ext cx="28917" cy="5789"/>
      </dsp:txXfrm>
    </dsp:sp>
    <dsp:sp modelId="{4470E575-91D6-483F-B4F0-02805B127C83}">
      <dsp:nvSpPr>
        <dsp:cNvPr id="0" name=""/>
        <dsp:cNvSpPr/>
      </dsp:nvSpPr>
      <dsp:spPr>
        <a:xfrm>
          <a:off x="4001581" y="2576642"/>
          <a:ext cx="2843894" cy="2352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xorEncrypt</a:t>
          </a:r>
          <a:r>
            <a:rPr lang="en-US" sz="2400" kern="1200" dirty="0" smtClean="0"/>
            <a:t> with ID_ENCRYPT_KEY</a:t>
          </a: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kern="1200" dirty="0" smtClean="0">
              <a:solidFill>
                <a:schemeClr val="accent5"/>
              </a:solidFill>
            </a:rPr>
            <a:t>000000000000001</a:t>
          </a:r>
          <a:r>
            <a:rPr lang="en-US" sz="1800" kern="1200" dirty="0" smtClean="0"/>
            <a:t> 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4001581" y="2576642"/>
        <a:ext cx="2843894" cy="2352468"/>
      </dsp:txXfrm>
    </dsp:sp>
    <dsp:sp modelId="{7CEE1EC5-47FF-46B2-8AD1-ADBBF3F2BD89}">
      <dsp:nvSpPr>
        <dsp:cNvPr id="0" name=""/>
        <dsp:cNvSpPr/>
      </dsp:nvSpPr>
      <dsp:spPr>
        <a:xfrm>
          <a:off x="7423825" y="2576642"/>
          <a:ext cx="3224473" cy="2352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intval</a:t>
          </a: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</a:t>
          </a:r>
          <a:r>
            <a:rPr lang="en-US" sz="1800" b="1" kern="1200" dirty="0" smtClean="0"/>
            <a:t>Id = 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chemeClr val="accent5"/>
              </a:solidFill>
            </a:rPr>
            <a:t>1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7423825" y="2576642"/>
        <a:ext cx="3224473" cy="2352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115AC-9E43-4E33-9FAE-93DA88A002DC}">
      <dsp:nvSpPr>
        <dsp:cNvPr id="0" name=""/>
        <dsp:cNvSpPr/>
      </dsp:nvSpPr>
      <dsp:spPr>
        <a:xfrm>
          <a:off x="-5474302" y="-838617"/>
          <a:ext cx="6521525" cy="6521525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9050" cap="rnd" cmpd="sng" algn="ctr">
          <a:solidFill>
            <a:srgbClr val="A1CB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D36AC-0B34-42E3-B2F3-1820ED0E3C70}">
      <dsp:nvSpPr>
        <dsp:cNvPr id="0" name=""/>
        <dsp:cNvSpPr/>
      </dsp:nvSpPr>
      <dsp:spPr>
        <a:xfrm>
          <a:off x="339826" y="220221"/>
          <a:ext cx="7902374" cy="440249"/>
        </a:xfrm>
        <a:prstGeom prst="rect">
          <a:avLst/>
        </a:prstGeom>
        <a:solidFill>
          <a:srgbClr val="A1CB46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 Project Background</a:t>
          </a:r>
          <a:endParaRPr lang="en-US" sz="2300" kern="1200" dirty="0"/>
        </a:p>
      </dsp:txBody>
      <dsp:txXfrm>
        <a:off x="339826" y="220221"/>
        <a:ext cx="7902374" cy="440249"/>
      </dsp:txXfrm>
    </dsp:sp>
    <dsp:sp modelId="{B105F01A-9A74-4510-B7EE-87B4DEF5FC41}">
      <dsp:nvSpPr>
        <dsp:cNvPr id="0" name=""/>
        <dsp:cNvSpPr/>
      </dsp:nvSpPr>
      <dsp:spPr>
        <a:xfrm>
          <a:off x="64671" y="165190"/>
          <a:ext cx="550311" cy="550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7F11F-4DE6-4AD5-9CA5-B433588D44D6}">
      <dsp:nvSpPr>
        <dsp:cNvPr id="0" name=""/>
        <dsp:cNvSpPr/>
      </dsp:nvSpPr>
      <dsp:spPr>
        <a:xfrm>
          <a:off x="738512" y="880982"/>
          <a:ext cx="7503689" cy="440249"/>
        </a:xfrm>
        <a:prstGeom prst="rect">
          <a:avLst/>
        </a:prstGeom>
        <a:solidFill>
          <a:srgbClr val="A1CB46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 Project Management Plan</a:t>
          </a:r>
          <a:endParaRPr lang="en-US" sz="2300" kern="1200" dirty="0"/>
        </a:p>
      </dsp:txBody>
      <dsp:txXfrm>
        <a:off x="738512" y="880982"/>
        <a:ext cx="7503689" cy="440249"/>
      </dsp:txXfrm>
    </dsp:sp>
    <dsp:sp modelId="{A7C2B7AF-FCAA-4885-9FD5-8BF96ACA56D4}">
      <dsp:nvSpPr>
        <dsp:cNvPr id="0" name=""/>
        <dsp:cNvSpPr/>
      </dsp:nvSpPr>
      <dsp:spPr>
        <a:xfrm>
          <a:off x="463356" y="825951"/>
          <a:ext cx="550311" cy="550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95410-4F3C-4513-9D3D-D0AE809E011E}">
      <dsp:nvSpPr>
        <dsp:cNvPr id="0" name=""/>
        <dsp:cNvSpPr/>
      </dsp:nvSpPr>
      <dsp:spPr>
        <a:xfrm>
          <a:off x="956989" y="1541259"/>
          <a:ext cx="7285212" cy="440249"/>
        </a:xfrm>
        <a:prstGeom prst="rect">
          <a:avLst/>
        </a:prstGeom>
        <a:solidFill>
          <a:srgbClr val="A1CB46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3. Requirement Specification</a:t>
          </a:r>
          <a:endParaRPr lang="en-US" sz="2300" kern="1200" dirty="0"/>
        </a:p>
      </dsp:txBody>
      <dsp:txXfrm>
        <a:off x="956989" y="1541259"/>
        <a:ext cx="7285212" cy="440249"/>
      </dsp:txXfrm>
    </dsp:sp>
    <dsp:sp modelId="{0EDC0D37-B19F-4A2E-AC7C-2563EBFD3248}">
      <dsp:nvSpPr>
        <dsp:cNvPr id="0" name=""/>
        <dsp:cNvSpPr/>
      </dsp:nvSpPr>
      <dsp:spPr>
        <a:xfrm>
          <a:off x="681833" y="1486228"/>
          <a:ext cx="550311" cy="550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9ADF8-65DB-4C2B-A006-2B7ED7B571EB}">
      <dsp:nvSpPr>
        <dsp:cNvPr id="0" name=""/>
        <dsp:cNvSpPr/>
      </dsp:nvSpPr>
      <dsp:spPr>
        <a:xfrm>
          <a:off x="1026747" y="2202020"/>
          <a:ext cx="7215454" cy="440249"/>
        </a:xfrm>
        <a:prstGeom prst="rect">
          <a:avLst/>
        </a:prstGeom>
        <a:solidFill>
          <a:srgbClr val="A1CB46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4. Software Design</a:t>
          </a:r>
          <a:endParaRPr lang="en-US" sz="2300" kern="1200" dirty="0"/>
        </a:p>
      </dsp:txBody>
      <dsp:txXfrm>
        <a:off x="1026747" y="2202020"/>
        <a:ext cx="7215454" cy="440249"/>
      </dsp:txXfrm>
    </dsp:sp>
    <dsp:sp modelId="{C3BA0765-B7A4-4774-BD87-D36E32980A28}">
      <dsp:nvSpPr>
        <dsp:cNvPr id="0" name=""/>
        <dsp:cNvSpPr/>
      </dsp:nvSpPr>
      <dsp:spPr>
        <a:xfrm>
          <a:off x="751591" y="2146989"/>
          <a:ext cx="550311" cy="550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CE10E-2315-487F-95D5-B00270FB8662}">
      <dsp:nvSpPr>
        <dsp:cNvPr id="0" name=""/>
        <dsp:cNvSpPr/>
      </dsp:nvSpPr>
      <dsp:spPr>
        <a:xfrm>
          <a:off x="956989" y="2862781"/>
          <a:ext cx="7285212" cy="440249"/>
        </a:xfrm>
        <a:prstGeom prst="rect">
          <a:avLst/>
        </a:prstGeom>
        <a:solidFill>
          <a:srgbClr val="A1CB46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5. Testing</a:t>
          </a:r>
          <a:endParaRPr lang="en-US" sz="2300" kern="1200" dirty="0"/>
        </a:p>
      </dsp:txBody>
      <dsp:txXfrm>
        <a:off x="956989" y="2862781"/>
        <a:ext cx="7285212" cy="440249"/>
      </dsp:txXfrm>
    </dsp:sp>
    <dsp:sp modelId="{AA35E40E-C377-4A0D-B531-264C9B2BF847}">
      <dsp:nvSpPr>
        <dsp:cNvPr id="0" name=""/>
        <dsp:cNvSpPr/>
      </dsp:nvSpPr>
      <dsp:spPr>
        <a:xfrm>
          <a:off x="681833" y="2807750"/>
          <a:ext cx="550311" cy="550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7D76F-1BE4-4947-BA7A-877FEDE25425}">
      <dsp:nvSpPr>
        <dsp:cNvPr id="0" name=""/>
        <dsp:cNvSpPr/>
      </dsp:nvSpPr>
      <dsp:spPr>
        <a:xfrm>
          <a:off x="738512" y="3523058"/>
          <a:ext cx="7503689" cy="440249"/>
        </a:xfrm>
        <a:prstGeom prst="rect">
          <a:avLst/>
        </a:prstGeom>
        <a:solidFill>
          <a:srgbClr val="A1CB46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6. Lesson Learned</a:t>
          </a:r>
          <a:endParaRPr lang="en-US" sz="2300" kern="1200" dirty="0"/>
        </a:p>
      </dsp:txBody>
      <dsp:txXfrm>
        <a:off x="738512" y="3523058"/>
        <a:ext cx="7503689" cy="440249"/>
      </dsp:txXfrm>
    </dsp:sp>
    <dsp:sp modelId="{91FEF7A7-B572-47AC-9528-377FEEA9A506}">
      <dsp:nvSpPr>
        <dsp:cNvPr id="0" name=""/>
        <dsp:cNvSpPr/>
      </dsp:nvSpPr>
      <dsp:spPr>
        <a:xfrm>
          <a:off x="463356" y="3468027"/>
          <a:ext cx="550311" cy="550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89AB9-88CA-494D-934B-F51BD615E2F7}">
      <dsp:nvSpPr>
        <dsp:cNvPr id="0" name=""/>
        <dsp:cNvSpPr/>
      </dsp:nvSpPr>
      <dsp:spPr>
        <a:xfrm>
          <a:off x="339826" y="4183819"/>
          <a:ext cx="7902374" cy="440249"/>
        </a:xfrm>
        <a:prstGeom prst="rect">
          <a:avLst/>
        </a:prstGeom>
        <a:solidFill>
          <a:srgbClr val="A1CB46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7. Demo and Q&amp;A</a:t>
          </a:r>
          <a:endParaRPr lang="en-US" sz="2300" kern="1200" dirty="0"/>
        </a:p>
      </dsp:txBody>
      <dsp:txXfrm>
        <a:off x="339826" y="4183819"/>
        <a:ext cx="7902374" cy="440249"/>
      </dsp:txXfrm>
    </dsp:sp>
    <dsp:sp modelId="{72E96517-8CE7-49CA-A85E-9E2C822DB963}">
      <dsp:nvSpPr>
        <dsp:cNvPr id="0" name=""/>
        <dsp:cNvSpPr/>
      </dsp:nvSpPr>
      <dsp:spPr>
        <a:xfrm>
          <a:off x="64671" y="4128788"/>
          <a:ext cx="550311" cy="550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32360-0A21-374D-97E5-95E74034C55C}">
      <dsp:nvSpPr>
        <dsp:cNvPr id="0" name=""/>
        <dsp:cNvSpPr/>
      </dsp:nvSpPr>
      <dsp:spPr>
        <a:xfrm>
          <a:off x="15297" y="681381"/>
          <a:ext cx="10100210" cy="7891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Create fast and effective CV Builder.</a:t>
          </a:r>
          <a:endParaRPr lang="en-US" sz="2800" kern="1200" dirty="0"/>
        </a:p>
      </dsp:txBody>
      <dsp:txXfrm>
        <a:off x="53822" y="719906"/>
        <a:ext cx="10023160" cy="712142"/>
      </dsp:txXfrm>
    </dsp:sp>
    <dsp:sp modelId="{A7F6D5F6-74C7-A343-8B9A-367FD63F7D41}">
      <dsp:nvSpPr>
        <dsp:cNvPr id="0" name=""/>
        <dsp:cNvSpPr/>
      </dsp:nvSpPr>
      <dsp:spPr>
        <a:xfrm>
          <a:off x="0" y="1657773"/>
          <a:ext cx="10130806" cy="8066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 support posting and applying job.</a:t>
          </a:r>
          <a:endParaRPr lang="en-US" sz="2800" kern="1200" dirty="0"/>
        </a:p>
      </dsp:txBody>
      <dsp:txXfrm>
        <a:off x="39376" y="1697149"/>
        <a:ext cx="10052054" cy="727864"/>
      </dsp:txXfrm>
    </dsp:sp>
    <dsp:sp modelId="{0201D539-A660-834C-921A-5E7F24E11B29}">
      <dsp:nvSpPr>
        <dsp:cNvPr id="0" name=""/>
        <dsp:cNvSpPr/>
      </dsp:nvSpPr>
      <dsp:spPr>
        <a:xfrm>
          <a:off x="0" y="2651590"/>
          <a:ext cx="10130806" cy="7694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Extensible system support developing template easily.</a:t>
          </a:r>
          <a:endParaRPr lang="en-US" sz="2800" kern="1200" dirty="0"/>
        </a:p>
      </dsp:txBody>
      <dsp:txXfrm>
        <a:off x="37560" y="2689150"/>
        <a:ext cx="10055686" cy="694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08C52-7F8E-49EF-82C6-0FFBF02BE1EA}">
      <dsp:nvSpPr>
        <dsp:cNvPr id="0" name=""/>
        <dsp:cNvSpPr/>
      </dsp:nvSpPr>
      <dsp:spPr>
        <a:xfrm>
          <a:off x="1003989" y="0"/>
          <a:ext cx="2279347" cy="1701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A1CB46"/>
              </a:solidFill>
            </a:rPr>
            <a:t>6 hours per day</a:t>
          </a:r>
          <a:endParaRPr lang="en-US" sz="1800" kern="1200" dirty="0">
            <a:solidFill>
              <a:srgbClr val="A1CB46"/>
            </a:solidFill>
          </a:endParaRPr>
        </a:p>
      </dsp:txBody>
      <dsp:txXfrm>
        <a:off x="1043857" y="39868"/>
        <a:ext cx="2199611" cy="1661616"/>
      </dsp:txXfrm>
    </dsp:sp>
    <dsp:sp modelId="{4D3B78F5-4965-4208-94CA-21013B5AE3F8}">
      <dsp:nvSpPr>
        <dsp:cNvPr id="0" name=""/>
        <dsp:cNvSpPr/>
      </dsp:nvSpPr>
      <dsp:spPr>
        <a:xfrm>
          <a:off x="1003989" y="1708927"/>
          <a:ext cx="2279347" cy="731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Working time</a:t>
          </a:r>
          <a:endParaRPr lang="en-US" sz="1600" kern="1200" dirty="0"/>
        </a:p>
      </dsp:txBody>
      <dsp:txXfrm>
        <a:off x="1003989" y="1708927"/>
        <a:ext cx="1605174" cy="731638"/>
      </dsp:txXfrm>
    </dsp:sp>
    <dsp:sp modelId="{BD0E25F0-3A91-4D9F-9BD2-C6FE0BBC8E1F}">
      <dsp:nvSpPr>
        <dsp:cNvPr id="0" name=""/>
        <dsp:cNvSpPr/>
      </dsp:nvSpPr>
      <dsp:spPr>
        <a:xfrm>
          <a:off x="2673643" y="1825141"/>
          <a:ext cx="797771" cy="797771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83562-2CAB-4A8D-BB92-7340C19EC591}">
      <dsp:nvSpPr>
        <dsp:cNvPr id="0" name=""/>
        <dsp:cNvSpPr/>
      </dsp:nvSpPr>
      <dsp:spPr>
        <a:xfrm>
          <a:off x="3669057" y="7442"/>
          <a:ext cx="2279347" cy="1701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A1CB46"/>
              </a:solidFill>
            </a:rPr>
            <a:t>Group meeting 2 times per week</a:t>
          </a:r>
          <a:endParaRPr lang="en-US" sz="1800" kern="1200" dirty="0">
            <a:solidFill>
              <a:srgbClr val="A1CB46"/>
            </a:solidFill>
          </a:endParaRPr>
        </a:p>
      </dsp:txBody>
      <dsp:txXfrm>
        <a:off x="3708925" y="47310"/>
        <a:ext cx="2199611" cy="1661616"/>
      </dsp:txXfrm>
    </dsp:sp>
    <dsp:sp modelId="{E6622287-253B-4019-90BB-0A668B40B8E9}">
      <dsp:nvSpPr>
        <dsp:cNvPr id="0" name=""/>
        <dsp:cNvSpPr/>
      </dsp:nvSpPr>
      <dsp:spPr>
        <a:xfrm>
          <a:off x="3669057" y="1708927"/>
          <a:ext cx="2279347" cy="731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Meeting</a:t>
          </a:r>
          <a:endParaRPr lang="en-US" sz="1600" kern="1200" dirty="0"/>
        </a:p>
      </dsp:txBody>
      <dsp:txXfrm>
        <a:off x="3669057" y="1708927"/>
        <a:ext cx="1605174" cy="731638"/>
      </dsp:txXfrm>
    </dsp:sp>
    <dsp:sp modelId="{4565465D-7C6B-422D-A7A1-081B6B908056}">
      <dsp:nvSpPr>
        <dsp:cNvPr id="0" name=""/>
        <dsp:cNvSpPr/>
      </dsp:nvSpPr>
      <dsp:spPr>
        <a:xfrm>
          <a:off x="5338711" y="1825141"/>
          <a:ext cx="797771" cy="797771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4A718-57DB-4293-B745-A5F5A28E7AC5}">
      <dsp:nvSpPr>
        <dsp:cNvPr id="0" name=""/>
        <dsp:cNvSpPr/>
      </dsp:nvSpPr>
      <dsp:spPr>
        <a:xfrm>
          <a:off x="6334125" y="7442"/>
          <a:ext cx="2279347" cy="1701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A1CB46"/>
              </a:solidFill>
            </a:rPr>
            <a:t>FPT University Library</a:t>
          </a:r>
          <a:endParaRPr lang="en-US" sz="1800" kern="1200" dirty="0">
            <a:solidFill>
              <a:srgbClr val="A1CB4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A1CB46"/>
              </a:solidFill>
            </a:rPr>
            <a:t>Home’s member </a:t>
          </a:r>
          <a:endParaRPr lang="en-US" sz="1800" kern="1200" dirty="0">
            <a:solidFill>
              <a:srgbClr val="A1CB46"/>
            </a:solidFill>
          </a:endParaRPr>
        </a:p>
      </dsp:txBody>
      <dsp:txXfrm>
        <a:off x="6373993" y="47310"/>
        <a:ext cx="2199611" cy="1661616"/>
      </dsp:txXfrm>
    </dsp:sp>
    <dsp:sp modelId="{65431EAC-4DC3-4C47-A922-BB4D2727CCEA}">
      <dsp:nvSpPr>
        <dsp:cNvPr id="0" name=""/>
        <dsp:cNvSpPr/>
      </dsp:nvSpPr>
      <dsp:spPr>
        <a:xfrm>
          <a:off x="6334125" y="1708927"/>
          <a:ext cx="2279347" cy="731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Working space</a:t>
          </a:r>
          <a:endParaRPr lang="en-US" sz="1600" kern="1200" dirty="0"/>
        </a:p>
      </dsp:txBody>
      <dsp:txXfrm>
        <a:off x="6334125" y="1708927"/>
        <a:ext cx="1605174" cy="731638"/>
      </dsp:txXfrm>
    </dsp:sp>
    <dsp:sp modelId="{E74E65E5-A26D-4A5B-9CCA-19D55E64CD97}">
      <dsp:nvSpPr>
        <dsp:cNvPr id="0" name=""/>
        <dsp:cNvSpPr/>
      </dsp:nvSpPr>
      <dsp:spPr>
        <a:xfrm>
          <a:off x="8003779" y="1825141"/>
          <a:ext cx="797771" cy="797771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6C744-D906-44C9-B14F-7903C58A0FDA}">
      <dsp:nvSpPr>
        <dsp:cNvPr id="0" name=""/>
        <dsp:cNvSpPr/>
      </dsp:nvSpPr>
      <dsp:spPr>
        <a:xfrm>
          <a:off x="1003989" y="3018032"/>
          <a:ext cx="2279347" cy="1701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A1CB46"/>
              </a:solidFill>
            </a:rPr>
            <a:t>2 times per week</a:t>
          </a:r>
          <a:endParaRPr lang="en-US" sz="1800" kern="1200" dirty="0">
            <a:solidFill>
              <a:srgbClr val="A1CB46"/>
            </a:solidFill>
          </a:endParaRPr>
        </a:p>
      </dsp:txBody>
      <dsp:txXfrm>
        <a:off x="1043857" y="3057900"/>
        <a:ext cx="2199611" cy="1661616"/>
      </dsp:txXfrm>
    </dsp:sp>
    <dsp:sp modelId="{FE1F6CBF-5C80-475A-B3D7-14DA67EBCD65}">
      <dsp:nvSpPr>
        <dsp:cNvPr id="0" name=""/>
        <dsp:cNvSpPr/>
      </dsp:nvSpPr>
      <dsp:spPr>
        <a:xfrm>
          <a:off x="1003989" y="4719517"/>
          <a:ext cx="2279347" cy="731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Meeting with Supervisor</a:t>
          </a:r>
          <a:endParaRPr lang="en-US" sz="1600" kern="1200" dirty="0"/>
        </a:p>
      </dsp:txBody>
      <dsp:txXfrm>
        <a:off x="1003989" y="4719517"/>
        <a:ext cx="1605174" cy="731638"/>
      </dsp:txXfrm>
    </dsp:sp>
    <dsp:sp modelId="{67A60E6F-73F1-4C69-9B7F-30626147B12E}">
      <dsp:nvSpPr>
        <dsp:cNvPr id="0" name=""/>
        <dsp:cNvSpPr/>
      </dsp:nvSpPr>
      <dsp:spPr>
        <a:xfrm>
          <a:off x="2673643" y="4835731"/>
          <a:ext cx="797771" cy="797771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D8086-860E-449F-9427-A28C5F04926C}">
      <dsp:nvSpPr>
        <dsp:cNvPr id="0" name=""/>
        <dsp:cNvSpPr/>
      </dsp:nvSpPr>
      <dsp:spPr>
        <a:xfrm>
          <a:off x="3669057" y="3018032"/>
          <a:ext cx="2279347" cy="1701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A1CB46"/>
              </a:solidFill>
            </a:rPr>
            <a:t>Facebook</a:t>
          </a:r>
          <a:endParaRPr lang="en-US" sz="1800" kern="1200" dirty="0">
            <a:solidFill>
              <a:srgbClr val="A1CB4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A1CB46"/>
              </a:solidFill>
            </a:rPr>
            <a:t>Google Mail</a:t>
          </a:r>
          <a:endParaRPr lang="en-US" sz="1800" kern="1200" dirty="0">
            <a:solidFill>
              <a:srgbClr val="A1CB4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A1CB46"/>
              </a:solidFill>
            </a:rPr>
            <a:t>Skype</a:t>
          </a:r>
          <a:endParaRPr lang="en-US" sz="1800" kern="1200" dirty="0">
            <a:solidFill>
              <a:srgbClr val="A1CB4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A1CB46"/>
              </a:solidFill>
            </a:rPr>
            <a:t>Mobile Phone</a:t>
          </a:r>
          <a:endParaRPr lang="en-US" sz="1800" kern="1200" dirty="0">
            <a:solidFill>
              <a:srgbClr val="A1CB46"/>
            </a:solidFill>
          </a:endParaRPr>
        </a:p>
      </dsp:txBody>
      <dsp:txXfrm>
        <a:off x="3708925" y="3057900"/>
        <a:ext cx="2199611" cy="1661616"/>
      </dsp:txXfrm>
    </dsp:sp>
    <dsp:sp modelId="{747B1B58-E19F-406A-BFEA-6C6CAD65AAE6}">
      <dsp:nvSpPr>
        <dsp:cNvPr id="0" name=""/>
        <dsp:cNvSpPr/>
      </dsp:nvSpPr>
      <dsp:spPr>
        <a:xfrm>
          <a:off x="3669057" y="4719517"/>
          <a:ext cx="2279347" cy="731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Communications Tool</a:t>
          </a:r>
          <a:endParaRPr lang="en-US" sz="1600" kern="1200" dirty="0"/>
        </a:p>
      </dsp:txBody>
      <dsp:txXfrm>
        <a:off x="3669057" y="4719517"/>
        <a:ext cx="1605174" cy="731638"/>
      </dsp:txXfrm>
    </dsp:sp>
    <dsp:sp modelId="{B18EC642-20C1-49F2-A0FA-C01460EA7DEB}">
      <dsp:nvSpPr>
        <dsp:cNvPr id="0" name=""/>
        <dsp:cNvSpPr/>
      </dsp:nvSpPr>
      <dsp:spPr>
        <a:xfrm>
          <a:off x="5338711" y="4835731"/>
          <a:ext cx="797771" cy="797771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34B16-C146-47BB-BDB6-E1E4E976AD88}">
      <dsp:nvSpPr>
        <dsp:cNvPr id="0" name=""/>
        <dsp:cNvSpPr/>
      </dsp:nvSpPr>
      <dsp:spPr>
        <a:xfrm>
          <a:off x="6334125" y="3018032"/>
          <a:ext cx="2279347" cy="1701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A1CB46"/>
              </a:solidFill>
            </a:rPr>
            <a:t>1 times per month</a:t>
          </a:r>
          <a:endParaRPr lang="en-US" sz="1800" kern="1200" dirty="0">
            <a:solidFill>
              <a:srgbClr val="A1CB46"/>
            </a:solidFill>
          </a:endParaRPr>
        </a:p>
      </dsp:txBody>
      <dsp:txXfrm>
        <a:off x="6373993" y="3057900"/>
        <a:ext cx="2199611" cy="1661616"/>
      </dsp:txXfrm>
    </dsp:sp>
    <dsp:sp modelId="{AFDC1408-06B0-4C3D-9C9B-B189546D0978}">
      <dsp:nvSpPr>
        <dsp:cNvPr id="0" name=""/>
        <dsp:cNvSpPr/>
      </dsp:nvSpPr>
      <dsp:spPr>
        <a:xfrm>
          <a:off x="6334125" y="4719517"/>
          <a:ext cx="2279347" cy="731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Building</a:t>
          </a:r>
          <a:endParaRPr lang="en-US" sz="1600" kern="1200" dirty="0"/>
        </a:p>
      </dsp:txBody>
      <dsp:txXfrm>
        <a:off x="6334125" y="4719517"/>
        <a:ext cx="1605174" cy="731638"/>
      </dsp:txXfrm>
    </dsp:sp>
    <dsp:sp modelId="{604BFE16-FC22-4648-BF79-7F46F8D4C860}">
      <dsp:nvSpPr>
        <dsp:cNvPr id="0" name=""/>
        <dsp:cNvSpPr/>
      </dsp:nvSpPr>
      <dsp:spPr>
        <a:xfrm>
          <a:off x="8003779" y="4835731"/>
          <a:ext cx="797771" cy="797771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D930F-4439-48BF-A951-DD534EC113C2}">
      <dsp:nvSpPr>
        <dsp:cNvPr id="0" name=""/>
        <dsp:cNvSpPr/>
      </dsp:nvSpPr>
      <dsp:spPr>
        <a:xfrm>
          <a:off x="238246" y="78559"/>
          <a:ext cx="1829016" cy="1829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HTML CV Template</a:t>
          </a:r>
          <a:endParaRPr lang="en-US" sz="2600" kern="1200" dirty="0"/>
        </a:p>
      </dsp:txBody>
      <dsp:txXfrm>
        <a:off x="238246" y="78559"/>
        <a:ext cx="1829016" cy="1829016"/>
      </dsp:txXfrm>
    </dsp:sp>
    <dsp:sp modelId="{26DDF4B6-98A0-4B4E-873F-0F1A090D3BF2}">
      <dsp:nvSpPr>
        <dsp:cNvPr id="0" name=""/>
        <dsp:cNvSpPr/>
      </dsp:nvSpPr>
      <dsp:spPr>
        <a:xfrm>
          <a:off x="650503" y="1966428"/>
          <a:ext cx="1060829" cy="106082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791116" y="2372089"/>
        <a:ext cx="779603" cy="249507"/>
      </dsp:txXfrm>
    </dsp:sp>
    <dsp:sp modelId="{C17F6C21-0FCD-4BAB-8F3F-A7F84D5AF474}">
      <dsp:nvSpPr>
        <dsp:cNvPr id="0" name=""/>
        <dsp:cNvSpPr/>
      </dsp:nvSpPr>
      <dsp:spPr>
        <a:xfrm>
          <a:off x="238246" y="3140234"/>
          <a:ext cx="1829016" cy="1829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JSON Mapping</a:t>
          </a:r>
          <a:endParaRPr lang="en-US" sz="2600" kern="1200" dirty="0"/>
        </a:p>
      </dsp:txBody>
      <dsp:txXfrm>
        <a:off x="506099" y="3408087"/>
        <a:ext cx="1293310" cy="1293310"/>
      </dsp:txXfrm>
    </dsp:sp>
    <dsp:sp modelId="{52F00985-0C91-4836-A66B-23E860623511}">
      <dsp:nvSpPr>
        <dsp:cNvPr id="0" name=""/>
        <dsp:cNvSpPr/>
      </dsp:nvSpPr>
      <dsp:spPr>
        <a:xfrm rot="21590202">
          <a:off x="2072785" y="2170834"/>
          <a:ext cx="2154588" cy="680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CVFormUtils</a:t>
          </a:r>
          <a:endParaRPr lang="en-US" sz="2100" kern="1200" dirty="0"/>
        </a:p>
      </dsp:txBody>
      <dsp:txXfrm>
        <a:off x="2072785" y="2307204"/>
        <a:ext cx="1950470" cy="408236"/>
      </dsp:txXfrm>
    </dsp:sp>
    <dsp:sp modelId="{5A44596E-9405-43AF-8070-837DA6E2309F}">
      <dsp:nvSpPr>
        <dsp:cNvPr id="0" name=""/>
        <dsp:cNvSpPr/>
      </dsp:nvSpPr>
      <dsp:spPr>
        <a:xfrm>
          <a:off x="4352525" y="1027046"/>
          <a:ext cx="3156919" cy="2966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WYSIWYG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Editable CV</a:t>
          </a:r>
          <a:endParaRPr lang="en-US" sz="4000" kern="1200" dirty="0"/>
        </a:p>
      </dsp:txBody>
      <dsp:txXfrm>
        <a:off x="4497337" y="1171858"/>
        <a:ext cx="2867295" cy="2676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8371F-5E52-4887-A46E-A83A2620D8A4}">
      <dsp:nvSpPr>
        <dsp:cNvPr id="0" name=""/>
        <dsp:cNvSpPr/>
      </dsp:nvSpPr>
      <dsp:spPr>
        <a:xfrm>
          <a:off x="9012" y="621902"/>
          <a:ext cx="2693768" cy="161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Load Template &amp; CV Data</a:t>
          </a:r>
          <a:endParaRPr lang="en-US" sz="3100" kern="1200" dirty="0"/>
        </a:p>
      </dsp:txBody>
      <dsp:txXfrm>
        <a:off x="56351" y="669241"/>
        <a:ext cx="2599090" cy="1521583"/>
      </dsp:txXfrm>
    </dsp:sp>
    <dsp:sp modelId="{AA582818-CC08-4BED-B2D4-FF6B75699D97}">
      <dsp:nvSpPr>
        <dsp:cNvPr id="0" name=""/>
        <dsp:cNvSpPr/>
      </dsp:nvSpPr>
      <dsp:spPr>
        <a:xfrm>
          <a:off x="2939833" y="1096006"/>
          <a:ext cx="571079" cy="66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939833" y="1229617"/>
        <a:ext cx="399755" cy="400832"/>
      </dsp:txXfrm>
    </dsp:sp>
    <dsp:sp modelId="{1ACEF206-D6C0-4540-A4EB-5724122E4E10}">
      <dsp:nvSpPr>
        <dsp:cNvPr id="0" name=""/>
        <dsp:cNvSpPr/>
      </dsp:nvSpPr>
      <dsp:spPr>
        <a:xfrm>
          <a:off x="3780289" y="621902"/>
          <a:ext cx="2693768" cy="161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Initialize WYSIWYG Editable CV</a:t>
          </a:r>
          <a:endParaRPr lang="en-US" sz="3100" kern="1200" dirty="0"/>
        </a:p>
      </dsp:txBody>
      <dsp:txXfrm>
        <a:off x="3827628" y="669241"/>
        <a:ext cx="2599090" cy="1521583"/>
      </dsp:txXfrm>
    </dsp:sp>
    <dsp:sp modelId="{8D0EF2CD-3CFD-4123-8141-F0E11BF557DA}">
      <dsp:nvSpPr>
        <dsp:cNvPr id="0" name=""/>
        <dsp:cNvSpPr/>
      </dsp:nvSpPr>
      <dsp:spPr>
        <a:xfrm>
          <a:off x="6711109" y="1096006"/>
          <a:ext cx="571079" cy="66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711109" y="1229617"/>
        <a:ext cx="399755" cy="400832"/>
      </dsp:txXfrm>
    </dsp:sp>
    <dsp:sp modelId="{604883E0-DEFE-45D1-918B-69D6BCEA11D1}">
      <dsp:nvSpPr>
        <dsp:cNvPr id="0" name=""/>
        <dsp:cNvSpPr/>
      </dsp:nvSpPr>
      <dsp:spPr>
        <a:xfrm>
          <a:off x="7551565" y="621902"/>
          <a:ext cx="2693768" cy="161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User modify CV Data</a:t>
          </a:r>
          <a:endParaRPr lang="en-US" sz="3100" kern="1200" dirty="0"/>
        </a:p>
      </dsp:txBody>
      <dsp:txXfrm>
        <a:off x="7598904" y="669241"/>
        <a:ext cx="2599090" cy="1521583"/>
      </dsp:txXfrm>
    </dsp:sp>
    <dsp:sp modelId="{C798F0D5-AB11-4E85-BD29-2C7BDB782438}">
      <dsp:nvSpPr>
        <dsp:cNvPr id="0" name=""/>
        <dsp:cNvSpPr/>
      </dsp:nvSpPr>
      <dsp:spPr>
        <a:xfrm rot="5400000">
          <a:off x="8612910" y="2426728"/>
          <a:ext cx="571079" cy="66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8698034" y="2475215"/>
        <a:ext cx="400832" cy="399755"/>
      </dsp:txXfrm>
    </dsp:sp>
    <dsp:sp modelId="{37875F06-EEDE-471F-94D7-8EFEBFB87552}">
      <dsp:nvSpPr>
        <dsp:cNvPr id="0" name=""/>
        <dsp:cNvSpPr/>
      </dsp:nvSpPr>
      <dsp:spPr>
        <a:xfrm>
          <a:off x="7551565" y="3315671"/>
          <a:ext cx="2693768" cy="161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User save data</a:t>
          </a:r>
          <a:endParaRPr lang="en-US" sz="3100" kern="1200" dirty="0"/>
        </a:p>
      </dsp:txBody>
      <dsp:txXfrm>
        <a:off x="7598904" y="3363010"/>
        <a:ext cx="2599090" cy="1521583"/>
      </dsp:txXfrm>
    </dsp:sp>
    <dsp:sp modelId="{CCB7F20E-A57E-4368-93DD-F4986F129B0E}">
      <dsp:nvSpPr>
        <dsp:cNvPr id="0" name=""/>
        <dsp:cNvSpPr/>
      </dsp:nvSpPr>
      <dsp:spPr>
        <a:xfrm rot="10800000">
          <a:off x="6743434" y="3789775"/>
          <a:ext cx="571079" cy="66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6914758" y="3923386"/>
        <a:ext cx="399755" cy="400832"/>
      </dsp:txXfrm>
    </dsp:sp>
    <dsp:sp modelId="{7ECFA841-BA02-4124-A150-D71725DCF7B4}">
      <dsp:nvSpPr>
        <dsp:cNvPr id="0" name=""/>
        <dsp:cNvSpPr/>
      </dsp:nvSpPr>
      <dsp:spPr>
        <a:xfrm>
          <a:off x="3780289" y="3315671"/>
          <a:ext cx="2693768" cy="161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Extract CV form data and submit</a:t>
          </a:r>
          <a:endParaRPr lang="en-US" sz="3100" kern="1200" dirty="0"/>
        </a:p>
      </dsp:txBody>
      <dsp:txXfrm>
        <a:off x="3827628" y="3363010"/>
        <a:ext cx="2599090" cy="1521583"/>
      </dsp:txXfrm>
    </dsp:sp>
    <dsp:sp modelId="{056A8A90-3419-4E41-9BAD-5A277DEB2ED0}">
      <dsp:nvSpPr>
        <dsp:cNvPr id="0" name=""/>
        <dsp:cNvSpPr/>
      </dsp:nvSpPr>
      <dsp:spPr>
        <a:xfrm rot="10800000">
          <a:off x="2972158" y="3789775"/>
          <a:ext cx="571079" cy="66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143482" y="3923386"/>
        <a:ext cx="399755" cy="400832"/>
      </dsp:txXfrm>
    </dsp:sp>
    <dsp:sp modelId="{6F661E2A-C023-4194-89B2-304407520D7A}">
      <dsp:nvSpPr>
        <dsp:cNvPr id="0" name=""/>
        <dsp:cNvSpPr/>
      </dsp:nvSpPr>
      <dsp:spPr>
        <a:xfrm>
          <a:off x="9012" y="3315671"/>
          <a:ext cx="2693768" cy="161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Store saved data to database</a:t>
          </a:r>
          <a:endParaRPr lang="en-US" sz="3100" kern="1200" dirty="0"/>
        </a:p>
      </dsp:txBody>
      <dsp:txXfrm>
        <a:off x="56351" y="3363010"/>
        <a:ext cx="2599090" cy="15215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99593-1C15-4AE7-A258-3419684893C6}">
      <dsp:nvSpPr>
        <dsp:cNvPr id="0" name=""/>
        <dsp:cNvSpPr/>
      </dsp:nvSpPr>
      <dsp:spPr>
        <a:xfrm>
          <a:off x="6595718" y="596524"/>
          <a:ext cx="2461875" cy="2798608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908162" y="596524"/>
        <a:ext cx="2149432" cy="2798608"/>
      </dsp:txXfrm>
    </dsp:sp>
    <dsp:sp modelId="{E1834EE3-0B2B-40BC-9739-5409B85B7EBB}">
      <dsp:nvSpPr>
        <dsp:cNvPr id="0" name=""/>
        <dsp:cNvSpPr/>
      </dsp:nvSpPr>
      <dsp:spPr>
        <a:xfrm>
          <a:off x="6542555" y="512064"/>
          <a:ext cx="2568203" cy="597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Template_3</a:t>
          </a:r>
          <a:endParaRPr lang="en-US" sz="2000" b="0" kern="1200" dirty="0"/>
        </a:p>
      </dsp:txBody>
      <dsp:txXfrm>
        <a:off x="6542555" y="512064"/>
        <a:ext cx="2568203" cy="597543"/>
      </dsp:txXfrm>
    </dsp:sp>
    <dsp:sp modelId="{8F40D463-0335-4AD9-92C8-936D1890C62A}">
      <dsp:nvSpPr>
        <dsp:cNvPr id="0" name=""/>
        <dsp:cNvSpPr/>
      </dsp:nvSpPr>
      <dsp:spPr>
        <a:xfrm>
          <a:off x="4213088" y="687956"/>
          <a:ext cx="3134912" cy="259897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610948" y="687956"/>
        <a:ext cx="2737052" cy="2598974"/>
      </dsp:txXfrm>
    </dsp:sp>
    <dsp:sp modelId="{3EA3975E-C49B-4028-B411-B6D0B7C8C245}">
      <dsp:nvSpPr>
        <dsp:cNvPr id="0" name=""/>
        <dsp:cNvSpPr/>
      </dsp:nvSpPr>
      <dsp:spPr>
        <a:xfrm>
          <a:off x="4199317" y="188203"/>
          <a:ext cx="3162455" cy="499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Template_2</a:t>
          </a:r>
          <a:endParaRPr lang="en-US" sz="2000" kern="1200" dirty="0"/>
        </a:p>
      </dsp:txBody>
      <dsp:txXfrm>
        <a:off x="4199317" y="188203"/>
        <a:ext cx="3162455" cy="499763"/>
      </dsp:txXfrm>
    </dsp:sp>
    <dsp:sp modelId="{16DB0FC6-C383-4CCC-B25D-BE51412D78F0}">
      <dsp:nvSpPr>
        <dsp:cNvPr id="0" name=""/>
        <dsp:cNvSpPr/>
      </dsp:nvSpPr>
      <dsp:spPr>
        <a:xfrm>
          <a:off x="1451108" y="530360"/>
          <a:ext cx="3506699" cy="266476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template.blade.php</a:t>
          </a:r>
          <a:endParaRPr lang="en-US" sz="2400" kern="1200" dirty="0" smtClean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cv.json</a:t>
          </a:r>
          <a:endParaRPr lang="en-US" sz="2400" kern="1200" dirty="0" smtClean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cv.css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print.json</a:t>
          </a:r>
          <a:endParaRPr lang="en-US" sz="2400" kern="1200" dirty="0" smtClean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images/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fonts/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896152" y="530360"/>
        <a:ext cx="3061655" cy="2664762"/>
      </dsp:txXfrm>
    </dsp:sp>
    <dsp:sp modelId="{E112C678-F85F-4B96-B4DB-25591AEACF30}">
      <dsp:nvSpPr>
        <dsp:cNvPr id="0" name=""/>
        <dsp:cNvSpPr/>
      </dsp:nvSpPr>
      <dsp:spPr>
        <a:xfrm>
          <a:off x="1462813" y="0"/>
          <a:ext cx="3519860" cy="523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Template_1</a:t>
          </a:r>
          <a:endParaRPr lang="en-US" sz="1900" b="1" kern="1200" dirty="0"/>
        </a:p>
      </dsp:txBody>
      <dsp:txXfrm>
        <a:off x="1462813" y="0"/>
        <a:ext cx="3519860" cy="523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A7BC6-92F1-4684-9930-DEC4E680317D}">
      <dsp:nvSpPr>
        <dsp:cNvPr id="0" name=""/>
        <dsp:cNvSpPr/>
      </dsp:nvSpPr>
      <dsp:spPr>
        <a:xfrm>
          <a:off x="0" y="0"/>
          <a:ext cx="5631849" cy="1841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template.blade.php</a:t>
          </a:r>
          <a:r>
            <a:rPr lang="en-US" sz="2600" kern="1200" dirty="0" smtClean="0"/>
            <a:t> </a:t>
          </a:r>
          <a:r>
            <a:rPr lang="en-US" sz="2600" b="0" kern="1200" dirty="0" smtClean="0">
              <a:solidFill>
                <a:schemeClr val="accent5"/>
              </a:solidFill>
            </a:rPr>
            <a:t>(required)</a:t>
          </a:r>
          <a:endParaRPr lang="en-US" sz="2600" b="0" kern="1200" dirty="0">
            <a:solidFill>
              <a:schemeClr val="accent5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HTML template for the CV, written with </a:t>
          </a:r>
          <a:r>
            <a:rPr lang="en-US" sz="2000" kern="1200" dirty="0" err="1" smtClean="0"/>
            <a:t>Balde</a:t>
          </a:r>
          <a:r>
            <a:rPr lang="en-US" sz="2000" kern="1200" dirty="0" smtClean="0"/>
            <a:t>-template.</a:t>
          </a:r>
          <a:endParaRPr lang="en-US" sz="2000" kern="1200" dirty="0"/>
        </a:p>
      </dsp:txBody>
      <dsp:txXfrm>
        <a:off x="1310536" y="0"/>
        <a:ext cx="4321313" cy="1841669"/>
      </dsp:txXfrm>
    </dsp:sp>
    <dsp:sp modelId="{9E315CBD-24D3-46F0-B2BF-B4D599F4030E}">
      <dsp:nvSpPr>
        <dsp:cNvPr id="0" name=""/>
        <dsp:cNvSpPr/>
      </dsp:nvSpPr>
      <dsp:spPr>
        <a:xfrm>
          <a:off x="184166" y="184166"/>
          <a:ext cx="1126370" cy="14733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3AC73-84AB-4DF2-ADAD-FE3E4C76045C}">
      <dsp:nvSpPr>
        <dsp:cNvPr id="0" name=""/>
        <dsp:cNvSpPr/>
      </dsp:nvSpPr>
      <dsp:spPr>
        <a:xfrm>
          <a:off x="0" y="2025836"/>
          <a:ext cx="5631849" cy="1841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cv.json</a:t>
          </a:r>
          <a:r>
            <a:rPr lang="en-US" sz="2600" kern="1200" dirty="0" smtClean="0"/>
            <a:t> </a:t>
          </a:r>
          <a:r>
            <a:rPr lang="en-US" sz="2600" kern="1200" dirty="0" smtClean="0">
              <a:solidFill>
                <a:schemeClr val="accent5"/>
              </a:solidFill>
            </a:rPr>
            <a:t>(required)</a:t>
          </a:r>
          <a:endParaRPr lang="en-US" sz="2600" kern="1200" dirty="0">
            <a:solidFill>
              <a:schemeClr val="accent5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 template mapping file, used to define template metadata, data mapping and data validation rules.</a:t>
          </a:r>
          <a:endParaRPr lang="en-US" sz="2000" kern="1200" dirty="0"/>
        </a:p>
      </dsp:txBody>
      <dsp:txXfrm>
        <a:off x="1310536" y="2025836"/>
        <a:ext cx="4321313" cy="1841669"/>
      </dsp:txXfrm>
    </dsp:sp>
    <dsp:sp modelId="{52F9EF81-2A0F-4BB6-9862-A92606910366}">
      <dsp:nvSpPr>
        <dsp:cNvPr id="0" name=""/>
        <dsp:cNvSpPr/>
      </dsp:nvSpPr>
      <dsp:spPr>
        <a:xfrm>
          <a:off x="184166" y="2210003"/>
          <a:ext cx="1126370" cy="14733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A7BC6-92F1-4684-9930-DEC4E680317D}">
      <dsp:nvSpPr>
        <dsp:cNvPr id="0" name=""/>
        <dsp:cNvSpPr/>
      </dsp:nvSpPr>
      <dsp:spPr>
        <a:xfrm>
          <a:off x="0" y="0"/>
          <a:ext cx="5460593" cy="1835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342900" lvl="0" indent="-2286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print.json</a:t>
          </a:r>
          <a:r>
            <a:rPr lang="en-US" sz="2400" b="1" kern="1200" dirty="0" smtClean="0"/>
            <a:t>(required)</a:t>
          </a:r>
          <a:endParaRPr lang="en-US" sz="2400" b="1" kern="1200" dirty="0"/>
        </a:p>
        <a:p>
          <a:pPr marL="342900" lvl="1" indent="-22860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Print </a:t>
          </a:r>
          <a:r>
            <a:rPr lang="en-US" sz="1900" kern="1200" smtClean="0"/>
            <a:t>configurations for </a:t>
          </a:r>
          <a:r>
            <a:rPr lang="en-US" sz="1900" kern="1200" dirty="0" smtClean="0"/>
            <a:t>exporting template to PDF</a:t>
          </a:r>
          <a:r>
            <a:rPr lang="en-US" sz="2300" kern="1200" dirty="0" smtClean="0"/>
            <a:t>.</a:t>
          </a:r>
          <a:endParaRPr lang="en-US" sz="2300" kern="1200" dirty="0"/>
        </a:p>
      </dsp:txBody>
      <dsp:txXfrm>
        <a:off x="1273360" y="0"/>
        <a:ext cx="4187232" cy="1835110"/>
      </dsp:txXfrm>
    </dsp:sp>
    <dsp:sp modelId="{9E315CBD-24D3-46F0-B2BF-B4D599F4030E}">
      <dsp:nvSpPr>
        <dsp:cNvPr id="0" name=""/>
        <dsp:cNvSpPr/>
      </dsp:nvSpPr>
      <dsp:spPr>
        <a:xfrm>
          <a:off x="108091" y="141325"/>
          <a:ext cx="1092118" cy="15272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15F15-2078-4FE9-BC4F-0364B9A39811}">
      <dsp:nvSpPr>
        <dsp:cNvPr id="0" name=""/>
        <dsp:cNvSpPr/>
      </dsp:nvSpPr>
      <dsp:spPr>
        <a:xfrm>
          <a:off x="0" y="2016352"/>
          <a:ext cx="5460593" cy="1868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342900" lvl="0" indent="-1714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cv.css </a:t>
          </a:r>
          <a:r>
            <a:rPr lang="en-US" sz="2400" kern="1200" dirty="0" smtClean="0">
              <a:solidFill>
                <a:schemeClr val="accent5"/>
              </a:solidFill>
            </a:rPr>
            <a:t>(required)</a:t>
          </a:r>
          <a:endParaRPr lang="en-US" sz="2400" b="1" kern="1200" dirty="0"/>
        </a:p>
        <a:p>
          <a:pPr marL="342900" lvl="1" indent="-17145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Main </a:t>
          </a:r>
          <a:r>
            <a:rPr lang="en-US" sz="2100" kern="1200" dirty="0" err="1" smtClean="0"/>
            <a:t>stylesheet</a:t>
          </a:r>
          <a:r>
            <a:rPr lang="en-US" sz="2100" kern="1200" dirty="0" smtClean="0"/>
            <a:t> file of the template</a:t>
          </a:r>
          <a:endParaRPr lang="en-US" sz="2100" kern="1200" dirty="0"/>
        </a:p>
      </dsp:txBody>
      <dsp:txXfrm>
        <a:off x="1273360" y="2016352"/>
        <a:ext cx="4187232" cy="1868966"/>
      </dsp:txXfrm>
    </dsp:sp>
    <dsp:sp modelId="{A14275DE-E0C3-4736-BE25-B70EF6BE2D15}">
      <dsp:nvSpPr>
        <dsp:cNvPr id="0" name=""/>
        <dsp:cNvSpPr/>
      </dsp:nvSpPr>
      <dsp:spPr>
        <a:xfrm>
          <a:off x="181241" y="2225868"/>
          <a:ext cx="1092118" cy="14499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00370-4E84-493A-938F-BB7BAC14DF85}" type="datetimeFigureOut">
              <a:rPr lang="en-US" smtClean="0"/>
              <a:t>8/21/14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51B4-C6F4-4461-A5A6-3C3EF6254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5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4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Document Tool: Microsoft Office</a:t>
            </a:r>
            <a:r>
              <a:rPr lang="en-US" baseline="0" dirty="0" smtClean="0"/>
              <a:t> 2013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File Manager: Google Drive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Coding Tool: Sublime Text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Source Management: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-hub</a:t>
            </a:r>
          </a:p>
          <a:p>
            <a:pPr marL="228600" indent="-228600">
              <a:buAutoNum type="arabicPeriod"/>
            </a:pPr>
            <a:r>
              <a:rPr lang="en-US" dirty="0" smtClean="0"/>
              <a:t>Design Tool: Enterprise</a:t>
            </a:r>
            <a:r>
              <a:rPr lang="en-US" baseline="0" dirty="0" smtClean="0"/>
              <a:t> Architecture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Test Tool: Google Chrome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Defect Management: Hosted Red-mine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7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0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-&gt;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-&gt; 2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qua 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Theo </a:t>
            </a:r>
            <a:r>
              <a:rPr lang="en-US" dirty="0" err="1" smtClean="0"/>
              <a:t>khảo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, &gt; 61% </a:t>
            </a:r>
            <a:r>
              <a:rPr lang="en-US" baseline="0" dirty="0" err="1" smtClean="0"/>
              <a:t>gặp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CV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top </a:t>
            </a:r>
            <a:r>
              <a:rPr lang="en-US" baseline="0" dirty="0" err="1" smtClean="0"/>
              <a:t>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Nhập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tin,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cảm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chán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3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51B4-C6F4-4461-A5A6-3C3EF6254B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506666" y="-8467"/>
            <a:ext cx="26885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8907" cy="664029"/>
          </a:xfrm>
          <a:ln w="31750" cap="flat" cmpd="sng">
            <a:noFill/>
            <a:miter lim="800000"/>
          </a:ln>
        </p:spPr>
        <p:txBody>
          <a:bodyPr>
            <a:normAutofit/>
          </a:bodyPr>
          <a:lstStyle>
            <a:lvl1pPr marL="571500" indent="-571500">
              <a:buFont typeface="Wingdings" panose="05000000000000000000" pitchFamily="2" charset="2"/>
              <a:buChar char="v"/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944" y="2160590"/>
            <a:ext cx="8598907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443" y="6041363"/>
            <a:ext cx="912177" cy="365125"/>
          </a:xfrm>
        </p:spPr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8944" y="6041363"/>
            <a:ext cx="62992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4334" y="6041363"/>
            <a:ext cx="683517" cy="365125"/>
          </a:xfrm>
        </p:spPr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 rot="10800000">
            <a:off x="11734681" y="0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image" Target="../media/image31.jp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9.xml"/><Relationship Id="rId12" Type="http://schemas.openxmlformats.org/officeDocument/2006/relationships/diagramData" Target="../diagrams/data10.xml"/><Relationship Id="rId13" Type="http://schemas.openxmlformats.org/officeDocument/2006/relationships/diagramLayout" Target="../diagrams/layout10.xml"/><Relationship Id="rId14" Type="http://schemas.openxmlformats.org/officeDocument/2006/relationships/diagramQuickStyle" Target="../diagrams/quickStyle10.xml"/><Relationship Id="rId15" Type="http://schemas.openxmlformats.org/officeDocument/2006/relationships/diagramColors" Target="../diagrams/colors10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Relationship Id="rId9" Type="http://schemas.openxmlformats.org/officeDocument/2006/relationships/diagramQuickStyle" Target="../diagrams/quickStyle9.xml"/><Relationship Id="rId10" Type="http://schemas.openxmlformats.org/officeDocument/2006/relationships/diagramColors" Target="../diagrams/colors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4" Type="http://schemas.openxmlformats.org/officeDocument/2006/relationships/image" Target="../media/image93.jpg"/><Relationship Id="rId5" Type="http://schemas.openxmlformats.org/officeDocument/2006/relationships/image" Target="../media/image94.jpg"/><Relationship Id="rId6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CV </a:t>
            </a:r>
            <a:r>
              <a:rPr lang="en-US" sz="6000" b="1" dirty="0" smtClean="0"/>
              <a:t>Builder for Jobs</a:t>
            </a:r>
            <a:endParaRPr lang="en-US" sz="6000" b="1" dirty="0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CVO </a:t>
            </a:r>
            <a:r>
              <a:rPr lang="en-US" b="1" dirty="0"/>
              <a:t>T</a:t>
            </a:r>
            <a:r>
              <a:rPr lang="en-US" b="1" dirty="0" smtClean="0"/>
              <a:t>eam </a:t>
            </a:r>
          </a:p>
          <a:p>
            <a:r>
              <a:rPr lang="en-US" sz="1600" i="1" dirty="0" smtClean="0"/>
              <a:t>FPT University</a:t>
            </a:r>
          </a:p>
          <a:p>
            <a:r>
              <a:rPr lang="en-US" sz="1600" dirty="0" smtClean="0"/>
              <a:t>August 29, 2014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System</a:t>
            </a:r>
          </a:p>
        </p:txBody>
      </p:sp>
      <p:pic>
        <p:nvPicPr>
          <p:cNvPr id="4" name="Picture 3" descr="Features comp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02" y="678808"/>
            <a:ext cx="9592574" cy="57184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727"/>
            <a:ext cx="45817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Features comparing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46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8907" cy="687402"/>
          </a:xfrm>
        </p:spPr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pic>
        <p:nvPicPr>
          <p:cNvPr id="3" name="Content Placeholder 2" descr="traditiona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8226"/>
          <a:stretch>
            <a:fillRect/>
          </a:stretch>
        </p:blipFill>
        <p:spPr>
          <a:xfrm>
            <a:off x="1138862" y="822476"/>
            <a:ext cx="10605017" cy="5639662"/>
          </a:xfrm>
        </p:spPr>
      </p:pic>
      <p:sp>
        <p:nvSpPr>
          <p:cNvPr id="7" name="Rectangle 6"/>
          <p:cNvSpPr/>
          <p:nvPr/>
        </p:nvSpPr>
        <p:spPr>
          <a:xfrm>
            <a:off x="233032" y="908769"/>
            <a:ext cx="26332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Traditional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 descr="google 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00" y="2745617"/>
            <a:ext cx="2553085" cy="15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8907" cy="1320800"/>
          </a:xfrm>
        </p:spPr>
        <p:txBody>
          <a:bodyPr/>
          <a:lstStyle/>
          <a:p>
            <a:r>
              <a:rPr lang="en-US" dirty="0" smtClean="0"/>
              <a:t>Project Idea</a:t>
            </a:r>
            <a:endParaRPr lang="en-US" dirty="0"/>
          </a:p>
        </p:txBody>
      </p:sp>
      <p:pic>
        <p:nvPicPr>
          <p:cNvPr id="2" name="Picture 1" descr="new C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01" y="691298"/>
            <a:ext cx="6625075" cy="6080664"/>
          </a:xfrm>
          <a:prstGeom prst="rect">
            <a:avLst/>
          </a:prstGeom>
        </p:spPr>
      </p:pic>
      <p:pic>
        <p:nvPicPr>
          <p:cNvPr id="4" name="Picture 3" descr="ide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124"/>
            <a:ext cx="3403600" cy="4610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032" y="908769"/>
            <a:ext cx="29963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CV Builder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8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8907" cy="1320800"/>
          </a:xfrm>
        </p:spPr>
        <p:txBody>
          <a:bodyPr/>
          <a:lstStyle/>
          <a:p>
            <a:r>
              <a:rPr lang="en-US" dirty="0" smtClean="0"/>
              <a:t>Project Idea</a:t>
            </a:r>
            <a:endParaRPr lang="en-US" dirty="0"/>
          </a:p>
        </p:txBody>
      </p:sp>
      <p:pic>
        <p:nvPicPr>
          <p:cNvPr id="3" name="Picture 2" descr="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2570"/>
            <a:ext cx="11925905" cy="52940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032" y="908769"/>
            <a:ext cx="4683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WYGIWYS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 descr="google 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90" y="2963785"/>
            <a:ext cx="2225523" cy="1317927"/>
          </a:xfrm>
          <a:prstGeom prst="rect">
            <a:avLst/>
          </a:prstGeom>
        </p:spPr>
      </p:pic>
      <p:pic>
        <p:nvPicPr>
          <p:cNvPr id="2" name="Picture 1" descr="cros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0" y="3016542"/>
            <a:ext cx="1040190" cy="12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8907" cy="1320800"/>
          </a:xfrm>
        </p:spPr>
        <p:txBody>
          <a:bodyPr/>
          <a:lstStyle/>
          <a:p>
            <a:r>
              <a:rPr lang="en-US" dirty="0" smtClean="0"/>
              <a:t>Main </a:t>
            </a:r>
            <a:r>
              <a:rPr lang="en-US" dirty="0" smtClean="0"/>
              <a:t>Objectives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4053262"/>
              </p:ext>
            </p:extLst>
          </p:nvPr>
        </p:nvGraphicFramePr>
        <p:xfrm>
          <a:off x="1109359" y="715362"/>
          <a:ext cx="10130806" cy="410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arget-thumb1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8" y="4399692"/>
            <a:ext cx="3211302" cy="24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terative Process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21" y="1985899"/>
            <a:ext cx="7068158" cy="37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809827"/>
              </p:ext>
            </p:extLst>
          </p:nvPr>
        </p:nvGraphicFramePr>
        <p:xfrm>
          <a:off x="1193230" y="1020652"/>
          <a:ext cx="9805541" cy="564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2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0E25F0-3A91-4D9F-9BD2-C6FE0BBC8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BD0E25F0-3A91-4D9F-9BD2-C6FE0BBC8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BD0E25F0-3A91-4D9F-9BD2-C6FE0BBC8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graphicEl>
                                              <a:dgm id="{BD0E25F0-3A91-4D9F-9BD2-C6FE0BBC8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3B78F5-4965-4208-94CA-21013B5AE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4D3B78F5-4965-4208-94CA-21013B5AE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4D3B78F5-4965-4208-94CA-21013B5AE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4D3B78F5-4965-4208-94CA-21013B5AE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908C52-7F8E-49EF-82C6-0FFBF02BE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9B908C52-7F8E-49EF-82C6-0FFBF02BE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9B908C52-7F8E-49EF-82C6-0FFBF02BE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9B908C52-7F8E-49EF-82C6-0FFBF02BE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65465D-7C6B-422D-A7A1-081B6B908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4565465D-7C6B-422D-A7A1-081B6B908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4565465D-7C6B-422D-A7A1-081B6B908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4565465D-7C6B-422D-A7A1-081B6B908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622287-253B-4019-90BB-0A668B40B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E6622287-253B-4019-90BB-0A668B40B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E6622287-253B-4019-90BB-0A668B40B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E6622287-253B-4019-90BB-0A668B40B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483562-2CAB-4A8D-BB92-7340C19EC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C1483562-2CAB-4A8D-BB92-7340C19EC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C1483562-2CAB-4A8D-BB92-7340C19EC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C1483562-2CAB-4A8D-BB92-7340C19EC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4E65E5-A26D-4A5B-9CCA-19D55E64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E74E65E5-A26D-4A5B-9CCA-19D55E64C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E74E65E5-A26D-4A5B-9CCA-19D55E64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E74E65E5-A26D-4A5B-9CCA-19D55E64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431EAC-4DC3-4C47-A922-BB4D2727C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65431EAC-4DC3-4C47-A922-BB4D2727C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65431EAC-4DC3-4C47-A922-BB4D2727C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65431EAC-4DC3-4C47-A922-BB4D2727C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94A718-57DB-4293-B745-A5F5A28E7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9D94A718-57DB-4293-B745-A5F5A28E7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9D94A718-57DB-4293-B745-A5F5A28E7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9D94A718-57DB-4293-B745-A5F5A28E7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A60E6F-73F1-4C69-9B7F-30626147B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67A60E6F-73F1-4C69-9B7F-30626147B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67A60E6F-73F1-4C69-9B7F-30626147B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67A60E6F-73F1-4C69-9B7F-30626147B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1F6CBF-5C80-475A-B3D7-14DA67EBC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FE1F6CBF-5C80-475A-B3D7-14DA67EBC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FE1F6CBF-5C80-475A-B3D7-14DA67EBC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FE1F6CBF-5C80-475A-B3D7-14DA67EBC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36C744-D906-44C9-B14F-7903C58A0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B436C744-D906-44C9-B14F-7903C58A0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B436C744-D906-44C9-B14F-7903C58A0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B436C744-D906-44C9-B14F-7903C58A0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8EC642-20C1-49F2-A0FA-C01460EA7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B18EC642-20C1-49F2-A0FA-C01460EA7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B18EC642-20C1-49F2-A0FA-C01460EA7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B18EC642-20C1-49F2-A0FA-C01460EA7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7B1B58-E19F-406A-BFEA-6C6CAD65A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747B1B58-E19F-406A-BFEA-6C6CAD65A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47B1B58-E19F-406A-BFEA-6C6CAD65A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747B1B58-E19F-406A-BFEA-6C6CAD65A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AD8086-860E-449F-9427-A28C5F049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48AD8086-860E-449F-9427-A28C5F049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48AD8086-860E-449F-9427-A28C5F049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48AD8086-860E-449F-9427-A28C5F049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4BFE16-FC22-4648-BF79-7F46F8D4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dgm id="{604BFE16-FC22-4648-BF79-7F46F8D4C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604BFE16-FC22-4648-BF79-7F46F8D4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604BFE16-FC22-4648-BF79-7F46F8D4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DC1408-06B0-4C3D-9C9B-B189546D0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AFDC1408-06B0-4C3D-9C9B-B189546D0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AFDC1408-06B0-4C3D-9C9B-B189546D0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AFDC1408-06B0-4C3D-9C9B-B189546D0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134B16-C146-47BB-BDB6-E1E4E976A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graphicEl>
                                              <a:dgm id="{08134B16-C146-47BB-BDB6-E1E4E976A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08134B16-C146-47BB-BDB6-E1E4E976A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08134B16-C146-47BB-BDB6-E1E4E976A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WBS and Gantt Chart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9" y="1345405"/>
            <a:ext cx="11462778" cy="4939930"/>
          </a:xfrm>
        </p:spPr>
      </p:pic>
    </p:spTree>
    <p:extLst>
      <p:ext uri="{BB962C8B-B14F-4D97-AF65-F5344CB8AC3E}">
        <p14:creationId xmlns:p14="http://schemas.microsoft.com/office/powerpoint/2010/main" val="17992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Tool: Software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4284828"/>
            <a:ext cx="1714169" cy="1714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76" y="1756400"/>
            <a:ext cx="1718633" cy="1714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55" y="4284829"/>
            <a:ext cx="1722740" cy="1714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96" y="1829723"/>
            <a:ext cx="2285558" cy="17141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7" y="1609134"/>
            <a:ext cx="1716011" cy="1861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5" y="4478626"/>
            <a:ext cx="2062158" cy="1714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73" y="4284829"/>
            <a:ext cx="1714169" cy="17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05" y="2009385"/>
            <a:ext cx="2583543" cy="1550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94" y="3972953"/>
            <a:ext cx="7416800" cy="1617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4" y="1977091"/>
            <a:ext cx="2583543" cy="161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7" y="3972953"/>
            <a:ext cx="2220686" cy="16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8907" cy="1320800"/>
          </a:xfrm>
        </p:spPr>
        <p:txBody>
          <a:bodyPr/>
          <a:lstStyle/>
          <a:p>
            <a:r>
              <a:rPr lang="en-US" dirty="0"/>
              <a:t>Team Member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969189"/>
              </p:ext>
            </p:extLst>
          </p:nvPr>
        </p:nvGraphicFramePr>
        <p:xfrm>
          <a:off x="875763" y="862885"/>
          <a:ext cx="10547796" cy="586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07337A-89AF-4131-8DC0-AA2F9F8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dgm id="{8207337A-89AF-4131-8DC0-AA2F9F8C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56A816-F8BF-46B6-8630-0A74A27B1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graphicEl>
                                              <a:dgm id="{5C56A816-F8BF-46B6-8630-0A74A27B1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C9F0C-8180-4E87-878F-E67683D9D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graphicEl>
                                              <a:dgm id="{6FFC9F0C-8180-4E87-878F-E67683D9D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C2AAC7-6C77-49CA-9380-5DF842574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graphicEl>
                                              <a:dgm id="{0BC2AAC7-6C77-49CA-9380-5DF842574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9C5ED-0B9F-4B48-B0F0-FA6DC941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D289C5ED-0B9F-4B48-B0F0-FA6DC941C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51FE94-DFF6-49B8-B24E-EE9D34862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451FE94-DFF6-49B8-B24E-EE9D34862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9437DE-3FB6-49E3-A06F-F580A45E3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799437DE-3FB6-49E3-A06F-F580A45E3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AF333-1DA5-4632-80AE-F385685B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E2AF333-1DA5-4632-80AE-F385685BB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B1957-66D0-4AFA-AE39-2C89C36EB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7FB1957-66D0-4AFA-AE39-2C89C36EB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ADBE12-D8A4-4F19-B324-1CF7DE0BA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CFADBE12-D8A4-4F19-B324-1CF7DE0BA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A079CB-A3D7-4A31-A879-E7423887A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E6A079CB-A3D7-4A31-A879-E7423887A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9B4D04-3B4B-4AA3-BF80-24DF81CC4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559B4D04-3B4B-4AA3-BF80-24DF81CC4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B66677-2E83-4FCC-9446-1A109E46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81B66677-2E83-4FCC-9446-1A109E462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5A23E-D340-4298-B7BF-33B48283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6785A23E-D340-4298-B7BF-33B482838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899CCF-469B-42D2-BECB-5547FB0C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3A899CCF-469B-42D2-BECB-5547FB0C5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0ACBED-1AFD-4D11-8436-3ADD932F4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150ACBED-1AFD-4D11-8436-3ADD932F4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0BEC71-0DBB-416D-8529-82C686051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70BEC71-0DBB-416D-8529-82C686051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65430D-C8C2-4263-8F63-7461EED1A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BB65430D-C8C2-4263-8F63-7461EED1A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67C8FB-80F0-45D4-B158-F55B7652C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6767C8FB-80F0-45D4-B158-F55B7652C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35F967-629B-4430-98DD-A38DAD38B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7F35F967-629B-4430-98DD-A38DAD38B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A63E9D-BE52-46A9-B4B7-521DB1B3C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BA63E9D-BE52-46A9-B4B7-521DB1B3C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4E7A7-3D72-4AC5-8673-695520AE9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2214E7A7-3D72-4AC5-8673-695520AE9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8C5E6-5683-4C75-9C32-619D4125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E058C5E6-5683-4C75-9C32-619D4125A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D1EA2-782F-435B-B51A-C039E126A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E9D1EA2-782F-435B-B51A-C039E126A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Risk 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468687"/>
              </p:ext>
            </p:extLst>
          </p:nvPr>
        </p:nvGraphicFramePr>
        <p:xfrm>
          <a:off x="245658" y="968992"/>
          <a:ext cx="11532360" cy="5650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066"/>
                <a:gridCol w="1223352"/>
                <a:gridCol w="2987818"/>
                <a:gridCol w="3659421"/>
                <a:gridCol w="2797791"/>
                <a:gridCol w="545912"/>
              </a:tblGrid>
              <a:tr h="404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Description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Root Cause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Avoidance plan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Contingency plan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Status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</a:tr>
              <a:tr h="936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Team members can miss some important information</a:t>
                      </a:r>
                      <a:r>
                        <a:rPr lang="en-US" sz="1200" b="1" dirty="0" smtClean="0">
                          <a:effectLst/>
                        </a:rPr>
                        <a:t>.</a:t>
                      </a: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Don’t use common tool to communicate.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Members are too busy to check notifications or messages.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Come to agreement of which is the main communication tool all members use.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Use phone call in case of important situations.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Use reminder web service to assign task and tracking work schedule.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Review all information and tasks in the end of the wrap-up meeting.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</a:tr>
              <a:tr h="936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The project is not on time.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Underestimate time of project.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The scope of project is too big for team.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Spend too much time to research and study but don’t start coding.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Keep track with capstone’s deadline.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Ask supervisor for advice to define suitable scope.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Put high priority on main functions.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Start coding as early as possible.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Work together for tracking schedule.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</a:tr>
              <a:tr h="1124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Poor experience of evaluation make miss scope.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This project to need some new technique to meet scope.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Some team members do not work in web development function.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Team member do not have experience about this domain knowledge.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List tasks and check continuously.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Evaluate quality and progress weekly.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Training some new technique like: </a:t>
                      </a:r>
                      <a:r>
                        <a:rPr lang="en-US" sz="1200" dirty="0" err="1">
                          <a:effectLst/>
                        </a:rPr>
                        <a:t>Github</a:t>
                      </a:r>
                      <a:r>
                        <a:rPr lang="en-US" sz="1200" dirty="0">
                          <a:effectLst/>
                        </a:rPr>
                        <a:t> and how to use, Ubuntu Linux, web remind…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Assign one member to research about domain knowledge and create business annalistic.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</a:tr>
              <a:tr h="56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Conflict between team members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Opinion disagreements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Some team members don’t get along with others.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Organize some team buildings to bond members together.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Talk with each member to find the solution.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</a:tr>
              <a:tr h="936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Productivity is low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Some members spend too little time to do project.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New technique required a lot of time to research and study.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- Set rule with money penalty for who doesn’t finish job on time.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Set minimum working time for every team members.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Tell team members to rearrange their working time.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Work overtime to study new technique.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</a:tr>
              <a:tr h="7493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Data lost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Lost data because do not backup the data.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Someone merge code make lost another one code.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Define a schedule to back up project’s data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Restore project’s data.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 Using </a:t>
                      </a:r>
                      <a:r>
                        <a:rPr lang="en-US" sz="1200" dirty="0" err="1">
                          <a:effectLst/>
                        </a:rPr>
                        <a:t>Github</a:t>
                      </a:r>
                      <a:r>
                        <a:rPr lang="en-US" sz="1200" dirty="0">
                          <a:effectLst/>
                        </a:rPr>
                        <a:t> repository to back- up data.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1384" marR="113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User-Case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1672" y="720945"/>
            <a:ext cx="7768656" cy="60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Guest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CV template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CV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 – Export CV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Job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34" y="1860603"/>
            <a:ext cx="5794157" cy="398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77511" y="2600858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CV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Guest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CV template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CV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 – Export CV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Job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64" y="1474478"/>
            <a:ext cx="5460693" cy="442458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77511" y="1930405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CV template</a:t>
            </a:r>
          </a:p>
        </p:txBody>
      </p:sp>
    </p:spTree>
    <p:extLst>
      <p:ext uri="{BB962C8B-B14F-4D97-AF65-F5344CB8AC3E}">
        <p14:creationId xmlns:p14="http://schemas.microsoft.com/office/powerpoint/2010/main" val="34189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 – Export CV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Guest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CV template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CV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Export – Print CV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Job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54" y="1930400"/>
            <a:ext cx="5620972" cy="289134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78714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Job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Guest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CV template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CV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Export – Print CV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Job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15" y="1769577"/>
            <a:ext cx="5622454" cy="434138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78714" y="3270314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Export – Print 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Registered User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Applied CV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user’s CV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7511" y="528018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6847" r="6777" b="7208"/>
          <a:stretch/>
        </p:blipFill>
        <p:spPr>
          <a:xfrm>
            <a:off x="4967643" y="1930400"/>
            <a:ext cx="5359652" cy="310533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77511" y="4610226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Deactivate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Registered User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Applied CV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user’s CV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7511" y="5280185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97" y="1542473"/>
            <a:ext cx="3835285" cy="52120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77511" y="4610228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Deactivate account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user’s 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Applied CV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Registered User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Applied CV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user’s CV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7511" y="5280185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79" y="2713913"/>
            <a:ext cx="5203455" cy="15292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77511" y="4610228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Deactivate account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8714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Registered User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Applied CV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user’s CV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7511" y="5280185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46" y="1930400"/>
            <a:ext cx="5711053" cy="390798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77511" y="4610228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Deactivate account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78714" y="3270314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Applied 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able </a:t>
            </a:r>
            <a:r>
              <a:rPr lang="en-US" dirty="0"/>
              <a:t>C</a:t>
            </a:r>
            <a:r>
              <a:rPr lang="en-US" dirty="0" smtClean="0"/>
              <a:t>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63275"/>
              </p:ext>
            </p:extLst>
          </p:nvPr>
        </p:nvGraphicFramePr>
        <p:xfrm>
          <a:off x="-77273" y="1326525"/>
          <a:ext cx="8306873" cy="484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5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5115AC-9E43-4E33-9FAE-93DA88A00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75115AC-9E43-4E33-9FAE-93DA88A00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75115AC-9E43-4E33-9FAE-93DA88A00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05F01A-9A74-4510-B7EE-87B4DEF5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B105F01A-9A74-4510-B7EE-87B4DEF5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105F01A-9A74-4510-B7EE-87B4DEF5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FD36AC-0B34-42E3-B2F3-1820ED0E3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2FD36AC-0B34-42E3-B2F3-1820ED0E3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22FD36AC-0B34-42E3-B2F3-1820ED0E3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C2B7AF-FCAA-4885-9FD5-8BF96ACA5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7C2B7AF-FCAA-4885-9FD5-8BF96ACA5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7C2B7AF-FCAA-4885-9FD5-8BF96ACA5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A7F11F-4DE6-4AD5-9CA5-B433588D4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4A7F11F-4DE6-4AD5-9CA5-B433588D4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4A7F11F-4DE6-4AD5-9CA5-B433588D4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DC0D37-B19F-4A2E-AC7C-2563EBFD3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0EDC0D37-B19F-4A2E-AC7C-2563EBFD3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0EDC0D37-B19F-4A2E-AC7C-2563EBFD3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95410-4F3C-4513-9D3D-D0AE809E0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7095410-4F3C-4513-9D3D-D0AE809E0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7095410-4F3C-4513-9D3D-D0AE809E0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A0765-B7A4-4774-BD87-D36E3298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C3BA0765-B7A4-4774-BD87-D36E3298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C3BA0765-B7A4-4774-BD87-D36E3298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A9ADF8-65DB-4C2B-A006-2B7ED7B57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98A9ADF8-65DB-4C2B-A006-2B7ED7B57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98A9ADF8-65DB-4C2B-A006-2B7ED7B57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35E40E-C377-4A0D-B531-264C9B2BF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A35E40E-C377-4A0D-B531-264C9B2BF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A35E40E-C377-4A0D-B531-264C9B2BF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ECE10E-2315-487F-95D5-B00270FB8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35ECE10E-2315-487F-95D5-B00270FB8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35ECE10E-2315-487F-95D5-B00270FB8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FEF7A7-B572-47AC-9528-377FEEA9A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91FEF7A7-B572-47AC-9528-377FEEA9A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91FEF7A7-B572-47AC-9528-377FEEA9A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87D76F-1BE4-4947-BA7A-877FEDE25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C87D76F-1BE4-4947-BA7A-877FEDE25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C87D76F-1BE4-4947-BA7A-877FEDE25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E96517-8CE7-49CA-A85E-9E2C822DB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2E96517-8CE7-49CA-A85E-9E2C822DB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2E96517-8CE7-49CA-A85E-9E2C822DB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389AB9-88CA-494D-934B-F51BD615E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D389AB9-88CA-494D-934B-F51BD615E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D389AB9-88CA-494D-934B-F51BD615E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77511" y="4610228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Deactivate account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Registered User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Applied CV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user’s CV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7511" y="5280185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Page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77511" y="4610228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Deactivate account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57" y="1930400"/>
            <a:ext cx="5184252" cy="403703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77511" y="5280185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Page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</a:t>
            </a:r>
            <a:r>
              <a:rPr lang="en-US" dirty="0"/>
              <a:t>Registered User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Job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Applied CV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user’s CV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Profile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7511" y="5280185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 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31" y="1930400"/>
            <a:ext cx="5658351" cy="364957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77511" y="4610228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Deactivate account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77511" y="4610228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Deactivate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Administrator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users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jobs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Statistic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CV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64" y="1930400"/>
            <a:ext cx="5379963" cy="21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78714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users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Administrator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users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jobs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Statistic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CV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64" y="1930400"/>
            <a:ext cx="5208053" cy="237083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78714" y="1930400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jobs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Administrator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users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jobs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Statistic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CV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53" y="1930400"/>
            <a:ext cx="5744811" cy="23162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CV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Role: Administrator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511" y="2600357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users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jobs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7511" y="1930400"/>
            <a:ext cx="2435382" cy="41645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Statistic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7511" y="3940271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CV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64" y="1930400"/>
            <a:ext cx="5308129" cy="21346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77511" y="3270314"/>
            <a:ext cx="2435382" cy="416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37" y="1182541"/>
            <a:ext cx="7105379" cy="46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Design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69" y="685801"/>
            <a:ext cx="6435724" cy="59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Diagram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38" y="722222"/>
            <a:ext cx="8531541" cy="5898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382" y="695452"/>
            <a:ext cx="2390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Apply CV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84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33" y="682380"/>
            <a:ext cx="6865837" cy="6175620"/>
          </a:xfrm>
        </p:spPr>
      </p:pic>
      <p:sp>
        <p:nvSpPr>
          <p:cNvPr id="6" name="Rectangle 5"/>
          <p:cNvSpPr/>
          <p:nvPr/>
        </p:nvSpPr>
        <p:spPr>
          <a:xfrm>
            <a:off x="30382" y="695452"/>
            <a:ext cx="2390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Apply CV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7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8907" cy="1320800"/>
          </a:xfrm>
        </p:spPr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pic>
        <p:nvPicPr>
          <p:cNvPr id="4" name="Picture 3" descr="1344907814-that-nghie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01" y="983974"/>
            <a:ext cx="6620534" cy="5140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73238" y="2745619"/>
            <a:ext cx="2842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162.400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238" y="3882571"/>
            <a:ext cx="48139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achelors &amp;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masters are unemployed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142" y="1886856"/>
            <a:ext cx="4620175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 </a:t>
            </a:r>
            <a:r>
              <a:rPr lang="en-US" sz="3200" b="1" dirty="0" smtClean="0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first quarter of </a:t>
            </a:r>
            <a:r>
              <a:rPr lang="en-US" sz="3200" b="1" dirty="0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2572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82625"/>
            <a:ext cx="6378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Apply CV by select exist CV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35" y="1407090"/>
            <a:ext cx="9377922" cy="5068008"/>
          </a:xfrm>
        </p:spPr>
      </p:pic>
    </p:spTree>
    <p:extLst>
      <p:ext uri="{BB962C8B-B14F-4D97-AF65-F5344CB8AC3E}">
        <p14:creationId xmlns:p14="http://schemas.microsoft.com/office/powerpoint/2010/main" val="23346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3" y="857233"/>
            <a:ext cx="7698468" cy="57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CV-Builder technique idea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09278680"/>
              </p:ext>
            </p:extLst>
          </p:nvPr>
        </p:nvGraphicFramePr>
        <p:xfrm>
          <a:off x="201791" y="1270000"/>
          <a:ext cx="7691634" cy="502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24" y="1148976"/>
            <a:ext cx="3851458" cy="52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9378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2D930F-4439-48BF-A951-DD534EC11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>
                                            <p:graphicEl>
                                              <a:dgm id="{EB2D930F-4439-48BF-A951-DD534EC11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3">
                                            <p:graphicEl>
                                              <a:dgm id="{EB2D930F-4439-48BF-A951-DD534EC11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13">
                                            <p:graphicEl>
                                              <a:dgm id="{EB2D930F-4439-48BF-A951-DD534EC11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6DDF4B6-98A0-4B4E-873F-0F1A090D3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3">
                                            <p:graphicEl>
                                              <a:dgm id="{26DDF4B6-98A0-4B4E-873F-0F1A090D3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3">
                                            <p:graphicEl>
                                              <a:dgm id="{26DDF4B6-98A0-4B4E-873F-0F1A090D3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3">
                                            <p:graphicEl>
                                              <a:dgm id="{26DDF4B6-98A0-4B4E-873F-0F1A090D3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17F6C21-0FCD-4BAB-8F3F-A7F84D5AF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3">
                                            <p:graphicEl>
                                              <a:dgm id="{C17F6C21-0FCD-4BAB-8F3F-A7F84D5AF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3">
                                            <p:graphicEl>
                                              <a:dgm id="{C17F6C21-0FCD-4BAB-8F3F-A7F84D5AF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3">
                                            <p:graphicEl>
                                              <a:dgm id="{C17F6C21-0FCD-4BAB-8F3F-A7F84D5AF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2F00985-0C91-4836-A66B-23E860623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3">
                                            <p:graphicEl>
                                              <a:dgm id="{52F00985-0C91-4836-A66B-23E860623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3">
                                            <p:graphicEl>
                                              <a:dgm id="{52F00985-0C91-4836-A66B-23E860623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3">
                                            <p:graphicEl>
                                              <a:dgm id="{52F00985-0C91-4836-A66B-23E860623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A44596E-9405-43AF-8070-837DA6E23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3">
                                            <p:graphicEl>
                                              <a:dgm id="{5A44596E-9405-43AF-8070-837DA6E23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3">
                                            <p:graphicEl>
                                              <a:dgm id="{5A44596E-9405-43AF-8070-837DA6E23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3">
                                            <p:graphicEl>
                                              <a:dgm id="{5A44596E-9405-43AF-8070-837DA6E23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CV-Builder life cycle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284578"/>
              </p:ext>
            </p:extLst>
          </p:nvPr>
        </p:nvGraphicFramePr>
        <p:xfrm>
          <a:off x="827635" y="887105"/>
          <a:ext cx="10254347" cy="5553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710527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A8371F-5E52-4887-A46E-A83A2620D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5">
                                            <p:graphicEl>
                                              <a:dgm id="{F5A8371F-5E52-4887-A46E-A83A2620D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582818-CC08-4BED-B2D4-FF6B75699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"/>
                                        <p:tgtEl>
                                          <p:spTgt spid="5">
                                            <p:graphicEl>
                                              <a:dgm id="{AA582818-CC08-4BED-B2D4-FF6B75699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CEF206-D6C0-4540-A4EB-5724122E4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5">
                                            <p:graphicEl>
                                              <a:dgm id="{1ACEF206-D6C0-4540-A4EB-5724122E4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EF2CD-3CFD-4123-8141-F0E11BF55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"/>
                                        <p:tgtEl>
                                          <p:spTgt spid="5">
                                            <p:graphicEl>
                                              <a:dgm id="{8D0EF2CD-3CFD-4123-8141-F0E11BF55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4883E0-DEFE-45D1-918B-69D6BCEA1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5">
                                            <p:graphicEl>
                                              <a:dgm id="{604883E0-DEFE-45D1-918B-69D6BCEA1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98F0D5-AB11-4E85-BD29-2C7BDB782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"/>
                                        <p:tgtEl>
                                          <p:spTgt spid="5">
                                            <p:graphicEl>
                                              <a:dgm id="{C798F0D5-AB11-4E85-BD29-2C7BDB782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875F06-EEDE-471F-94D7-8EFEBFB87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5">
                                            <p:graphicEl>
                                              <a:dgm id="{37875F06-EEDE-471F-94D7-8EFEBFB87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B7F20E-A57E-4368-93DD-F4986F12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"/>
                                        <p:tgtEl>
                                          <p:spTgt spid="5">
                                            <p:graphicEl>
                                              <a:dgm id="{CCB7F20E-A57E-4368-93DD-F4986F129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CFA841-BA02-4124-A150-D71725DCF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5">
                                            <p:graphicEl>
                                              <a:dgm id="{7ECFA841-BA02-4124-A150-D71725DCF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6A8A90-3419-4E41-9BAD-5A277DEB2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"/>
                                        <p:tgtEl>
                                          <p:spTgt spid="5">
                                            <p:graphicEl>
                                              <a:dgm id="{056A8A90-3419-4E41-9BAD-5A277DEB2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661E2A-C023-4194-89B2-304407520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"/>
                                        <p:tgtEl>
                                          <p:spTgt spid="5">
                                            <p:graphicEl>
                                              <a:dgm id="{6F661E2A-C023-4194-89B2-304407520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CV Templates organization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77511" y="1542802"/>
            <a:ext cx="10170383" cy="913527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 template folders located at </a:t>
            </a:r>
            <a:r>
              <a:rPr lang="en-US" sz="2400" i="1" dirty="0" smtClean="0">
                <a:solidFill>
                  <a:schemeClr val="accent2"/>
                </a:solidFill>
              </a:rPr>
              <a:t>/public/packages/</a:t>
            </a:r>
            <a:r>
              <a:rPr lang="en-US" sz="2400" i="1" dirty="0" err="1" smtClean="0">
                <a:solidFill>
                  <a:schemeClr val="accent2"/>
                </a:solidFill>
              </a:rPr>
              <a:t>cvo</a:t>
            </a:r>
            <a:r>
              <a:rPr lang="en-US" sz="2400" i="1" dirty="0" smtClean="0">
                <a:solidFill>
                  <a:schemeClr val="accent2"/>
                </a:solidFill>
              </a:rPr>
              <a:t>/cv</a:t>
            </a:r>
          </a:p>
          <a:p>
            <a:r>
              <a:rPr lang="en-US" sz="2400" dirty="0"/>
              <a:t>The name of the template folder is also the template name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1124015"/>
              </p:ext>
            </p:extLst>
          </p:nvPr>
        </p:nvGraphicFramePr>
        <p:xfrm>
          <a:off x="822960" y="2743200"/>
          <a:ext cx="10024934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893431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12C678-F85F-4B96-B4DB-25591AEAC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6">
                                            <p:graphicEl>
                                              <a:dgm id="{E112C678-F85F-4B96-B4DB-25591AEACF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6">
                                            <p:graphicEl>
                                              <a:dgm id="{E112C678-F85F-4B96-B4DB-25591AEAC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6">
                                            <p:graphicEl>
                                              <a:dgm id="{E112C678-F85F-4B96-B4DB-25591AEAC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B0FC6-C383-4CCC-B25D-BE51412D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6">
                                            <p:graphicEl>
                                              <a:dgm id="{16DB0FC6-C383-4CCC-B25D-BE51412D7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6">
                                            <p:graphicEl>
                                              <a:dgm id="{16DB0FC6-C383-4CCC-B25D-BE51412D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6">
                                            <p:graphicEl>
                                              <a:dgm id="{16DB0FC6-C383-4CCC-B25D-BE51412D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A3975E-C49B-4028-B411-B6D0B7C8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6">
                                            <p:graphicEl>
                                              <a:dgm id="{3EA3975E-C49B-4028-B411-B6D0B7C8C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" fill="hold"/>
                                        <p:tgtEl>
                                          <p:spTgt spid="6">
                                            <p:graphicEl>
                                              <a:dgm id="{3EA3975E-C49B-4028-B411-B6D0B7C8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6">
                                            <p:graphicEl>
                                              <a:dgm id="{3EA3975E-C49B-4028-B411-B6D0B7C8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40D463-0335-4AD9-92C8-936D1890C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6">
                                            <p:graphicEl>
                                              <a:dgm id="{8F40D463-0335-4AD9-92C8-936D1890C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6">
                                            <p:graphicEl>
                                              <a:dgm id="{8F40D463-0335-4AD9-92C8-936D1890C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6">
                                            <p:graphicEl>
                                              <a:dgm id="{8F40D463-0335-4AD9-92C8-936D1890C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834EE3-0B2B-40BC-9739-5409B85B7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6">
                                            <p:graphicEl>
                                              <a:dgm id="{E1834EE3-0B2B-40BC-9739-5409B85B7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6">
                                            <p:graphicEl>
                                              <a:dgm id="{E1834EE3-0B2B-40BC-9739-5409B85B7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6">
                                            <p:graphicEl>
                                              <a:dgm id="{E1834EE3-0B2B-40BC-9739-5409B85B7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599593-1C15-4AE7-A258-341968489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6">
                                            <p:graphicEl>
                                              <a:dgm id="{1C599593-1C15-4AE7-A258-341968489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6">
                                            <p:graphicEl>
                                              <a:dgm id="{1C599593-1C15-4AE7-A258-341968489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6">
                                            <p:graphicEl>
                                              <a:dgm id="{1C599593-1C15-4AE7-A258-341968489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CV Template folders example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77511" y="1542802"/>
            <a:ext cx="10170383" cy="913527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 of folder “cv” and template “</a:t>
            </a:r>
            <a:r>
              <a:rPr lang="en-US" sz="2400" i="1" dirty="0" err="1">
                <a:solidFill>
                  <a:schemeClr val="accent2"/>
                </a:solidFill>
              </a:rPr>
              <a:t>onepage</a:t>
            </a:r>
            <a:r>
              <a:rPr lang="en-US" sz="2400" dirty="0" smtClean="0"/>
              <a:t>” folder structure</a:t>
            </a:r>
            <a:endParaRPr lang="en-US" sz="2400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11" y="2456329"/>
            <a:ext cx="5003396" cy="2745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702" y="2291949"/>
            <a:ext cx="5790476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76392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CV Template folder explanations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66158453"/>
              </p:ext>
            </p:extLst>
          </p:nvPr>
        </p:nvGraphicFramePr>
        <p:xfrm>
          <a:off x="387188" y="998444"/>
          <a:ext cx="5631850" cy="386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619429629"/>
              </p:ext>
            </p:extLst>
          </p:nvPr>
        </p:nvGraphicFramePr>
        <p:xfrm>
          <a:off x="6262777" y="1036544"/>
          <a:ext cx="5460593" cy="388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777976419"/>
              </p:ext>
            </p:extLst>
          </p:nvPr>
        </p:nvGraphicFramePr>
        <p:xfrm>
          <a:off x="365761" y="5048250"/>
          <a:ext cx="11509248" cy="180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57177520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315CBD-24D3-46F0-B2BF-B4D599F40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12">
                                            <p:graphicEl>
                                              <a:dgm id="{9E315CBD-24D3-46F0-B2BF-B4D599F40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12">
                                            <p:graphicEl>
                                              <a:dgm id="{9E315CBD-24D3-46F0-B2BF-B4D599F40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D0A7BC6-92F1-4684-9930-DEC4E680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12">
                                            <p:graphicEl>
                                              <a:dgm id="{4D0A7BC6-92F1-4684-9930-DEC4E680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12">
                                            <p:graphicEl>
                                              <a:dgm id="{4D0A7BC6-92F1-4684-9930-DEC4E680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2F9EF81-2A0F-4BB6-9862-A92606910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12">
                                            <p:graphicEl>
                                              <a:dgm id="{52F9EF81-2A0F-4BB6-9862-A92606910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12">
                                            <p:graphicEl>
                                              <a:dgm id="{52F9EF81-2A0F-4BB6-9862-A92606910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D3AC73-84AB-4DF2-ADAD-FE3E4C760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12">
                                            <p:graphicEl>
                                              <a:dgm id="{B7D3AC73-84AB-4DF2-ADAD-FE3E4C760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12">
                                            <p:graphicEl>
                                              <a:dgm id="{B7D3AC73-84AB-4DF2-ADAD-FE3E4C760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E315CBD-24D3-46F0-B2BF-B4D599F40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13">
                                            <p:graphicEl>
                                              <a:dgm id="{9E315CBD-24D3-46F0-B2BF-B4D599F40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13">
                                            <p:graphicEl>
                                              <a:dgm id="{9E315CBD-24D3-46F0-B2BF-B4D599F40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D0A7BC6-92F1-4684-9930-DEC4E680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3">
                                            <p:graphicEl>
                                              <a:dgm id="{4D0A7BC6-92F1-4684-9930-DEC4E680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13">
                                            <p:graphicEl>
                                              <a:dgm id="{4D0A7BC6-92F1-4684-9930-DEC4E680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14275DE-E0C3-4736-BE25-B70EF6BE2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13">
                                            <p:graphicEl>
                                              <a:dgm id="{A14275DE-E0C3-4736-BE25-B70EF6BE2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13">
                                            <p:graphicEl>
                                              <a:dgm id="{A14275DE-E0C3-4736-BE25-B70EF6BE2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3115F15-2078-4FE9-BC4F-0364B9A39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13">
                                            <p:graphicEl>
                                              <a:dgm id="{A3115F15-2078-4FE9-BC4F-0364B9A39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13">
                                            <p:graphicEl>
                                              <a:dgm id="{A3115F15-2078-4FE9-BC4F-0364B9A39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A2926CA-F28B-4C71-9F30-DC9EDF8F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" fill="hold"/>
                                        <p:tgtEl>
                                          <p:spTgt spid="14">
                                            <p:graphicEl>
                                              <a:dgm id="{1A2926CA-F28B-4C71-9F30-DC9EDF8F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" fill="hold"/>
                                        <p:tgtEl>
                                          <p:spTgt spid="14">
                                            <p:graphicEl>
                                              <a:dgm id="{1A2926CA-F28B-4C71-9F30-DC9EDF8F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7C2644E-84D1-4B7C-8319-1ACCF10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14">
                                            <p:graphicEl>
                                              <a:dgm id="{67C2644E-84D1-4B7C-8319-1ACCF10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14">
                                            <p:graphicEl>
                                              <a:dgm id="{67C2644E-84D1-4B7C-8319-1ACCF10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Graphic spid="13" grpId="0">
        <p:bldSub>
          <a:bldDgm bld="one"/>
        </p:bldSub>
      </p:bldGraphic>
      <p:bldGraphic spid="14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Understand the JSON-Mapping </a:t>
            </a:r>
            <a:r>
              <a:rPr lang="en-US" dirty="0" smtClean="0"/>
              <a:t>object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28936065"/>
              </p:ext>
            </p:extLst>
          </p:nvPr>
        </p:nvGraphicFramePr>
        <p:xfrm>
          <a:off x="201791" y="1353312"/>
          <a:ext cx="7131697" cy="493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018" y="1316735"/>
            <a:ext cx="4344070" cy="464539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04890" y="4908739"/>
            <a:ext cx="4952325" cy="1706095"/>
            <a:chOff x="0" y="1876705"/>
            <a:chExt cx="4952325" cy="1706095"/>
          </a:xfrm>
        </p:grpSpPr>
        <p:sp>
          <p:nvSpPr>
            <p:cNvPr id="7" name="Rounded Rectangle 6"/>
            <p:cNvSpPr/>
            <p:nvPr/>
          </p:nvSpPr>
          <p:spPr>
            <a:xfrm>
              <a:off x="0" y="1876705"/>
              <a:ext cx="4952325" cy="1706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04128" y="1876705"/>
              <a:ext cx="4648196" cy="1706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/>
                <a:t>cv.json</a:t>
              </a:r>
              <a:r>
                <a:rPr lang="en-US" sz="2400" kern="1200" dirty="0" smtClean="0"/>
                <a:t> </a:t>
              </a:r>
              <a:r>
                <a:rPr lang="en-US" sz="2400" kern="1200" dirty="0" smtClean="0">
                  <a:solidFill>
                    <a:schemeClr val="accent5"/>
                  </a:solidFill>
                </a:rPr>
                <a:t>(required)</a:t>
              </a:r>
              <a:endParaRPr lang="en-US" sz="2400" kern="1200" dirty="0">
                <a:solidFill>
                  <a:schemeClr val="accent5"/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The template mapping file, used to define template metadata, data mapping and data validation rules.</a:t>
              </a: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3950932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2D930F-4439-48BF-A951-DD534EC11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>
                                            <p:graphicEl>
                                              <a:dgm id="{EB2D930F-4439-48BF-A951-DD534EC11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3">
                                            <p:graphicEl>
                                              <a:dgm id="{EB2D930F-4439-48BF-A951-DD534EC11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13">
                                            <p:graphicEl>
                                              <a:dgm id="{EB2D930F-4439-48BF-A951-DD534EC11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6DDF4B6-98A0-4B4E-873F-0F1A090D3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3">
                                            <p:graphicEl>
                                              <a:dgm id="{26DDF4B6-98A0-4B4E-873F-0F1A090D3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3">
                                            <p:graphicEl>
                                              <a:dgm id="{26DDF4B6-98A0-4B4E-873F-0F1A090D3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3">
                                            <p:graphicEl>
                                              <a:dgm id="{26DDF4B6-98A0-4B4E-873F-0F1A090D3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17F6C21-0FCD-4BAB-8F3F-A7F84D5AF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3">
                                            <p:graphicEl>
                                              <a:dgm id="{C17F6C21-0FCD-4BAB-8F3F-A7F84D5AF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3">
                                            <p:graphicEl>
                                              <a:dgm id="{C17F6C21-0FCD-4BAB-8F3F-A7F84D5AF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3">
                                            <p:graphicEl>
                                              <a:dgm id="{C17F6C21-0FCD-4BAB-8F3F-A7F84D5AF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2F00985-0C91-4836-A66B-23E860623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3">
                                            <p:graphicEl>
                                              <a:dgm id="{52F00985-0C91-4836-A66B-23E860623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3">
                                            <p:graphicEl>
                                              <a:dgm id="{52F00985-0C91-4836-A66B-23E860623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3">
                                            <p:graphicEl>
                                              <a:dgm id="{52F00985-0C91-4836-A66B-23E860623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A44596E-9405-43AF-8070-837DA6E23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3">
                                            <p:graphicEl>
                                              <a:dgm id="{5A44596E-9405-43AF-8070-837DA6E23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3">
                                            <p:graphicEl>
                                              <a:dgm id="{5A44596E-9405-43AF-8070-837DA6E23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3">
                                            <p:graphicEl>
                                              <a:dgm id="{5A44596E-9405-43AF-8070-837DA6E23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mapping object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half" idx="1"/>
          </p:nvPr>
        </p:nvSpPr>
        <p:spPr>
          <a:xfrm>
            <a:off x="247650" y="1544089"/>
            <a:ext cx="7595270" cy="2951711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The template mapping </a:t>
            </a:r>
            <a:r>
              <a:rPr lang="en-US" sz="2400" dirty="0" smtClean="0"/>
              <a:t>object, </a:t>
            </a:r>
            <a:r>
              <a:rPr lang="en-US" sz="2400" dirty="0"/>
              <a:t>used to define template metadata, data mapping and data validation </a:t>
            </a:r>
            <a:r>
              <a:rPr lang="en-US" sz="2400" dirty="0" smtClean="0"/>
              <a:t>rules.</a:t>
            </a:r>
            <a:endParaRPr lang="en-US" sz="2400" dirty="0"/>
          </a:p>
          <a:p>
            <a:r>
              <a:rPr lang="en-US" sz="2400" dirty="0"/>
              <a:t>The mapping object contains two properties: “description” for description part and “form” for the data part.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0" y="4319104"/>
            <a:ext cx="5042023" cy="211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40" y="1048572"/>
            <a:ext cx="2920330" cy="564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14639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Mapping object-&gt;description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half" idx="1"/>
          </p:nvPr>
        </p:nvSpPr>
        <p:spPr>
          <a:xfrm>
            <a:off x="704850" y="1619251"/>
            <a:ext cx="5848349" cy="2927838"/>
          </a:xfrm>
        </p:spPr>
        <p:txBody>
          <a:bodyPr>
            <a:normAutofit/>
          </a:bodyPr>
          <a:lstStyle/>
          <a:p>
            <a:r>
              <a:rPr lang="en-US" sz="2400" dirty="0"/>
              <a:t>Contains the description about the name, description, tags of the CV template and profile of the author.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21" y="3127833"/>
            <a:ext cx="4659405" cy="283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20" y="1619251"/>
            <a:ext cx="4880730" cy="46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1413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</p:txBody>
      </p:sp>
      <p:pic>
        <p:nvPicPr>
          <p:cNvPr id="4" name="Content Placeholder 3" descr="Resume rejection reasons articl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 b="8801"/>
          <a:stretch>
            <a:fillRect/>
          </a:stretch>
        </p:blipFill>
        <p:spPr>
          <a:xfrm>
            <a:off x="858763" y="1737256"/>
            <a:ext cx="10353524" cy="4672649"/>
          </a:xfrm>
        </p:spPr>
      </p:pic>
      <p:sp>
        <p:nvSpPr>
          <p:cNvPr id="5" name="Rectangle 4"/>
          <p:cNvSpPr/>
          <p:nvPr/>
        </p:nvSpPr>
        <p:spPr>
          <a:xfrm>
            <a:off x="270022" y="583383"/>
            <a:ext cx="5265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Why you are rejected?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3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Mapping object-&gt;form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half" idx="1"/>
          </p:nvPr>
        </p:nvSpPr>
        <p:spPr>
          <a:xfrm>
            <a:off x="624505" y="987429"/>
            <a:ext cx="7681295" cy="11080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most important </a:t>
            </a:r>
            <a:r>
              <a:rPr lang="en-US" sz="2400" dirty="0" smtClean="0"/>
              <a:t>property of </a:t>
            </a:r>
            <a:r>
              <a:rPr lang="en-US" sz="2400" dirty="0"/>
              <a:t>the mapping object. </a:t>
            </a:r>
            <a:endParaRPr lang="en-US" sz="2400" dirty="0" smtClean="0"/>
          </a:p>
          <a:p>
            <a:r>
              <a:rPr lang="en-US" sz="2400" dirty="0" smtClean="0"/>
              <a:t>Contains </a:t>
            </a:r>
            <a:r>
              <a:rPr lang="en-US" sz="2400" dirty="0"/>
              <a:t>all about </a:t>
            </a:r>
            <a:r>
              <a:rPr lang="en-US" sz="2400" dirty="0" smtClean="0"/>
              <a:t>form metadata, mapping, and validation rules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5" y="2095501"/>
            <a:ext cx="9220200" cy="47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652" y="987429"/>
            <a:ext cx="3238095" cy="4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94246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Mapping object-&gt;form-&gt;field block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half" idx="1"/>
          </p:nvPr>
        </p:nvSpPr>
        <p:spPr>
          <a:xfrm>
            <a:off x="900730" y="1189039"/>
            <a:ext cx="6828807" cy="10017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 field block object contains a set of data fields, ex: “avatar”, “</a:t>
            </a:r>
            <a:r>
              <a:rPr lang="en-US" sz="2400" dirty="0" err="1"/>
              <a:t>fullname</a:t>
            </a:r>
            <a:r>
              <a:rPr lang="en-US" sz="2400" dirty="0"/>
              <a:t>”..</a:t>
            </a:r>
            <a:r>
              <a:rPr lang="en-US" sz="2400" dirty="0" err="1"/>
              <a:t>etc</a:t>
            </a:r>
            <a:r>
              <a:rPr lang="en-US" sz="2400" dirty="0"/>
              <a:t>, or a </a:t>
            </a:r>
            <a:r>
              <a:rPr lang="en-US" sz="2400" dirty="0" err="1"/>
              <a:t>fieldgroup</a:t>
            </a:r>
            <a:r>
              <a:rPr lang="en-US" sz="2400" dirty="0"/>
              <a:t> like “ </a:t>
            </a:r>
            <a:r>
              <a:rPr lang="en-US" sz="2400" dirty="0" err="1"/>
              <a:t>education_row</a:t>
            </a:r>
            <a:r>
              <a:rPr lang="en-US" sz="2400" dirty="0"/>
              <a:t>”.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30" y="2451014"/>
            <a:ext cx="6153150" cy="440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537" y="962025"/>
            <a:ext cx="4291013" cy="57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45539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Mapping object-&gt;form-&gt;field block-&gt;field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76028" y="1412309"/>
            <a:ext cx="6369118" cy="872024"/>
          </a:xfrm>
        </p:spPr>
        <p:txBody>
          <a:bodyPr>
            <a:normAutofit/>
          </a:bodyPr>
          <a:lstStyle/>
          <a:p>
            <a:r>
              <a:rPr lang="en-US" sz="2400" dirty="0"/>
              <a:t>A field object is a object use to describe a data field in the CV Form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74" y="2785754"/>
            <a:ext cx="5610225" cy="3676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629" y="1538595"/>
            <a:ext cx="4771429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68464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Field properties explanations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1428750"/>
            <a:ext cx="3188408" cy="4424054"/>
          </a:xfrm>
          <a:prstGeom prst="rect">
            <a:avLst/>
          </a:prstGeom>
        </p:spPr>
      </p:pic>
      <p:graphicFrame>
        <p:nvGraphicFramePr>
          <p:cNvPr id="7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7543258"/>
              </p:ext>
            </p:extLst>
          </p:nvPr>
        </p:nvGraphicFramePr>
        <p:xfrm>
          <a:off x="285750" y="1672277"/>
          <a:ext cx="8324850" cy="4637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825"/>
                <a:gridCol w="1330196"/>
                <a:gridCol w="1155685"/>
                <a:gridCol w="3241994"/>
                <a:gridCol w="1962150"/>
              </a:tblGrid>
              <a:tr h="267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Required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</a:tr>
              <a:tr h="354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Similar to CSS Selector, use to select a set of HTML Element that map to the definition of the field.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data type of the field. Ex: text, image, rate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form name of the field. Similar to the name attribute of HTML input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Placeholder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Placeholder for the field. Similar to HTML placeholder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</a:tr>
              <a:tr h="267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default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Default value of the field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</a:tr>
              <a:tr h="521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suggestion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suggestion definition for this field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</a:tr>
              <a:tr h="267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validate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validation definition for this field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</a:tr>
              <a:tr h="267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index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Boolean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Is the field required indexing or not?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Only in fieldgroup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</a:tr>
              <a:tr h="534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display_attr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attribute that the display value of the field will bind o.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Only in field type 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</a:tr>
              <a:tr h="313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rate_data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rate data definition for the rate field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Only in field type 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555" marR="575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31723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Mapping object-&gt;form-&gt;field block-&gt;</a:t>
            </a:r>
            <a:r>
              <a:rPr lang="en-US" dirty="0" err="1" smtClean="0"/>
              <a:t>fieldgroup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146" y="957642"/>
            <a:ext cx="4657143" cy="5504762"/>
          </a:xfrm>
          <a:prstGeom prst="rect">
            <a:avLst/>
          </a:prstGeom>
        </p:spPr>
      </p:pic>
      <p:sp>
        <p:nvSpPr>
          <p:cNvPr id="10" name="Content Placeholder 10"/>
          <p:cNvSpPr>
            <a:spLocks noGrp="1"/>
          </p:cNvSpPr>
          <p:nvPr>
            <p:ph sz="half" idx="1"/>
          </p:nvPr>
        </p:nvSpPr>
        <p:spPr>
          <a:xfrm>
            <a:off x="220311" y="957642"/>
            <a:ext cx="6524835" cy="15760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Is a </a:t>
            </a:r>
            <a:r>
              <a:rPr lang="en-US" sz="2000" dirty="0"/>
              <a:t>special kind of field </a:t>
            </a:r>
            <a:r>
              <a:rPr lang="en-US" sz="2000" dirty="0" smtClean="0"/>
              <a:t>object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Has </a:t>
            </a:r>
            <a:r>
              <a:rPr lang="en-US" sz="2000" dirty="0"/>
              <a:t>the same parent as the field </a:t>
            </a:r>
            <a:r>
              <a:rPr lang="en-US" sz="2000" dirty="0" smtClean="0"/>
              <a:t>object, have </a:t>
            </a:r>
            <a:r>
              <a:rPr lang="en-US" sz="2000" dirty="0"/>
              <a:t>no attribute of field object but contains a set of field objects.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09554"/>
            <a:ext cx="59245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7555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Fieldgroup</a:t>
            </a:r>
            <a:r>
              <a:rPr lang="en-US" dirty="0" smtClean="0"/>
              <a:t> </a:t>
            </a:r>
            <a:r>
              <a:rPr lang="en-US" dirty="0"/>
              <a:t>properties explanations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146" y="957642"/>
            <a:ext cx="4657143" cy="5504762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8925696"/>
              </p:ext>
            </p:extLst>
          </p:nvPr>
        </p:nvGraphicFramePr>
        <p:xfrm>
          <a:off x="419100" y="1847847"/>
          <a:ext cx="6057899" cy="3379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956"/>
                <a:gridCol w="1283920"/>
                <a:gridCol w="887506"/>
                <a:gridCol w="2514600"/>
                <a:gridCol w="909917"/>
              </a:tblGrid>
              <a:tr h="469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Required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</a:tr>
              <a:tr h="867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Similar to CSS Selector, use to select a set of HTML Element that map to the definition of the </a:t>
                      </a:r>
                      <a:r>
                        <a:rPr lang="en-US" sz="1400" dirty="0" err="1">
                          <a:effectLst/>
                        </a:rPr>
                        <a:t>fieldgroup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</a:tr>
              <a:tr h="562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Always be “fieldgroup”.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</a:tr>
              <a:tr h="656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duplicateable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Boolean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 the fieldgroup be duplicate or not.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</a:tr>
              <a:tr h="777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Fields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 object contains a set of field objects that belong to the fieldgroup.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954479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/>
              <a:t>Mapping object-&gt;form-&gt;field block-&gt;</a:t>
            </a:r>
            <a:r>
              <a:rPr lang="en-US" dirty="0" smtClean="0"/>
              <a:t>field-&gt;validates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4" y="2130879"/>
            <a:ext cx="6649896" cy="41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220311" y="1047750"/>
            <a:ext cx="6524835" cy="68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Used to define validation rules for field object.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054553"/>
            <a:ext cx="51054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32923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Validations properties explanations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0" y="1359353"/>
            <a:ext cx="4210050" cy="52673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77461" y="1359353"/>
            <a:ext cx="7704489" cy="1764847"/>
          </a:xfrm>
        </p:spPr>
        <p:txBody>
          <a:bodyPr/>
          <a:lstStyle/>
          <a:p>
            <a:r>
              <a:rPr lang="en-US" b="1" dirty="0"/>
              <a:t>Rule: </a:t>
            </a:r>
            <a:r>
              <a:rPr lang="en-US" dirty="0"/>
              <a:t>The name of the rule. </a:t>
            </a:r>
          </a:p>
          <a:p>
            <a:r>
              <a:rPr lang="en-US" b="1" dirty="0" smtClean="0"/>
              <a:t>Value</a:t>
            </a:r>
            <a:r>
              <a:rPr lang="en-US" b="1" dirty="0"/>
              <a:t>: </a:t>
            </a:r>
            <a:r>
              <a:rPr lang="en-US" dirty="0"/>
              <a:t>The value that input to the rule validator, for example, the number input to the rule </a:t>
            </a:r>
            <a:r>
              <a:rPr lang="en-US" dirty="0" err="1"/>
              <a:t>maxlength</a:t>
            </a:r>
            <a:r>
              <a:rPr lang="en-US" dirty="0"/>
              <a:t>.</a:t>
            </a:r>
          </a:p>
          <a:p>
            <a:r>
              <a:rPr lang="en-US" b="1" dirty="0" smtClean="0"/>
              <a:t>Message</a:t>
            </a:r>
            <a:r>
              <a:rPr lang="en-US" b="1" dirty="0"/>
              <a:t>:</a:t>
            </a:r>
            <a:r>
              <a:rPr lang="en-US" dirty="0"/>
              <a:t> The message when the rule be violated.</a:t>
            </a: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24482"/>
              </p:ext>
            </p:extLst>
          </p:nvPr>
        </p:nvGraphicFramePr>
        <p:xfrm>
          <a:off x="277461" y="3124200"/>
          <a:ext cx="7704489" cy="3164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908"/>
                <a:gridCol w="1242365"/>
                <a:gridCol w="1079377"/>
                <a:gridCol w="4789839"/>
              </a:tblGrid>
              <a:tr h="28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Value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inline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Boolean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If value is “true” the data of the field cannot contain newline character.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2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textonly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Boolean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 the value is “true” the data of the field cannot change its style. (In this version, it always true).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notEmpty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Boolean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If the value is “true” the dat of the field cannot be empty.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maxLength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Integer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length of the field cannot be over the value.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2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email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data of the field must be valid email format (Define in CVFormValidator.js)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2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Phone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data of the field must be valid phone </a:t>
                      </a:r>
                      <a:r>
                        <a:rPr lang="en-US" sz="1400" dirty="0" err="1">
                          <a:effectLst/>
                        </a:rPr>
                        <a:t>numberformat</a:t>
                      </a:r>
                      <a:r>
                        <a:rPr lang="en-US" sz="1400" dirty="0">
                          <a:effectLst/>
                        </a:rPr>
                        <a:t>  (Define in CVFormValidator.js)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829427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process of initializing e</a:t>
            </a:r>
            <a:r>
              <a:rPr lang="en-US" b="1" dirty="0" smtClean="0"/>
              <a:t>ditable CV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829884"/>
            <a:ext cx="9201150" cy="58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93211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 Encryption process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8922952"/>
              </p:ext>
            </p:extLst>
          </p:nvPr>
        </p:nvGraphicFramePr>
        <p:xfrm>
          <a:off x="372710" y="1229783"/>
          <a:ext cx="111525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264694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8907" cy="1320800"/>
          </a:xfrm>
        </p:spPr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pic>
        <p:nvPicPr>
          <p:cNvPr id="4" name="Picture 3" descr="jo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2189238"/>
            <a:ext cx="5747657" cy="3193143"/>
          </a:xfrm>
          <a:prstGeom prst="rect">
            <a:avLst/>
          </a:prstGeom>
        </p:spPr>
      </p:pic>
      <p:pic>
        <p:nvPicPr>
          <p:cNvPr id="6" name="Picture 5" descr="successful-candida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52" y="2618617"/>
            <a:ext cx="4729241" cy="23646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69330" y="583383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How?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24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 Decryption </a:t>
            </a:r>
            <a:r>
              <a:rPr lang="en-US" dirty="0" smtClean="0"/>
              <a:t>process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6592225"/>
              </p:ext>
            </p:extLst>
          </p:nvPr>
        </p:nvGraphicFramePr>
        <p:xfrm>
          <a:off x="372710" y="1229783"/>
          <a:ext cx="110382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82398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72700" cy="66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XorEncryption</a:t>
            </a:r>
            <a:r>
              <a:rPr lang="en-US" dirty="0"/>
              <a:t> algorithm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62891"/>
            <a:ext cx="7886700" cy="58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phase</a:t>
            </a:r>
            <a:endParaRPr lang="en-US" dirty="0"/>
          </a:p>
        </p:txBody>
      </p:sp>
      <p:pic>
        <p:nvPicPr>
          <p:cNvPr id="4" name="Picture 3" descr="v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85" y="969426"/>
            <a:ext cx="7600696" cy="55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207" y="2160590"/>
            <a:ext cx="5315594" cy="388077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A1CB46"/>
                </a:solidFill>
              </a:rPr>
              <a:t>Client:</a:t>
            </a:r>
          </a:p>
          <a:p>
            <a:pPr lvl="1"/>
            <a:r>
              <a:rPr lang="en-US" sz="3200" dirty="0" smtClean="0">
                <a:solidFill>
                  <a:srgbClr val="A1CB46"/>
                </a:solidFill>
              </a:rPr>
              <a:t>Window 8.1</a:t>
            </a:r>
          </a:p>
          <a:p>
            <a:pPr lvl="1"/>
            <a:r>
              <a:rPr lang="en-US" sz="3200" dirty="0" smtClean="0">
                <a:solidFill>
                  <a:srgbClr val="A1CB46"/>
                </a:solidFill>
              </a:rPr>
              <a:t>4CPUs 1.8MHz</a:t>
            </a:r>
          </a:p>
          <a:p>
            <a:pPr lvl="1"/>
            <a:r>
              <a:rPr lang="en-US" sz="3200" dirty="0" smtClean="0">
                <a:solidFill>
                  <a:srgbClr val="A1CB46"/>
                </a:solidFill>
              </a:rPr>
              <a:t>RAM 8GB</a:t>
            </a:r>
          </a:p>
          <a:p>
            <a:pPr lvl="1"/>
            <a:r>
              <a:rPr lang="en-US" sz="3200" dirty="0" smtClean="0">
                <a:solidFill>
                  <a:srgbClr val="A1CB46"/>
                </a:solidFill>
              </a:rPr>
              <a:t>Google Chrome 36.0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212800" y="2160590"/>
            <a:ext cx="5097462" cy="38798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A1CB46"/>
                </a:solidFill>
              </a:rPr>
              <a:t>Server:</a:t>
            </a:r>
          </a:p>
          <a:p>
            <a:pPr lvl="1"/>
            <a:r>
              <a:rPr lang="en-US" sz="3200" dirty="0" smtClean="0">
                <a:solidFill>
                  <a:srgbClr val="A1CB46"/>
                </a:solidFill>
              </a:rPr>
              <a:t>Ubuntu (x64) 14.04LTS</a:t>
            </a:r>
          </a:p>
          <a:p>
            <a:pPr lvl="1"/>
            <a:r>
              <a:rPr lang="en-US" sz="3200" dirty="0" smtClean="0">
                <a:solidFill>
                  <a:srgbClr val="A1CB46"/>
                </a:solidFill>
              </a:rPr>
              <a:t>CPU 3.6MHz</a:t>
            </a:r>
          </a:p>
          <a:p>
            <a:pPr lvl="1"/>
            <a:r>
              <a:rPr lang="en-US" sz="3200" dirty="0" smtClean="0">
                <a:solidFill>
                  <a:srgbClr val="A1CB46"/>
                </a:solidFill>
              </a:rPr>
              <a:t>RAM 512MB</a:t>
            </a:r>
          </a:p>
          <a:p>
            <a:pPr lvl="1"/>
            <a:r>
              <a:rPr lang="en-US" sz="3200" dirty="0" smtClean="0">
                <a:solidFill>
                  <a:srgbClr val="A1CB46"/>
                </a:solidFill>
              </a:rPr>
              <a:t>PHP 5.5</a:t>
            </a:r>
          </a:p>
          <a:p>
            <a:pPr lvl="1"/>
            <a:r>
              <a:rPr lang="en-US" sz="3200" dirty="0" smtClean="0">
                <a:solidFill>
                  <a:srgbClr val="A1CB46"/>
                </a:solidFill>
              </a:rPr>
              <a:t>MySQL 5.0.27</a:t>
            </a:r>
            <a:endParaRPr lang="en-US" sz="3200" dirty="0">
              <a:solidFill>
                <a:srgbClr val="A1C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uiExpand="1" build="allAtOnc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guideline</a:t>
            </a:r>
            <a:endParaRPr lang="en-US" dirty="0"/>
          </a:p>
        </p:txBody>
      </p:sp>
      <p:pic>
        <p:nvPicPr>
          <p:cNvPr id="7" name="Content Placeholder 6" descr="http://students.mimuw.edu.pl/~zbyszek/posi/ibm/RUP_Eval/process/modguide/images/tstcs_1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7060" y="2160588"/>
            <a:ext cx="4462956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81954" y="1648960"/>
            <a:ext cx="5895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A1CB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Run your test cases on blank or default data. See if proper error messages are generated.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A1CB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 data 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Create it to check if application is functioning as per requirements and valid input data is properly saved in database or files.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A1CB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Invalid data 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Prepare invalid data set to check application behavior for negative values, alphanumeric string inputs.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A1CB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Illegal data format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Make one data set of illegal data format. System should not accept data in invalid or illegal format. Also check proper error messages are generated.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A1CB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 data 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Data set containing out of range data. Identify application boundary cases and prepare data set that will cover lower as well as upper boundary conditions.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A1CB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 for performance, load and stress testing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This data set should be large in volume.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Test-case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05" y="830383"/>
            <a:ext cx="9549038" cy="5888706"/>
          </a:xfrm>
        </p:spPr>
      </p:pic>
    </p:spTree>
    <p:extLst>
      <p:ext uri="{BB962C8B-B14F-4D97-AF65-F5344CB8AC3E}">
        <p14:creationId xmlns:p14="http://schemas.microsoft.com/office/powerpoint/2010/main" val="8809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Report</a:t>
            </a:r>
            <a:endParaRPr lang="en-US" dirty="0"/>
          </a:p>
        </p:txBody>
      </p:sp>
      <p:pic>
        <p:nvPicPr>
          <p:cNvPr id="5" name="Picture 4" descr="hostedredm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94" y="764908"/>
            <a:ext cx="8396824" cy="57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PHPUnit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78" y="923593"/>
            <a:ext cx="3900038" cy="5438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1811" y="2387485"/>
            <a:ext cx="6096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phpunit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 OK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(9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assertions)</a:t>
            </a:r>
          </a:p>
        </p:txBody>
      </p:sp>
    </p:spTree>
    <p:extLst>
      <p:ext uri="{BB962C8B-B14F-4D97-AF65-F5344CB8AC3E}">
        <p14:creationId xmlns:p14="http://schemas.microsoft.com/office/powerpoint/2010/main" val="20682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76" y="989826"/>
            <a:ext cx="6435724" cy="5700448"/>
          </a:xfrm>
        </p:spPr>
      </p:pic>
    </p:spTree>
    <p:extLst>
      <p:ext uri="{BB962C8B-B14F-4D97-AF65-F5344CB8AC3E}">
        <p14:creationId xmlns:p14="http://schemas.microsoft.com/office/powerpoint/2010/main" val="21731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4" name="Picture 3" descr="team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3" y="1887583"/>
            <a:ext cx="2989068" cy="2918124"/>
          </a:xfrm>
          <a:prstGeom prst="rect">
            <a:avLst/>
          </a:prstGeom>
        </p:spPr>
      </p:pic>
      <p:pic>
        <p:nvPicPr>
          <p:cNvPr id="7" name="Picture 6" descr="overcome-fear-630x3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95" y="962076"/>
            <a:ext cx="3796996" cy="1898498"/>
          </a:xfrm>
          <a:prstGeom prst="rect">
            <a:avLst/>
          </a:prstGeom>
        </p:spPr>
      </p:pic>
      <p:pic>
        <p:nvPicPr>
          <p:cNvPr id="8" name="Picture 7" descr="time_manageme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01" y="600653"/>
            <a:ext cx="4064000" cy="2806700"/>
          </a:xfrm>
          <a:prstGeom prst="rect">
            <a:avLst/>
          </a:prstGeom>
        </p:spPr>
      </p:pic>
      <p:pic>
        <p:nvPicPr>
          <p:cNvPr id="9" name="Picture 8" descr="coding-fut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11" y="3625877"/>
            <a:ext cx="3385230" cy="1902856"/>
          </a:xfrm>
          <a:prstGeom prst="rect">
            <a:avLst/>
          </a:prstGeom>
        </p:spPr>
      </p:pic>
      <p:pic>
        <p:nvPicPr>
          <p:cNvPr id="10" name="Picture 9" descr="write cv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85" y="3620453"/>
            <a:ext cx="3962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v pro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53" y="1315355"/>
            <a:ext cx="11277600" cy="4699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1" y="0"/>
            <a:ext cx="3225800" cy="2527300"/>
          </a:xfrm>
          <a:prstGeom prst="rect">
            <a:avLst/>
          </a:prstGeom>
        </p:spPr>
      </p:pic>
      <p:pic>
        <p:nvPicPr>
          <p:cNvPr id="3" name="Picture 2" descr="who-are-you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0" y="2727779"/>
            <a:ext cx="2287913" cy="1517649"/>
          </a:xfrm>
          <a:prstGeom prst="rect">
            <a:avLst/>
          </a:prstGeom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8907" cy="1320800"/>
          </a:xfrm>
        </p:spPr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3243107"/>
            <a:ext cx="9985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A1CB46"/>
                  </a:solidFill>
                  <a:prstDash val="solid"/>
                </a:ln>
                <a:pattFill prst="ltDnDiag">
                  <a:fgClr>
                    <a:srgbClr val="A1CB46"/>
                  </a:fgClr>
                  <a:bgClr>
                    <a:schemeClr val="bg1"/>
                  </a:bgClr>
                </a:pattFill>
              </a:rPr>
              <a:t>7. Project Demo</a:t>
            </a:r>
            <a:endParaRPr lang="en-US" sz="5400" b="1" cap="none" spc="0" dirty="0">
              <a:ln w="12700">
                <a:solidFill>
                  <a:srgbClr val="A1CB46"/>
                </a:solidFill>
                <a:prstDash val="solid"/>
              </a:ln>
              <a:pattFill prst="ltDnDiag">
                <a:fgClr>
                  <a:srgbClr val="A1CB46"/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98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3243107"/>
            <a:ext cx="9985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A1CB46"/>
                  </a:solidFill>
                  <a:prstDash val="solid"/>
                </a:ln>
                <a:pattFill prst="ltDnDiag">
                  <a:fgClr>
                    <a:srgbClr val="A1CB46"/>
                  </a:fgClr>
                  <a:bgClr>
                    <a:schemeClr val="bg1"/>
                  </a:bgClr>
                </a:pattFill>
                <a:effectLst/>
              </a:rPr>
              <a:t>8. Questions and Answers</a:t>
            </a:r>
            <a:endParaRPr lang="en-US" sz="5400" b="1" cap="none" spc="0" dirty="0">
              <a:ln w="12700">
                <a:solidFill>
                  <a:srgbClr val="A1CB46"/>
                </a:solidFill>
                <a:prstDash val="solid"/>
              </a:ln>
              <a:pattFill prst="ltDnDiag">
                <a:fgClr>
                  <a:srgbClr val="A1CB46"/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43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4975" y="3255935"/>
            <a:ext cx="9985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A1CB46"/>
                  </a:solidFill>
                  <a:prstDash val="solid"/>
                </a:ln>
                <a:pattFill prst="ltDnDiag">
                  <a:fgClr>
                    <a:srgbClr val="A1CB46"/>
                  </a:fgClr>
                  <a:bgClr>
                    <a:schemeClr val="bg1"/>
                  </a:bgClr>
                </a:pattFill>
                <a:effectLst/>
              </a:rPr>
              <a:t>Thank you for your </a:t>
            </a:r>
            <a:r>
              <a:rPr lang="en-US" sz="5400" b="1" cap="none" spc="0" dirty="0" smtClean="0">
                <a:ln w="12700">
                  <a:solidFill>
                    <a:srgbClr val="A1CB46"/>
                  </a:solidFill>
                  <a:prstDash val="solid"/>
                </a:ln>
                <a:pattFill prst="ltDnDiag">
                  <a:fgClr>
                    <a:srgbClr val="A1CB46"/>
                  </a:fgClr>
                  <a:bgClr>
                    <a:schemeClr val="bg1"/>
                  </a:bgClr>
                </a:pattFill>
                <a:effectLst/>
              </a:rPr>
              <a:t>listening!</a:t>
            </a:r>
            <a:endParaRPr lang="en-US" sz="5400" b="1" cap="none" spc="0" dirty="0">
              <a:ln w="12700">
                <a:solidFill>
                  <a:srgbClr val="A1CB46"/>
                </a:solidFill>
                <a:prstDash val="solid"/>
              </a:ln>
              <a:pattFill prst="ltDnDiag">
                <a:fgClr>
                  <a:srgbClr val="A1CB46"/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8907" cy="1320800"/>
          </a:xfrm>
        </p:spPr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719"/>
            <a:ext cx="12192000" cy="56170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191" y="583383"/>
            <a:ext cx="54553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Survey how to write CV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0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8907" cy="1320800"/>
          </a:xfrm>
        </p:spPr>
        <p:txBody>
          <a:bodyPr/>
          <a:lstStyle/>
          <a:p>
            <a:r>
              <a:rPr lang="en-US" dirty="0" smtClean="0"/>
              <a:t>Existing System</a:t>
            </a:r>
            <a:endParaRPr lang="en-US" dirty="0"/>
          </a:p>
        </p:txBody>
      </p:sp>
      <p:pic>
        <p:nvPicPr>
          <p:cNvPr id="5" name="Content Placeholder 4" descr="cover Vietnamwork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6" b="24106"/>
          <a:stretch>
            <a:fillRect/>
          </a:stretch>
        </p:blipFill>
        <p:spPr>
          <a:xfrm>
            <a:off x="1" y="1770934"/>
            <a:ext cx="5550042" cy="3754722"/>
          </a:xfrm>
        </p:spPr>
      </p:pic>
      <p:pic>
        <p:nvPicPr>
          <p:cNvPr id="6" name="Picture 5" descr="cover Hipc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44" y="1770933"/>
            <a:ext cx="6033556" cy="37122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032" y="908769"/>
            <a:ext cx="4683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Vietnamworks.com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2860" y="903931"/>
            <a:ext cx="4683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HipCV.com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57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 strategy presentation, Facet theme (widescreen)</Template>
  <TotalTime>1957</TotalTime>
  <Words>2327</Words>
  <Application>Microsoft Macintosh PowerPoint</Application>
  <PresentationFormat>Custom</PresentationFormat>
  <Paragraphs>510</Paragraphs>
  <Slides>72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Facet</vt:lpstr>
      <vt:lpstr>CV Builder for Jobs</vt:lpstr>
      <vt:lpstr>Team Member</vt:lpstr>
      <vt:lpstr>Table Content</vt:lpstr>
      <vt:lpstr>Project Background</vt:lpstr>
      <vt:lpstr>Project Background</vt:lpstr>
      <vt:lpstr>Project Background</vt:lpstr>
      <vt:lpstr>Project Background</vt:lpstr>
      <vt:lpstr>Project Background</vt:lpstr>
      <vt:lpstr>Existing System</vt:lpstr>
      <vt:lpstr>Existing System</vt:lpstr>
      <vt:lpstr>Project Background</vt:lpstr>
      <vt:lpstr>Project Idea</vt:lpstr>
      <vt:lpstr>Project Idea</vt:lpstr>
      <vt:lpstr>Main Objectives</vt:lpstr>
      <vt:lpstr>Iterative Process Model</vt:lpstr>
      <vt:lpstr>Team Work</vt:lpstr>
      <vt:lpstr>WBS and Gantt Chart</vt:lpstr>
      <vt:lpstr>Project Tool: Software</vt:lpstr>
      <vt:lpstr>Technologies</vt:lpstr>
      <vt:lpstr>Project Risk Management</vt:lpstr>
      <vt:lpstr>User-Case Diagram</vt:lpstr>
      <vt:lpstr>Role: Guest</vt:lpstr>
      <vt:lpstr>Role: Guest</vt:lpstr>
      <vt:lpstr>Role: Guest</vt:lpstr>
      <vt:lpstr>Role: Guest</vt:lpstr>
      <vt:lpstr>Role: Registered User</vt:lpstr>
      <vt:lpstr>Role: Registered User</vt:lpstr>
      <vt:lpstr>Role: Registered User</vt:lpstr>
      <vt:lpstr>Role: Registered User</vt:lpstr>
      <vt:lpstr>Role: Registered User</vt:lpstr>
      <vt:lpstr>Role: Registered User</vt:lpstr>
      <vt:lpstr>Role: Administrator</vt:lpstr>
      <vt:lpstr>Role: Administrator</vt:lpstr>
      <vt:lpstr>Role: Administrator</vt:lpstr>
      <vt:lpstr>Role: Administrator</vt:lpstr>
      <vt:lpstr>System Overview</vt:lpstr>
      <vt:lpstr>Architecture Design</vt:lpstr>
      <vt:lpstr>Class Diagram</vt:lpstr>
      <vt:lpstr>Sequence Diagram</vt:lpstr>
      <vt:lpstr>Sequence Diagram</vt:lpstr>
      <vt:lpstr>Database Design</vt:lpstr>
      <vt:lpstr>CV-Builder technique idea</vt:lpstr>
      <vt:lpstr>CV-Builder life cycle</vt:lpstr>
      <vt:lpstr>CV Templates organization</vt:lpstr>
      <vt:lpstr>CV Template folders example</vt:lpstr>
      <vt:lpstr>CV Template folder explanations</vt:lpstr>
      <vt:lpstr>Understand the JSON-Mapping object</vt:lpstr>
      <vt:lpstr>The mapping object</vt:lpstr>
      <vt:lpstr>Mapping object-&gt;description</vt:lpstr>
      <vt:lpstr>Mapping object-&gt;form</vt:lpstr>
      <vt:lpstr>Mapping object-&gt;form-&gt;field block</vt:lpstr>
      <vt:lpstr>Mapping object-&gt;form-&gt;field block-&gt;field</vt:lpstr>
      <vt:lpstr>Field properties explanations</vt:lpstr>
      <vt:lpstr>Mapping object-&gt;form-&gt;field block-&gt;fieldgroup</vt:lpstr>
      <vt:lpstr>Fieldgroup properties explanations</vt:lpstr>
      <vt:lpstr>Mapping object-&gt;form-&gt;field block-&gt;field-&gt;validates</vt:lpstr>
      <vt:lpstr>Validations properties explanations</vt:lpstr>
      <vt:lpstr>The process of initializing editable CV Form</vt:lpstr>
      <vt:lpstr>ID Encryption process</vt:lpstr>
      <vt:lpstr>ID Decryption process</vt:lpstr>
      <vt:lpstr>XorEncryption algorithm</vt:lpstr>
      <vt:lpstr>Testing phase</vt:lpstr>
      <vt:lpstr>Testing Environment</vt:lpstr>
      <vt:lpstr>Test guideline</vt:lpstr>
      <vt:lpstr>Test-case</vt:lpstr>
      <vt:lpstr>Test Report</vt:lpstr>
      <vt:lpstr>PHPUnit</vt:lpstr>
      <vt:lpstr>Test Result</vt:lpstr>
      <vt:lpstr>Lessons Learned</vt:lpstr>
      <vt:lpstr>PowerPoint Presentation</vt:lpstr>
      <vt:lpstr>PowerPoint Presentation</vt:lpstr>
      <vt:lpstr>PowerPoint Presentation</vt:lpstr>
    </vt:vector>
  </TitlesOfParts>
  <Company>Google Developer Groups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Builder for Jobs</dc:title>
  <dc:creator>VAIO</dc:creator>
  <cp:keywords/>
  <cp:lastModifiedBy>Hieu Tran Trung</cp:lastModifiedBy>
  <cp:revision>94</cp:revision>
  <dcterms:created xsi:type="dcterms:W3CDTF">2014-08-17T03:55:20Z</dcterms:created>
  <dcterms:modified xsi:type="dcterms:W3CDTF">2014-08-21T05:35:23Z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