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65.jpg" ContentType="image/pn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259" r:id="rId4"/>
    <p:sldId id="260" r:id="rId5"/>
    <p:sldId id="261" r:id="rId6"/>
    <p:sldId id="355" r:id="rId7"/>
    <p:sldId id="263" r:id="rId8"/>
    <p:sldId id="320" r:id="rId9"/>
    <p:sldId id="364" r:id="rId10"/>
    <p:sldId id="262" r:id="rId11"/>
    <p:sldId id="265" r:id="rId12"/>
    <p:sldId id="267" r:id="rId13"/>
    <p:sldId id="268" r:id="rId14"/>
    <p:sldId id="269" r:id="rId15"/>
    <p:sldId id="338" r:id="rId16"/>
    <p:sldId id="359" r:id="rId17"/>
    <p:sldId id="271" r:id="rId18"/>
    <p:sldId id="337" r:id="rId19"/>
    <p:sldId id="324" r:id="rId20"/>
    <p:sldId id="330" r:id="rId21"/>
    <p:sldId id="273" r:id="rId22"/>
    <p:sldId id="277" r:id="rId23"/>
    <p:sldId id="279" r:id="rId24"/>
    <p:sldId id="303" r:id="rId25"/>
    <p:sldId id="278" r:id="rId26"/>
    <p:sldId id="357" r:id="rId27"/>
    <p:sldId id="301" r:id="rId28"/>
    <p:sldId id="281" r:id="rId29"/>
    <p:sldId id="282" r:id="rId30"/>
    <p:sldId id="306" r:id="rId31"/>
    <p:sldId id="307" r:id="rId32"/>
    <p:sldId id="335" r:id="rId33"/>
    <p:sldId id="304" r:id="rId34"/>
    <p:sldId id="329" r:id="rId35"/>
    <p:sldId id="310" r:id="rId36"/>
    <p:sldId id="319" r:id="rId37"/>
    <p:sldId id="311" r:id="rId38"/>
    <p:sldId id="287" r:id="rId39"/>
    <p:sldId id="339" r:id="rId40"/>
    <p:sldId id="340" r:id="rId41"/>
    <p:sldId id="362" r:id="rId42"/>
    <p:sldId id="341" r:id="rId43"/>
    <p:sldId id="342" r:id="rId44"/>
    <p:sldId id="343" r:id="rId45"/>
    <p:sldId id="344" r:id="rId46"/>
    <p:sldId id="346" r:id="rId47"/>
    <p:sldId id="347" r:id="rId48"/>
    <p:sldId id="348" r:id="rId49"/>
    <p:sldId id="349" r:id="rId50"/>
    <p:sldId id="350" r:id="rId51"/>
    <p:sldId id="351" r:id="rId52"/>
    <p:sldId id="353" r:id="rId53"/>
    <p:sldId id="352" r:id="rId54"/>
    <p:sldId id="296" r:id="rId55"/>
    <p:sldId id="297" r:id="rId56"/>
    <p:sldId id="29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89CC6C-195E-4772-A8A9-E9E3D7227B1C}">
          <p14:sldIdLst>
            <p14:sldId id="256"/>
            <p14:sldId id="258"/>
            <p14:sldId id="259"/>
            <p14:sldId id="260"/>
            <p14:sldId id="261"/>
            <p14:sldId id="355"/>
            <p14:sldId id="263"/>
          </p14:sldIdLst>
        </p14:section>
        <p14:section name="Untitled Section" id="{493152EE-D3FF-4D45-B87F-1BCBCC78DF9C}">
          <p14:sldIdLst>
            <p14:sldId id="320"/>
            <p14:sldId id="364"/>
            <p14:sldId id="262"/>
            <p14:sldId id="265"/>
            <p14:sldId id="267"/>
            <p14:sldId id="268"/>
            <p14:sldId id="269"/>
            <p14:sldId id="338"/>
            <p14:sldId id="359"/>
            <p14:sldId id="271"/>
            <p14:sldId id="337"/>
            <p14:sldId id="324"/>
            <p14:sldId id="330"/>
            <p14:sldId id="273"/>
            <p14:sldId id="277"/>
            <p14:sldId id="279"/>
            <p14:sldId id="303"/>
            <p14:sldId id="278"/>
            <p14:sldId id="357"/>
            <p14:sldId id="301"/>
            <p14:sldId id="281"/>
            <p14:sldId id="282"/>
            <p14:sldId id="306"/>
            <p14:sldId id="307"/>
            <p14:sldId id="335"/>
            <p14:sldId id="304"/>
            <p14:sldId id="329"/>
            <p14:sldId id="310"/>
            <p14:sldId id="319"/>
            <p14:sldId id="311"/>
            <p14:sldId id="287"/>
            <p14:sldId id="339"/>
            <p14:sldId id="340"/>
            <p14:sldId id="362"/>
            <p14:sldId id="341"/>
            <p14:sldId id="342"/>
            <p14:sldId id="343"/>
            <p14:sldId id="344"/>
            <p14:sldId id="346"/>
            <p14:sldId id="347"/>
            <p14:sldId id="348"/>
            <p14:sldId id="349"/>
            <p14:sldId id="350"/>
            <p14:sldId id="351"/>
            <p14:sldId id="353"/>
            <p14:sldId id="352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osociu - hehe" initials="B-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E2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9645" autoAdjust="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FAF94-B588-4A3F-99E3-33A355D60757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5ACED-8D3C-428D-876C-1EC96152A776}">
      <dgm:prSet phldrT="[Text]"/>
      <dgm:spPr/>
      <dgm:t>
        <a:bodyPr/>
        <a:lstStyle/>
        <a:p>
          <a:r>
            <a:rPr lang="en-US" smtClean="0"/>
            <a:t>1.1</a:t>
          </a:r>
          <a:endParaRPr lang="en-US"/>
        </a:p>
      </dgm:t>
    </dgm:pt>
    <dgm:pt modelId="{87E1CC4F-2411-48C7-8DCA-C2ECDF5049DE}" type="parTrans" cxnId="{D348011D-7634-4599-99EE-F9A6605D5923}">
      <dgm:prSet/>
      <dgm:spPr/>
      <dgm:t>
        <a:bodyPr/>
        <a:lstStyle/>
        <a:p>
          <a:endParaRPr lang="en-US"/>
        </a:p>
      </dgm:t>
    </dgm:pt>
    <dgm:pt modelId="{2E62AA98-C0AF-4D57-810C-BE6CE109630F}" type="sibTrans" cxnId="{D348011D-7634-4599-99EE-F9A6605D5923}">
      <dgm:prSet/>
      <dgm:spPr/>
      <dgm:t>
        <a:bodyPr/>
        <a:lstStyle/>
        <a:p>
          <a:endParaRPr lang="en-US"/>
        </a:p>
      </dgm:t>
    </dgm:pt>
    <dgm:pt modelId="{27FD81EA-4BC6-49A7-9EC1-1F096C24B385}">
      <dgm:prSet phldrT="[Text]"/>
      <dgm:spPr/>
      <dgm:t>
        <a:bodyPr/>
        <a:lstStyle/>
        <a:p>
          <a:r>
            <a:rPr lang="ja-JP" altLang="en-US" dirty="0" smtClean="0"/>
            <a:t>アイデア　</a:t>
          </a:r>
          <a:r>
            <a:rPr lang="en-US" altLang="ja-JP" dirty="0" smtClean="0"/>
            <a:t>(Idea)</a:t>
          </a:r>
          <a:endParaRPr lang="en-US" dirty="0"/>
        </a:p>
      </dgm:t>
    </dgm:pt>
    <dgm:pt modelId="{73E430F5-E8FE-422C-8DFC-C845EC2D83E6}" type="parTrans" cxnId="{418A56F5-6ED3-41D9-A0B6-B1BED8D3EA44}">
      <dgm:prSet/>
      <dgm:spPr/>
      <dgm:t>
        <a:bodyPr/>
        <a:lstStyle/>
        <a:p>
          <a:endParaRPr lang="en-US"/>
        </a:p>
      </dgm:t>
    </dgm:pt>
    <dgm:pt modelId="{0EEFFF2C-97F4-46A1-B6E4-278F7BAD2E0D}" type="sibTrans" cxnId="{418A56F5-6ED3-41D9-A0B6-B1BED8D3EA44}">
      <dgm:prSet/>
      <dgm:spPr/>
      <dgm:t>
        <a:bodyPr/>
        <a:lstStyle/>
        <a:p>
          <a:endParaRPr lang="en-US"/>
        </a:p>
      </dgm:t>
    </dgm:pt>
    <dgm:pt modelId="{5CE0F2C7-C154-44A8-8F05-A04C3DDCF482}">
      <dgm:prSet phldrT="[Text]"/>
      <dgm:spPr/>
      <dgm:t>
        <a:bodyPr/>
        <a:lstStyle/>
        <a:p>
          <a:r>
            <a:rPr lang="en-US" smtClean="0"/>
            <a:t>1.2</a:t>
          </a:r>
          <a:endParaRPr lang="en-US"/>
        </a:p>
      </dgm:t>
    </dgm:pt>
    <dgm:pt modelId="{138F818D-A05A-4F8A-B0B9-CC4FFAA9A2A0}" type="parTrans" cxnId="{ABE2D21A-EC84-4B53-A179-939C59E53543}">
      <dgm:prSet/>
      <dgm:spPr/>
      <dgm:t>
        <a:bodyPr/>
        <a:lstStyle/>
        <a:p>
          <a:endParaRPr lang="en-US"/>
        </a:p>
      </dgm:t>
    </dgm:pt>
    <dgm:pt modelId="{4075820C-63FB-4DCB-BB41-8D708D1F93BA}" type="sibTrans" cxnId="{ABE2D21A-EC84-4B53-A179-939C59E53543}">
      <dgm:prSet/>
      <dgm:spPr/>
      <dgm:t>
        <a:bodyPr/>
        <a:lstStyle/>
        <a:p>
          <a:endParaRPr lang="en-US"/>
        </a:p>
      </dgm:t>
    </dgm:pt>
    <dgm:pt modelId="{1B350533-B1EC-45E3-B583-2DC2BC1A71DB}">
      <dgm:prSet phldrT="[Text]"/>
      <dgm:spPr/>
      <dgm:t>
        <a:bodyPr/>
        <a:lstStyle/>
        <a:p>
          <a:r>
            <a:rPr lang="ja-JP" altLang="en-US" dirty="0" smtClean="0"/>
            <a:t>在のアプリケーション </a:t>
          </a:r>
          <a:r>
            <a:rPr lang="en-US" dirty="0" smtClean="0"/>
            <a:t>(Existing Application)</a:t>
          </a:r>
          <a:endParaRPr lang="en-US" dirty="0"/>
        </a:p>
      </dgm:t>
    </dgm:pt>
    <dgm:pt modelId="{36F16089-40AB-4EC4-8B5D-7638A9C9B99D}" type="parTrans" cxnId="{A1EBA054-F528-4F80-B02F-20E0EF506CAA}">
      <dgm:prSet/>
      <dgm:spPr/>
      <dgm:t>
        <a:bodyPr/>
        <a:lstStyle/>
        <a:p>
          <a:endParaRPr lang="en-US"/>
        </a:p>
      </dgm:t>
    </dgm:pt>
    <dgm:pt modelId="{65212881-217A-4F39-95F6-FD9C5C16929A}" type="sibTrans" cxnId="{A1EBA054-F528-4F80-B02F-20E0EF506CAA}">
      <dgm:prSet/>
      <dgm:spPr/>
      <dgm:t>
        <a:bodyPr/>
        <a:lstStyle/>
        <a:p>
          <a:endParaRPr lang="en-US"/>
        </a:p>
      </dgm:t>
    </dgm:pt>
    <dgm:pt modelId="{DC8D2219-8649-4F4D-9BCC-1551693D3B88}">
      <dgm:prSet phldrT="[Text]"/>
      <dgm:spPr/>
      <dgm:t>
        <a:bodyPr/>
        <a:lstStyle/>
        <a:p>
          <a:r>
            <a:rPr lang="en-US" smtClean="0"/>
            <a:t>1.3</a:t>
          </a:r>
          <a:endParaRPr lang="en-US"/>
        </a:p>
      </dgm:t>
    </dgm:pt>
    <dgm:pt modelId="{52D982C7-EDE5-484B-8894-3254027E5CA1}" type="parTrans" cxnId="{7609AA3A-9C13-4233-8360-318491DD3BF2}">
      <dgm:prSet/>
      <dgm:spPr/>
      <dgm:t>
        <a:bodyPr/>
        <a:lstStyle/>
        <a:p>
          <a:endParaRPr lang="en-US"/>
        </a:p>
      </dgm:t>
    </dgm:pt>
    <dgm:pt modelId="{48EC404A-243A-46C0-9A99-A572D74FB53A}" type="sibTrans" cxnId="{7609AA3A-9C13-4233-8360-318491DD3BF2}">
      <dgm:prSet/>
      <dgm:spPr/>
      <dgm:t>
        <a:bodyPr/>
        <a:lstStyle/>
        <a:p>
          <a:endParaRPr lang="en-US"/>
        </a:p>
      </dgm:t>
    </dgm:pt>
    <dgm:pt modelId="{7112F865-FB3C-44AB-BCEB-B4725811433D}">
      <dgm:prSet phldrT="[Text]"/>
      <dgm:spPr/>
      <dgm:t>
        <a:bodyPr/>
        <a:lstStyle/>
        <a:p>
          <a:r>
            <a:rPr lang="ja-JP" altLang="en-US" dirty="0" smtClean="0"/>
            <a:t>なぜ</a:t>
          </a:r>
          <a:r>
            <a:rPr lang="en-US" altLang="ja-JP" dirty="0" smtClean="0"/>
            <a:t>Android</a:t>
          </a:r>
          <a:r>
            <a:rPr lang="ja-JP" altLang="en-US" dirty="0" smtClean="0"/>
            <a:t>を選ぶ </a:t>
          </a:r>
          <a:r>
            <a:rPr lang="en-US" altLang="ja-JP" dirty="0" smtClean="0"/>
            <a:t>(</a:t>
          </a:r>
          <a:r>
            <a:rPr lang="en-US" dirty="0" smtClean="0"/>
            <a:t>Why Android?</a:t>
          </a:r>
          <a:r>
            <a:rPr lang="en-US" altLang="ja-JP" dirty="0" smtClean="0"/>
            <a:t>)</a:t>
          </a:r>
          <a:endParaRPr lang="en-US" dirty="0"/>
        </a:p>
      </dgm:t>
    </dgm:pt>
    <dgm:pt modelId="{2F4C667E-4933-43EA-BA37-8D60B7BA4D5E}" type="sibTrans" cxnId="{B0E9CB57-F21A-4ED0-ACE5-449486D6E25B}">
      <dgm:prSet/>
      <dgm:spPr/>
      <dgm:t>
        <a:bodyPr/>
        <a:lstStyle/>
        <a:p>
          <a:endParaRPr lang="en-US"/>
        </a:p>
      </dgm:t>
    </dgm:pt>
    <dgm:pt modelId="{C2B4B8C8-AF52-4F23-9089-4FE961BF303F}" type="parTrans" cxnId="{B0E9CB57-F21A-4ED0-ACE5-449486D6E25B}">
      <dgm:prSet/>
      <dgm:spPr/>
      <dgm:t>
        <a:bodyPr/>
        <a:lstStyle/>
        <a:p>
          <a:endParaRPr lang="en-US"/>
        </a:p>
      </dgm:t>
    </dgm:pt>
    <dgm:pt modelId="{385B554A-CCAB-4896-AC0A-0016CB315922}">
      <dgm:prSet phldrT="[Text]"/>
      <dgm:spPr/>
      <dgm:t>
        <a:bodyPr/>
        <a:lstStyle/>
        <a:p>
          <a:r>
            <a:rPr lang="en-US" smtClean="0"/>
            <a:t>1.4</a:t>
          </a:r>
          <a:endParaRPr lang="en-US"/>
        </a:p>
      </dgm:t>
    </dgm:pt>
    <dgm:pt modelId="{8E2E21C8-E392-45F2-AEF6-DECFDE4483BF}" type="parTrans" cxnId="{4319EAC6-A460-4F34-BCCD-8C916D045FB4}">
      <dgm:prSet/>
      <dgm:spPr/>
      <dgm:t>
        <a:bodyPr/>
        <a:lstStyle/>
        <a:p>
          <a:endParaRPr lang="en-US"/>
        </a:p>
      </dgm:t>
    </dgm:pt>
    <dgm:pt modelId="{E1F34A57-DD20-4405-A13B-43C409DD90A8}" type="sibTrans" cxnId="{4319EAC6-A460-4F34-BCCD-8C916D045FB4}">
      <dgm:prSet/>
      <dgm:spPr/>
      <dgm:t>
        <a:bodyPr/>
        <a:lstStyle/>
        <a:p>
          <a:endParaRPr lang="en-US"/>
        </a:p>
      </dgm:t>
    </dgm:pt>
    <dgm:pt modelId="{EF49D414-993A-45C5-9BBC-64AA82933E67}">
      <dgm:prSet phldrT="[Text]"/>
      <dgm:spPr/>
      <dgm:t>
        <a:bodyPr/>
        <a:lstStyle/>
        <a:p>
          <a:r>
            <a:rPr lang="en-US" dirty="0" smtClean="0"/>
            <a:t>BY</a:t>
          </a:r>
          <a:r>
            <a:rPr lang="ja-JP" altLang="en-US" dirty="0" smtClean="0"/>
            <a:t>アプリケーションの特徴</a:t>
          </a:r>
          <a:endParaRPr lang="en-US" dirty="0"/>
        </a:p>
      </dgm:t>
    </dgm:pt>
    <dgm:pt modelId="{D1AA69D0-829A-47A3-9C8A-853AE7C8467D}" type="parTrans" cxnId="{E6F0442C-1B35-4759-93C0-4C86B8F91811}">
      <dgm:prSet/>
      <dgm:spPr/>
      <dgm:t>
        <a:bodyPr/>
        <a:lstStyle/>
        <a:p>
          <a:endParaRPr lang="en-US"/>
        </a:p>
      </dgm:t>
    </dgm:pt>
    <dgm:pt modelId="{6A50F91E-B428-4D4D-91A3-60B54788858E}" type="sibTrans" cxnId="{E6F0442C-1B35-4759-93C0-4C86B8F91811}">
      <dgm:prSet/>
      <dgm:spPr/>
      <dgm:t>
        <a:bodyPr/>
        <a:lstStyle/>
        <a:p>
          <a:endParaRPr lang="en-US"/>
        </a:p>
      </dgm:t>
    </dgm:pt>
    <dgm:pt modelId="{8D98B477-3907-4A2F-ADDC-65CE3FCDA2ED}">
      <dgm:prSet phldrT="[Text]"/>
      <dgm:spPr/>
      <dgm:t>
        <a:bodyPr/>
        <a:lstStyle/>
        <a:p>
          <a:r>
            <a:rPr lang="en-US" altLang="ja-JP" dirty="0" smtClean="0"/>
            <a:t>(</a:t>
          </a:r>
          <a:r>
            <a:rPr lang="en-US" dirty="0" smtClean="0"/>
            <a:t>Features of BY Application)</a:t>
          </a:r>
          <a:endParaRPr lang="en-US" dirty="0"/>
        </a:p>
      </dgm:t>
    </dgm:pt>
    <dgm:pt modelId="{601E8AFA-1102-42C9-94E8-C0185C10990F}" type="parTrans" cxnId="{AEC1A986-A78B-4943-B7C9-B6303CC95EEE}">
      <dgm:prSet/>
      <dgm:spPr/>
    </dgm:pt>
    <dgm:pt modelId="{CCC998A7-4BC2-4EFC-A4AF-EB9360EE2685}" type="sibTrans" cxnId="{AEC1A986-A78B-4943-B7C9-B6303CC95EEE}">
      <dgm:prSet/>
      <dgm:spPr/>
    </dgm:pt>
    <dgm:pt modelId="{D19413C8-3375-4763-9950-826849519375}" type="pres">
      <dgm:prSet presAssocID="{CBCFAF94-B588-4A3F-99E3-33A355D607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DD1FDC-F1E6-49EE-9F4D-131D52A0CC2C}" type="pres">
      <dgm:prSet presAssocID="{E8B5ACED-8D3C-428D-876C-1EC96152A776}" presName="composite" presStyleCnt="0"/>
      <dgm:spPr/>
    </dgm:pt>
    <dgm:pt modelId="{8B29C643-27F2-4142-A242-FB233C7B752E}" type="pres">
      <dgm:prSet presAssocID="{E8B5ACED-8D3C-428D-876C-1EC96152A77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CE544-BBF4-4788-856C-125DC50E48FB}" type="pres">
      <dgm:prSet presAssocID="{E8B5ACED-8D3C-428D-876C-1EC96152A77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7989E-101F-433D-90D3-3C31C91145DC}" type="pres">
      <dgm:prSet presAssocID="{2E62AA98-C0AF-4D57-810C-BE6CE109630F}" presName="sp" presStyleCnt="0"/>
      <dgm:spPr/>
    </dgm:pt>
    <dgm:pt modelId="{98366002-39FD-4637-923D-718060347A7B}" type="pres">
      <dgm:prSet presAssocID="{5CE0F2C7-C154-44A8-8F05-A04C3DDCF482}" presName="composite" presStyleCnt="0"/>
      <dgm:spPr/>
    </dgm:pt>
    <dgm:pt modelId="{CA9C3B51-8886-4A5A-B36C-816A77FDDD98}" type="pres">
      <dgm:prSet presAssocID="{5CE0F2C7-C154-44A8-8F05-A04C3DDCF48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2B87F-70EF-4F26-A913-14E8A1578274}" type="pres">
      <dgm:prSet presAssocID="{5CE0F2C7-C154-44A8-8F05-A04C3DDCF48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F2FD5-C231-4E54-A19E-5B432DAE7429}" type="pres">
      <dgm:prSet presAssocID="{4075820C-63FB-4DCB-BB41-8D708D1F93BA}" presName="sp" presStyleCnt="0"/>
      <dgm:spPr/>
    </dgm:pt>
    <dgm:pt modelId="{6AFC4954-96B5-4432-B5FF-64C801703A69}" type="pres">
      <dgm:prSet presAssocID="{DC8D2219-8649-4F4D-9BCC-1551693D3B88}" presName="composite" presStyleCnt="0"/>
      <dgm:spPr/>
    </dgm:pt>
    <dgm:pt modelId="{75E52CD1-E65C-48BA-A67B-6A8BB7ED4813}" type="pres">
      <dgm:prSet presAssocID="{DC8D2219-8649-4F4D-9BCC-1551693D3B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E548C-FE99-463D-8194-DF2D3335B9ED}" type="pres">
      <dgm:prSet presAssocID="{DC8D2219-8649-4F4D-9BCC-1551693D3B88}" presName="descendantText" presStyleLbl="alignAcc1" presStyleIdx="2" presStyleCnt="4" custLinFactNeighborX="813" custLinFactNeighborY="-1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65746-14B4-4DF2-8394-306C18782D17}" type="pres">
      <dgm:prSet presAssocID="{48EC404A-243A-46C0-9A99-A572D74FB53A}" presName="sp" presStyleCnt="0"/>
      <dgm:spPr/>
    </dgm:pt>
    <dgm:pt modelId="{0656F211-7E4B-4778-ACE2-F80D9BBEAF57}" type="pres">
      <dgm:prSet presAssocID="{385B554A-CCAB-4896-AC0A-0016CB315922}" presName="composite" presStyleCnt="0"/>
      <dgm:spPr/>
    </dgm:pt>
    <dgm:pt modelId="{0C45B6F2-22C7-4CE4-9092-5F26EFBC83A4}" type="pres">
      <dgm:prSet presAssocID="{385B554A-CCAB-4896-AC0A-0016CB31592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FAEF3-78FC-49DD-90DA-A88C15936918}" type="pres">
      <dgm:prSet presAssocID="{385B554A-CCAB-4896-AC0A-0016CB31592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97146-BB83-480D-AC96-ADAF00E23D89}" type="presOf" srcId="{EF49D414-993A-45C5-9BBC-64AA82933E67}" destId="{DD9FAEF3-78FC-49DD-90DA-A88C15936918}" srcOrd="0" destOrd="0" presId="urn:microsoft.com/office/officeart/2005/8/layout/chevron2"/>
    <dgm:cxn modelId="{ABE2D21A-EC84-4B53-A179-939C59E53543}" srcId="{CBCFAF94-B588-4A3F-99E3-33A355D60757}" destId="{5CE0F2C7-C154-44A8-8F05-A04C3DDCF482}" srcOrd="1" destOrd="0" parTransId="{138F818D-A05A-4F8A-B0B9-CC4FFAA9A2A0}" sibTransId="{4075820C-63FB-4DCB-BB41-8D708D1F93BA}"/>
    <dgm:cxn modelId="{D348011D-7634-4599-99EE-F9A6605D5923}" srcId="{CBCFAF94-B588-4A3F-99E3-33A355D60757}" destId="{E8B5ACED-8D3C-428D-876C-1EC96152A776}" srcOrd="0" destOrd="0" parTransId="{87E1CC4F-2411-48C7-8DCA-C2ECDF5049DE}" sibTransId="{2E62AA98-C0AF-4D57-810C-BE6CE109630F}"/>
    <dgm:cxn modelId="{3AAC5FE5-BFDF-4061-87BC-723E03202286}" type="presOf" srcId="{8D98B477-3907-4A2F-ADDC-65CE3FCDA2ED}" destId="{DD9FAEF3-78FC-49DD-90DA-A88C15936918}" srcOrd="0" destOrd="1" presId="urn:microsoft.com/office/officeart/2005/8/layout/chevron2"/>
    <dgm:cxn modelId="{23A9AD84-B6B6-4FF2-94DC-0928DE896520}" type="presOf" srcId="{27FD81EA-4BC6-49A7-9EC1-1F096C24B385}" destId="{FF0CE544-BBF4-4788-856C-125DC50E48FB}" srcOrd="0" destOrd="0" presId="urn:microsoft.com/office/officeart/2005/8/layout/chevron2"/>
    <dgm:cxn modelId="{7609AA3A-9C13-4233-8360-318491DD3BF2}" srcId="{CBCFAF94-B588-4A3F-99E3-33A355D60757}" destId="{DC8D2219-8649-4F4D-9BCC-1551693D3B88}" srcOrd="2" destOrd="0" parTransId="{52D982C7-EDE5-484B-8894-3254027E5CA1}" sibTransId="{48EC404A-243A-46C0-9A99-A572D74FB53A}"/>
    <dgm:cxn modelId="{C0E67A3A-84EA-429E-A804-5D0421111A77}" type="presOf" srcId="{CBCFAF94-B588-4A3F-99E3-33A355D60757}" destId="{D19413C8-3375-4763-9950-826849519375}" srcOrd="0" destOrd="0" presId="urn:microsoft.com/office/officeart/2005/8/layout/chevron2"/>
    <dgm:cxn modelId="{E6F0442C-1B35-4759-93C0-4C86B8F91811}" srcId="{385B554A-CCAB-4896-AC0A-0016CB315922}" destId="{EF49D414-993A-45C5-9BBC-64AA82933E67}" srcOrd="0" destOrd="0" parTransId="{D1AA69D0-829A-47A3-9C8A-853AE7C8467D}" sibTransId="{6A50F91E-B428-4D4D-91A3-60B54788858E}"/>
    <dgm:cxn modelId="{A1EBA054-F528-4F80-B02F-20E0EF506CAA}" srcId="{5CE0F2C7-C154-44A8-8F05-A04C3DDCF482}" destId="{1B350533-B1EC-45E3-B583-2DC2BC1A71DB}" srcOrd="0" destOrd="0" parTransId="{36F16089-40AB-4EC4-8B5D-7638A9C9B99D}" sibTransId="{65212881-217A-4F39-95F6-FD9C5C16929A}"/>
    <dgm:cxn modelId="{418A56F5-6ED3-41D9-A0B6-B1BED8D3EA44}" srcId="{E8B5ACED-8D3C-428D-876C-1EC96152A776}" destId="{27FD81EA-4BC6-49A7-9EC1-1F096C24B385}" srcOrd="0" destOrd="0" parTransId="{73E430F5-E8FE-422C-8DFC-C845EC2D83E6}" sibTransId="{0EEFFF2C-97F4-46A1-B6E4-278F7BAD2E0D}"/>
    <dgm:cxn modelId="{E936C701-703A-4700-A039-BA1E3D8F73B7}" type="presOf" srcId="{E8B5ACED-8D3C-428D-876C-1EC96152A776}" destId="{8B29C643-27F2-4142-A242-FB233C7B752E}" srcOrd="0" destOrd="0" presId="urn:microsoft.com/office/officeart/2005/8/layout/chevron2"/>
    <dgm:cxn modelId="{A8A27686-C6F9-44FD-A384-224BCB6BD213}" type="presOf" srcId="{7112F865-FB3C-44AB-BCEB-B4725811433D}" destId="{5CCE548C-FE99-463D-8194-DF2D3335B9ED}" srcOrd="0" destOrd="0" presId="urn:microsoft.com/office/officeart/2005/8/layout/chevron2"/>
    <dgm:cxn modelId="{D01BF3D7-85F5-4095-B1B4-5ADCA72126D6}" type="presOf" srcId="{1B350533-B1EC-45E3-B583-2DC2BC1A71DB}" destId="{6682B87F-70EF-4F26-A913-14E8A1578274}" srcOrd="0" destOrd="0" presId="urn:microsoft.com/office/officeart/2005/8/layout/chevron2"/>
    <dgm:cxn modelId="{B0E9CB57-F21A-4ED0-ACE5-449486D6E25B}" srcId="{DC8D2219-8649-4F4D-9BCC-1551693D3B88}" destId="{7112F865-FB3C-44AB-BCEB-B4725811433D}" srcOrd="0" destOrd="0" parTransId="{C2B4B8C8-AF52-4F23-9089-4FE961BF303F}" sibTransId="{2F4C667E-4933-43EA-BA37-8D60B7BA4D5E}"/>
    <dgm:cxn modelId="{4319EAC6-A460-4F34-BCCD-8C916D045FB4}" srcId="{CBCFAF94-B588-4A3F-99E3-33A355D60757}" destId="{385B554A-CCAB-4896-AC0A-0016CB315922}" srcOrd="3" destOrd="0" parTransId="{8E2E21C8-E392-45F2-AEF6-DECFDE4483BF}" sibTransId="{E1F34A57-DD20-4405-A13B-43C409DD90A8}"/>
    <dgm:cxn modelId="{6BEC421C-C30F-4384-8977-4C0F4900D436}" type="presOf" srcId="{DC8D2219-8649-4F4D-9BCC-1551693D3B88}" destId="{75E52CD1-E65C-48BA-A67B-6A8BB7ED4813}" srcOrd="0" destOrd="0" presId="urn:microsoft.com/office/officeart/2005/8/layout/chevron2"/>
    <dgm:cxn modelId="{B14A5D85-8CFA-4DC4-936A-843F55190EB8}" type="presOf" srcId="{5CE0F2C7-C154-44A8-8F05-A04C3DDCF482}" destId="{CA9C3B51-8886-4A5A-B36C-816A77FDDD98}" srcOrd="0" destOrd="0" presId="urn:microsoft.com/office/officeart/2005/8/layout/chevron2"/>
    <dgm:cxn modelId="{F3FA2FFD-6F43-454A-90EE-461F460C1CE5}" type="presOf" srcId="{385B554A-CCAB-4896-AC0A-0016CB315922}" destId="{0C45B6F2-22C7-4CE4-9092-5F26EFBC83A4}" srcOrd="0" destOrd="0" presId="urn:microsoft.com/office/officeart/2005/8/layout/chevron2"/>
    <dgm:cxn modelId="{AEC1A986-A78B-4943-B7C9-B6303CC95EEE}" srcId="{385B554A-CCAB-4896-AC0A-0016CB315922}" destId="{8D98B477-3907-4A2F-ADDC-65CE3FCDA2ED}" srcOrd="1" destOrd="0" parTransId="{601E8AFA-1102-42C9-94E8-C0185C10990F}" sibTransId="{CCC998A7-4BC2-4EFC-A4AF-EB9360EE2685}"/>
    <dgm:cxn modelId="{556D97CA-E135-486F-8927-CD9190806E68}" type="presParOf" srcId="{D19413C8-3375-4763-9950-826849519375}" destId="{F1DD1FDC-F1E6-49EE-9F4D-131D52A0CC2C}" srcOrd="0" destOrd="0" presId="urn:microsoft.com/office/officeart/2005/8/layout/chevron2"/>
    <dgm:cxn modelId="{4BC3A621-AE29-4420-8104-34E63EE543E1}" type="presParOf" srcId="{F1DD1FDC-F1E6-49EE-9F4D-131D52A0CC2C}" destId="{8B29C643-27F2-4142-A242-FB233C7B752E}" srcOrd="0" destOrd="0" presId="urn:microsoft.com/office/officeart/2005/8/layout/chevron2"/>
    <dgm:cxn modelId="{997ED323-E7FA-4EAE-B578-ECA3C00E1ECA}" type="presParOf" srcId="{F1DD1FDC-F1E6-49EE-9F4D-131D52A0CC2C}" destId="{FF0CE544-BBF4-4788-856C-125DC50E48FB}" srcOrd="1" destOrd="0" presId="urn:microsoft.com/office/officeart/2005/8/layout/chevron2"/>
    <dgm:cxn modelId="{6B198034-598F-4CF3-9C0E-FB08BEDC1206}" type="presParOf" srcId="{D19413C8-3375-4763-9950-826849519375}" destId="{3E57989E-101F-433D-90D3-3C31C91145DC}" srcOrd="1" destOrd="0" presId="urn:microsoft.com/office/officeart/2005/8/layout/chevron2"/>
    <dgm:cxn modelId="{C471329F-0213-42CE-8412-0B084B31C7F5}" type="presParOf" srcId="{D19413C8-3375-4763-9950-826849519375}" destId="{98366002-39FD-4637-923D-718060347A7B}" srcOrd="2" destOrd="0" presId="urn:microsoft.com/office/officeart/2005/8/layout/chevron2"/>
    <dgm:cxn modelId="{F4FEB332-77BF-4E34-BDAA-C7E098CEC42F}" type="presParOf" srcId="{98366002-39FD-4637-923D-718060347A7B}" destId="{CA9C3B51-8886-4A5A-B36C-816A77FDDD98}" srcOrd="0" destOrd="0" presId="urn:microsoft.com/office/officeart/2005/8/layout/chevron2"/>
    <dgm:cxn modelId="{F448F820-2FAB-4627-89CD-00F964D38849}" type="presParOf" srcId="{98366002-39FD-4637-923D-718060347A7B}" destId="{6682B87F-70EF-4F26-A913-14E8A1578274}" srcOrd="1" destOrd="0" presId="urn:microsoft.com/office/officeart/2005/8/layout/chevron2"/>
    <dgm:cxn modelId="{3AF9FC50-7730-4490-89E0-4CEAAF16CCF7}" type="presParOf" srcId="{D19413C8-3375-4763-9950-826849519375}" destId="{C36F2FD5-C231-4E54-A19E-5B432DAE7429}" srcOrd="3" destOrd="0" presId="urn:microsoft.com/office/officeart/2005/8/layout/chevron2"/>
    <dgm:cxn modelId="{EF0E77F3-D254-4A61-AF1B-3EDD54EEB3D6}" type="presParOf" srcId="{D19413C8-3375-4763-9950-826849519375}" destId="{6AFC4954-96B5-4432-B5FF-64C801703A69}" srcOrd="4" destOrd="0" presId="urn:microsoft.com/office/officeart/2005/8/layout/chevron2"/>
    <dgm:cxn modelId="{4A077338-B285-477A-9033-D55BD7A73C5A}" type="presParOf" srcId="{6AFC4954-96B5-4432-B5FF-64C801703A69}" destId="{75E52CD1-E65C-48BA-A67B-6A8BB7ED4813}" srcOrd="0" destOrd="0" presId="urn:microsoft.com/office/officeart/2005/8/layout/chevron2"/>
    <dgm:cxn modelId="{20747D33-F61E-44A0-BCF0-31EC121EFF5D}" type="presParOf" srcId="{6AFC4954-96B5-4432-B5FF-64C801703A69}" destId="{5CCE548C-FE99-463D-8194-DF2D3335B9ED}" srcOrd="1" destOrd="0" presId="urn:microsoft.com/office/officeart/2005/8/layout/chevron2"/>
    <dgm:cxn modelId="{7A14B54B-BF61-4389-A3E6-A42D55F3CDC7}" type="presParOf" srcId="{D19413C8-3375-4763-9950-826849519375}" destId="{B1165746-14B4-4DF2-8394-306C18782D17}" srcOrd="5" destOrd="0" presId="urn:microsoft.com/office/officeart/2005/8/layout/chevron2"/>
    <dgm:cxn modelId="{AEC431FE-991A-408A-BE31-B62DC3604B9D}" type="presParOf" srcId="{D19413C8-3375-4763-9950-826849519375}" destId="{0656F211-7E4B-4778-ACE2-F80D9BBEAF57}" srcOrd="6" destOrd="0" presId="urn:microsoft.com/office/officeart/2005/8/layout/chevron2"/>
    <dgm:cxn modelId="{4CAC33CC-37E5-4747-AA16-FCA0CD0FD06D}" type="presParOf" srcId="{0656F211-7E4B-4778-ACE2-F80D9BBEAF57}" destId="{0C45B6F2-22C7-4CE4-9092-5F26EFBC83A4}" srcOrd="0" destOrd="0" presId="urn:microsoft.com/office/officeart/2005/8/layout/chevron2"/>
    <dgm:cxn modelId="{A7F3D77A-1174-46DC-8B46-FE4046D8B58B}" type="presParOf" srcId="{0656F211-7E4B-4778-ACE2-F80D9BBEAF57}" destId="{DD9FAEF3-78FC-49DD-90DA-A88C159369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6C6C2-431D-452A-A716-9104A05B2F4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1D6CBC-1DF0-48C2-A202-2B325135ADBB}">
      <dgm:prSet phldrT="[Text]"/>
      <dgm:spPr/>
      <dgm:t>
        <a:bodyPr/>
        <a:lstStyle/>
        <a:p>
          <a:r>
            <a:rPr lang="en-US" dirty="0" smtClean="0"/>
            <a:t>2.1</a:t>
          </a:r>
          <a:endParaRPr lang="en-US" dirty="0"/>
        </a:p>
      </dgm:t>
    </dgm:pt>
    <dgm:pt modelId="{BA93D198-5665-4E5F-85A7-D0CEDA2144DC}" type="parTrans" cxnId="{D0C984A2-FE90-46DC-A756-4341B3E47C7D}">
      <dgm:prSet/>
      <dgm:spPr/>
      <dgm:t>
        <a:bodyPr/>
        <a:lstStyle/>
        <a:p>
          <a:endParaRPr lang="en-US"/>
        </a:p>
      </dgm:t>
    </dgm:pt>
    <dgm:pt modelId="{2F9B04D2-FA13-47CF-BC6F-42AFA0465168}" type="sibTrans" cxnId="{D0C984A2-FE90-46DC-A756-4341B3E47C7D}">
      <dgm:prSet/>
      <dgm:spPr/>
      <dgm:t>
        <a:bodyPr/>
        <a:lstStyle/>
        <a:p>
          <a:endParaRPr lang="en-US"/>
        </a:p>
      </dgm:t>
    </dgm:pt>
    <dgm:pt modelId="{C672F5BE-26B0-4ADB-AE44-B49A66A22CBC}">
      <dgm:prSet phldrT="[Text]" custT="1"/>
      <dgm:spPr/>
      <dgm:t>
        <a:bodyPr/>
        <a:lstStyle/>
        <a:p>
          <a:r>
            <a:rPr lang="ja-JP" altLang="en-US" sz="1600" dirty="0" smtClean="0"/>
            <a:t>プロジェクト組織 </a:t>
          </a:r>
          <a:r>
            <a:rPr lang="en-US" sz="1600" dirty="0" smtClean="0"/>
            <a:t>(Project Organization)</a:t>
          </a:r>
          <a:endParaRPr lang="en-US" sz="1600" dirty="0"/>
        </a:p>
      </dgm:t>
    </dgm:pt>
    <dgm:pt modelId="{D0B64706-EB82-40D3-B078-37CD75E5C1B6}" type="parTrans" cxnId="{F80F1D19-153D-4923-A9D3-7FA14AB07262}">
      <dgm:prSet/>
      <dgm:spPr/>
      <dgm:t>
        <a:bodyPr/>
        <a:lstStyle/>
        <a:p>
          <a:endParaRPr lang="en-US"/>
        </a:p>
      </dgm:t>
    </dgm:pt>
    <dgm:pt modelId="{786C9A50-EC02-4ADB-B89E-76041BC93000}" type="sibTrans" cxnId="{F80F1D19-153D-4923-A9D3-7FA14AB07262}">
      <dgm:prSet/>
      <dgm:spPr/>
      <dgm:t>
        <a:bodyPr/>
        <a:lstStyle/>
        <a:p>
          <a:endParaRPr lang="en-US"/>
        </a:p>
      </dgm:t>
    </dgm:pt>
    <dgm:pt modelId="{6247E50A-910F-4428-97B2-29E3EA867DC2}">
      <dgm:prSet phldrT="[Text]"/>
      <dgm:spPr/>
      <dgm:t>
        <a:bodyPr/>
        <a:lstStyle/>
        <a:p>
          <a:r>
            <a:rPr lang="en-US" smtClean="0"/>
            <a:t>2.2</a:t>
          </a:r>
          <a:endParaRPr lang="en-US"/>
        </a:p>
      </dgm:t>
    </dgm:pt>
    <dgm:pt modelId="{35C67359-0F3E-4FF0-AEA5-8498087BBB21}" type="parTrans" cxnId="{5A8DB69D-B712-47F9-ADF8-5B8D00E54F10}">
      <dgm:prSet/>
      <dgm:spPr/>
      <dgm:t>
        <a:bodyPr/>
        <a:lstStyle/>
        <a:p>
          <a:endParaRPr lang="en-US"/>
        </a:p>
      </dgm:t>
    </dgm:pt>
    <dgm:pt modelId="{34010341-277E-4A6D-BC5E-A25A3DC0DAAB}" type="sibTrans" cxnId="{5A8DB69D-B712-47F9-ADF8-5B8D00E54F10}">
      <dgm:prSet/>
      <dgm:spPr/>
      <dgm:t>
        <a:bodyPr/>
        <a:lstStyle/>
        <a:p>
          <a:endParaRPr lang="en-US"/>
        </a:p>
      </dgm:t>
    </dgm:pt>
    <dgm:pt modelId="{BD98FB5C-92FB-4042-8DB8-ADF3C65F2B57}">
      <dgm:prSet phldrT="[Text]" custT="1"/>
      <dgm:spPr/>
      <dgm:t>
        <a:bodyPr/>
        <a:lstStyle/>
        <a:p>
          <a:r>
            <a:rPr lang="ja-JP" altLang="en-US" sz="1600" dirty="0" smtClean="0"/>
            <a:t>ソフトウェ アプロセス モデル</a:t>
          </a:r>
          <a:r>
            <a:rPr lang="en-US" sz="1600" dirty="0" smtClean="0"/>
            <a:t>(Software Process Model)</a:t>
          </a:r>
          <a:endParaRPr lang="en-US" sz="1600" dirty="0"/>
        </a:p>
      </dgm:t>
    </dgm:pt>
    <dgm:pt modelId="{618C4556-92AE-4023-BBCE-79FE471BF266}" type="parTrans" cxnId="{E1F37215-809C-4729-8B03-9753DEE0EC51}">
      <dgm:prSet/>
      <dgm:spPr/>
      <dgm:t>
        <a:bodyPr/>
        <a:lstStyle/>
        <a:p>
          <a:endParaRPr lang="en-US"/>
        </a:p>
      </dgm:t>
    </dgm:pt>
    <dgm:pt modelId="{FDF0242F-68DF-47A8-97BA-071EB6C4E096}" type="sibTrans" cxnId="{E1F37215-809C-4729-8B03-9753DEE0EC51}">
      <dgm:prSet/>
      <dgm:spPr/>
      <dgm:t>
        <a:bodyPr/>
        <a:lstStyle/>
        <a:p>
          <a:endParaRPr lang="en-US"/>
        </a:p>
      </dgm:t>
    </dgm:pt>
    <dgm:pt modelId="{5266662C-D6EE-41F9-9598-A382BF03809C}">
      <dgm:prSet phldrT="[Text]"/>
      <dgm:spPr/>
      <dgm:t>
        <a:bodyPr/>
        <a:lstStyle/>
        <a:p>
          <a:r>
            <a:rPr lang="en-US" smtClean="0"/>
            <a:t>2.3</a:t>
          </a:r>
          <a:endParaRPr lang="en-US"/>
        </a:p>
      </dgm:t>
    </dgm:pt>
    <dgm:pt modelId="{75A56E60-1E84-448B-A76B-D3197C4CA400}" type="parTrans" cxnId="{0E80D321-74C7-4E6B-BFED-A76DD91699B8}">
      <dgm:prSet/>
      <dgm:spPr/>
      <dgm:t>
        <a:bodyPr/>
        <a:lstStyle/>
        <a:p>
          <a:endParaRPr lang="en-US"/>
        </a:p>
      </dgm:t>
    </dgm:pt>
    <dgm:pt modelId="{9F77C82C-79ED-434F-9DE3-F9D74674A75A}" type="sibTrans" cxnId="{0E80D321-74C7-4E6B-BFED-A76DD91699B8}">
      <dgm:prSet/>
      <dgm:spPr/>
      <dgm:t>
        <a:bodyPr/>
        <a:lstStyle/>
        <a:p>
          <a:endParaRPr lang="en-US"/>
        </a:p>
      </dgm:t>
    </dgm:pt>
    <dgm:pt modelId="{299E818D-351F-47E0-9CE6-49CDB7F23F73}">
      <dgm:prSet phldrT="[Text]" custT="1"/>
      <dgm:spPr/>
      <dgm:t>
        <a:bodyPr/>
        <a:lstStyle/>
        <a:p>
          <a:r>
            <a:rPr lang="ja-JP" altLang="en-US" sz="1600" dirty="0" smtClean="0"/>
            <a:t>プロジェクト計画</a:t>
          </a:r>
          <a:r>
            <a:rPr lang="en-US" sz="1600" dirty="0" smtClean="0"/>
            <a:t>(Project Schedule)</a:t>
          </a:r>
          <a:endParaRPr lang="en-US" sz="1600" dirty="0"/>
        </a:p>
      </dgm:t>
    </dgm:pt>
    <dgm:pt modelId="{249EC384-389C-4683-884B-DB11A9284A11}" type="parTrans" cxnId="{BAB69434-AED1-42F8-9903-EFE58EFEC50E}">
      <dgm:prSet/>
      <dgm:spPr/>
      <dgm:t>
        <a:bodyPr/>
        <a:lstStyle/>
        <a:p>
          <a:endParaRPr lang="en-US"/>
        </a:p>
      </dgm:t>
    </dgm:pt>
    <dgm:pt modelId="{A74B27CF-5B2B-4F35-9D99-BC60EAB66FC5}" type="sibTrans" cxnId="{BAB69434-AED1-42F8-9903-EFE58EFEC50E}">
      <dgm:prSet/>
      <dgm:spPr/>
      <dgm:t>
        <a:bodyPr/>
        <a:lstStyle/>
        <a:p>
          <a:endParaRPr lang="en-US"/>
        </a:p>
      </dgm:t>
    </dgm:pt>
    <dgm:pt modelId="{48600CB4-CFC3-4F03-9B08-1B54B883D770}">
      <dgm:prSet phldrT="[Text]"/>
      <dgm:spPr/>
      <dgm:t>
        <a:bodyPr/>
        <a:lstStyle/>
        <a:p>
          <a:r>
            <a:rPr lang="en-US" smtClean="0"/>
            <a:t>2.4 </a:t>
          </a:r>
          <a:endParaRPr lang="en-US"/>
        </a:p>
      </dgm:t>
    </dgm:pt>
    <dgm:pt modelId="{1DA4485A-BCEF-49F0-BC04-1F1A51125EDD}" type="parTrans" cxnId="{BCBD05EB-77FC-47B9-A493-BC1E4909AFFD}">
      <dgm:prSet/>
      <dgm:spPr/>
      <dgm:t>
        <a:bodyPr/>
        <a:lstStyle/>
        <a:p>
          <a:endParaRPr lang="en-US"/>
        </a:p>
      </dgm:t>
    </dgm:pt>
    <dgm:pt modelId="{63893001-FA70-48FA-82E4-361FFA30EC7C}" type="sibTrans" cxnId="{BCBD05EB-77FC-47B9-A493-BC1E4909AFFD}">
      <dgm:prSet/>
      <dgm:spPr/>
      <dgm:t>
        <a:bodyPr/>
        <a:lstStyle/>
        <a:p>
          <a:endParaRPr lang="en-US"/>
        </a:p>
      </dgm:t>
    </dgm:pt>
    <dgm:pt modelId="{2117317F-6E44-4599-BB1C-641AC5421AC9}">
      <dgm:prSet phldrT="[Text]"/>
      <dgm:spPr/>
      <dgm:t>
        <a:bodyPr/>
        <a:lstStyle/>
        <a:p>
          <a:r>
            <a:rPr lang="en-US" smtClean="0"/>
            <a:t>2.5</a:t>
          </a:r>
          <a:endParaRPr lang="en-US"/>
        </a:p>
      </dgm:t>
    </dgm:pt>
    <dgm:pt modelId="{246F9292-9E33-4598-A4CC-204A4A95A95C}" type="parTrans" cxnId="{A146382D-031D-4105-9C43-509AC5A125D7}">
      <dgm:prSet/>
      <dgm:spPr/>
      <dgm:t>
        <a:bodyPr/>
        <a:lstStyle/>
        <a:p>
          <a:endParaRPr lang="en-US"/>
        </a:p>
      </dgm:t>
    </dgm:pt>
    <dgm:pt modelId="{7C308ED8-C482-400F-90F1-644A9545758A}" type="sibTrans" cxnId="{A146382D-031D-4105-9C43-509AC5A125D7}">
      <dgm:prSet/>
      <dgm:spPr/>
      <dgm:t>
        <a:bodyPr/>
        <a:lstStyle/>
        <a:p>
          <a:endParaRPr lang="en-US"/>
        </a:p>
      </dgm:t>
    </dgm:pt>
    <dgm:pt modelId="{34A00566-8549-4463-AC29-62E7C5C90FFA}">
      <dgm:prSet phldrT="[Text]"/>
      <dgm:spPr/>
      <dgm:t>
        <a:bodyPr/>
        <a:lstStyle/>
        <a:p>
          <a:r>
            <a:rPr lang="en-US" smtClean="0"/>
            <a:t>2.6 </a:t>
          </a:r>
          <a:endParaRPr lang="en-US"/>
        </a:p>
      </dgm:t>
    </dgm:pt>
    <dgm:pt modelId="{F0BAE577-92B8-4142-881C-31E4698B9F8B}" type="parTrans" cxnId="{856EEC56-9F61-4C5E-B4E8-4FA93E6F0098}">
      <dgm:prSet/>
      <dgm:spPr/>
      <dgm:t>
        <a:bodyPr/>
        <a:lstStyle/>
        <a:p>
          <a:endParaRPr lang="en-US"/>
        </a:p>
      </dgm:t>
    </dgm:pt>
    <dgm:pt modelId="{DB9A6290-C364-4B0C-ADB1-E566759085D1}" type="sibTrans" cxnId="{856EEC56-9F61-4C5E-B4E8-4FA93E6F0098}">
      <dgm:prSet/>
      <dgm:spPr/>
      <dgm:t>
        <a:bodyPr/>
        <a:lstStyle/>
        <a:p>
          <a:endParaRPr lang="en-US"/>
        </a:p>
      </dgm:t>
    </dgm:pt>
    <dgm:pt modelId="{24F0CC73-5717-4459-8F97-8A89E2AA916A}">
      <dgm:prSet phldrT="[Text]" custT="1"/>
      <dgm:spPr/>
      <dgm:t>
        <a:bodyPr/>
        <a:lstStyle/>
        <a:p>
          <a:endParaRPr lang="en-US" sz="1600"/>
        </a:p>
      </dgm:t>
    </dgm:pt>
    <dgm:pt modelId="{AFC4F09B-F193-44BD-972E-FA03CD03F343}" type="parTrans" cxnId="{C38F0D87-6A48-450F-A836-1BE6974DB7E6}">
      <dgm:prSet/>
      <dgm:spPr/>
      <dgm:t>
        <a:bodyPr/>
        <a:lstStyle/>
        <a:p>
          <a:endParaRPr lang="en-US"/>
        </a:p>
      </dgm:t>
    </dgm:pt>
    <dgm:pt modelId="{E7387FB4-C7D7-4B0B-A849-0C1844EF088E}" type="sibTrans" cxnId="{C38F0D87-6A48-450F-A836-1BE6974DB7E6}">
      <dgm:prSet/>
      <dgm:spPr/>
      <dgm:t>
        <a:bodyPr/>
        <a:lstStyle/>
        <a:p>
          <a:endParaRPr lang="en-US"/>
        </a:p>
      </dgm:t>
    </dgm:pt>
    <dgm:pt modelId="{E8DEF914-ED2C-4C9C-AECB-1978EDBD97C9}">
      <dgm:prSet phldrT="[Text]" custT="1"/>
      <dgm:spPr/>
      <dgm:t>
        <a:bodyPr/>
        <a:lstStyle/>
        <a:p>
          <a:r>
            <a:rPr lang="ja-JP" altLang="en-US" sz="1600" dirty="0" smtClean="0"/>
            <a:t>リスク</a:t>
          </a:r>
          <a:r>
            <a:rPr lang="en-US" altLang="ja-JP" sz="1600" dirty="0" smtClean="0"/>
            <a:t>&amp;</a:t>
          </a:r>
          <a:r>
            <a:rPr lang="ja-JP" altLang="en-US" sz="1600" dirty="0" smtClean="0"/>
            <a:t>問題管理 </a:t>
          </a:r>
          <a:r>
            <a:rPr lang="en-US" altLang="ja-JP" sz="1600" dirty="0" smtClean="0"/>
            <a:t> (Risks &amp; Issue management)</a:t>
          </a:r>
          <a:endParaRPr lang="en-US" sz="1600" dirty="0"/>
        </a:p>
      </dgm:t>
    </dgm:pt>
    <dgm:pt modelId="{B487ED90-4B7F-4959-92A2-86894091FD77}" type="parTrans" cxnId="{30ED3CC7-6150-4482-98E9-2724E9186F01}">
      <dgm:prSet/>
      <dgm:spPr/>
      <dgm:t>
        <a:bodyPr/>
        <a:lstStyle/>
        <a:p>
          <a:endParaRPr lang="en-US"/>
        </a:p>
      </dgm:t>
    </dgm:pt>
    <dgm:pt modelId="{2567F962-7E4A-45B3-835D-69FBD0204797}" type="sibTrans" cxnId="{30ED3CC7-6150-4482-98E9-2724E9186F01}">
      <dgm:prSet/>
      <dgm:spPr/>
      <dgm:t>
        <a:bodyPr/>
        <a:lstStyle/>
        <a:p>
          <a:endParaRPr lang="en-US"/>
        </a:p>
      </dgm:t>
    </dgm:pt>
    <dgm:pt modelId="{CAAF249E-5B52-4611-B19B-40BA0E9DE3D0}">
      <dgm:prSet phldrT="[Text]" custT="1"/>
      <dgm:spPr/>
      <dgm:t>
        <a:bodyPr/>
        <a:lstStyle/>
        <a:p>
          <a:endParaRPr lang="en-US" sz="1600"/>
        </a:p>
      </dgm:t>
    </dgm:pt>
    <dgm:pt modelId="{D82622B0-D3CE-4B87-B4F9-2D78904C09C8}" type="parTrans" cxnId="{7A181211-4C26-489C-AD4F-BB31F3DF1CBE}">
      <dgm:prSet/>
      <dgm:spPr/>
      <dgm:t>
        <a:bodyPr/>
        <a:lstStyle/>
        <a:p>
          <a:endParaRPr lang="en-US"/>
        </a:p>
      </dgm:t>
    </dgm:pt>
    <dgm:pt modelId="{411D07E8-82E0-4A8C-9617-BD388557A367}" type="sibTrans" cxnId="{7A181211-4C26-489C-AD4F-BB31F3DF1CBE}">
      <dgm:prSet/>
      <dgm:spPr/>
      <dgm:t>
        <a:bodyPr/>
        <a:lstStyle/>
        <a:p>
          <a:endParaRPr lang="en-US"/>
        </a:p>
      </dgm:t>
    </dgm:pt>
    <dgm:pt modelId="{986A5179-FD7B-41BE-B139-F9E191C9086D}">
      <dgm:prSet phldrT="[Text]" custT="1"/>
      <dgm:spPr/>
      <dgm:t>
        <a:bodyPr/>
        <a:lstStyle/>
        <a:p>
          <a:r>
            <a:rPr lang="ja-JP" altLang="en-US" sz="1600" smtClean="0"/>
            <a:t>チームワーク　</a:t>
          </a:r>
          <a:r>
            <a:rPr lang="en-US" altLang="ja-JP" sz="1600" smtClean="0"/>
            <a:t>(</a:t>
          </a:r>
          <a:r>
            <a:rPr lang="en-US" sz="1600" smtClean="0"/>
            <a:t>Team work</a:t>
          </a:r>
          <a:r>
            <a:rPr lang="en-US" altLang="ja-JP" sz="1600" smtClean="0"/>
            <a:t>)</a:t>
          </a:r>
          <a:endParaRPr lang="en-US" sz="1600"/>
        </a:p>
      </dgm:t>
    </dgm:pt>
    <dgm:pt modelId="{DBEDD508-B18F-4DE3-9E9A-EF045ED727DF}" type="parTrans" cxnId="{2A01BE45-641A-438F-9E28-E73DE3DCDC5B}">
      <dgm:prSet/>
      <dgm:spPr/>
      <dgm:t>
        <a:bodyPr/>
        <a:lstStyle/>
        <a:p>
          <a:endParaRPr lang="en-US"/>
        </a:p>
      </dgm:t>
    </dgm:pt>
    <dgm:pt modelId="{8D97B4A4-E740-4814-B1BD-2A55C12A375E}" type="sibTrans" cxnId="{2A01BE45-641A-438F-9E28-E73DE3DCDC5B}">
      <dgm:prSet/>
      <dgm:spPr/>
      <dgm:t>
        <a:bodyPr/>
        <a:lstStyle/>
        <a:p>
          <a:endParaRPr lang="en-US"/>
        </a:p>
      </dgm:t>
    </dgm:pt>
    <dgm:pt modelId="{0BE3F460-99C2-4631-88E8-05A74FCE8DB8}">
      <dgm:prSet phldrT="[Text]" custT="1"/>
      <dgm:spPr/>
      <dgm:t>
        <a:bodyPr/>
        <a:lstStyle/>
        <a:p>
          <a:r>
            <a:rPr lang="ja-JP" altLang="en-US" sz="1600" dirty="0" smtClean="0"/>
            <a:t>ツールとテクニック</a:t>
          </a:r>
          <a:r>
            <a:rPr lang="en-US" altLang="ja-JP" sz="1600" dirty="0" smtClean="0"/>
            <a:t>	</a:t>
          </a:r>
          <a:r>
            <a:rPr lang="en-US" sz="1600" dirty="0" smtClean="0"/>
            <a:t>(Tools and Techniques)</a:t>
          </a:r>
          <a:endParaRPr lang="en-US" sz="1600" dirty="0"/>
        </a:p>
      </dgm:t>
    </dgm:pt>
    <dgm:pt modelId="{E4016F49-BB56-4E9E-AE73-8D3ED16902A8}" type="parTrans" cxnId="{48748B88-806F-4C7C-A5DF-9F1E8F8AAF51}">
      <dgm:prSet/>
      <dgm:spPr/>
      <dgm:t>
        <a:bodyPr/>
        <a:lstStyle/>
        <a:p>
          <a:endParaRPr lang="en-US"/>
        </a:p>
      </dgm:t>
    </dgm:pt>
    <dgm:pt modelId="{261E09A3-064B-4F59-9E7F-28AC954900F4}" type="sibTrans" cxnId="{48748B88-806F-4C7C-A5DF-9F1E8F8AAF51}">
      <dgm:prSet/>
      <dgm:spPr/>
      <dgm:t>
        <a:bodyPr/>
        <a:lstStyle/>
        <a:p>
          <a:endParaRPr lang="en-US"/>
        </a:p>
      </dgm:t>
    </dgm:pt>
    <dgm:pt modelId="{B588A30E-7541-48C3-9881-257021C7512C}">
      <dgm:prSet phldrT="[Text]" custT="1"/>
      <dgm:spPr/>
      <dgm:t>
        <a:bodyPr/>
        <a:lstStyle/>
        <a:p>
          <a:endParaRPr lang="en-US" sz="1600"/>
        </a:p>
      </dgm:t>
    </dgm:pt>
    <dgm:pt modelId="{885BDCCE-AF5C-4982-99BE-19C380FF7E06}" type="parTrans" cxnId="{D64B01B0-5804-4CAD-8CCD-AA097C6DFD94}">
      <dgm:prSet/>
      <dgm:spPr/>
      <dgm:t>
        <a:bodyPr/>
        <a:lstStyle/>
        <a:p>
          <a:endParaRPr lang="en-US"/>
        </a:p>
      </dgm:t>
    </dgm:pt>
    <dgm:pt modelId="{6BA5EAE2-3081-48E2-9BFF-38E9F9C146E9}" type="sibTrans" cxnId="{D64B01B0-5804-4CAD-8CCD-AA097C6DFD94}">
      <dgm:prSet/>
      <dgm:spPr/>
      <dgm:t>
        <a:bodyPr/>
        <a:lstStyle/>
        <a:p>
          <a:endParaRPr lang="en-US"/>
        </a:p>
      </dgm:t>
    </dgm:pt>
    <dgm:pt modelId="{6FC02539-EC04-4FE3-8AD5-842ACAF6267D}">
      <dgm:prSet phldrT="[Text]" custT="1"/>
      <dgm:spPr/>
      <dgm:t>
        <a:bodyPr/>
        <a:lstStyle/>
        <a:p>
          <a:endParaRPr lang="en-US" sz="1600"/>
        </a:p>
      </dgm:t>
    </dgm:pt>
    <dgm:pt modelId="{E87972B4-CFFF-440D-8F7A-56573CB36E5E}" type="parTrans" cxnId="{68E6F237-4AC5-4737-B54C-80B742F3A0EA}">
      <dgm:prSet/>
      <dgm:spPr/>
      <dgm:t>
        <a:bodyPr/>
        <a:lstStyle/>
        <a:p>
          <a:endParaRPr lang="en-US"/>
        </a:p>
      </dgm:t>
    </dgm:pt>
    <dgm:pt modelId="{C733B7EE-23C0-4742-82BE-C402FC7ED542}" type="sibTrans" cxnId="{68E6F237-4AC5-4737-B54C-80B742F3A0EA}">
      <dgm:prSet/>
      <dgm:spPr/>
      <dgm:t>
        <a:bodyPr/>
        <a:lstStyle/>
        <a:p>
          <a:endParaRPr lang="en-US"/>
        </a:p>
      </dgm:t>
    </dgm:pt>
    <dgm:pt modelId="{1932CAC5-E164-4C22-BE70-C1A239738F25}" type="pres">
      <dgm:prSet presAssocID="{BD16C6C2-431D-452A-A716-9104A05B2F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7AA7E-3D40-49DD-AC63-019F279BE9A6}" type="pres">
      <dgm:prSet presAssocID="{9E1D6CBC-1DF0-48C2-A202-2B325135ADBB}" presName="composite" presStyleCnt="0"/>
      <dgm:spPr/>
    </dgm:pt>
    <dgm:pt modelId="{6B683F55-0CA8-4883-B355-AB468AB5EB70}" type="pres">
      <dgm:prSet presAssocID="{9E1D6CBC-1DF0-48C2-A202-2B325135ADB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4E699-5E77-473B-BC8D-FFD0D09212F4}" type="pres">
      <dgm:prSet presAssocID="{9E1D6CBC-1DF0-48C2-A202-2B325135ADBB}" presName="descendantText" presStyleLbl="alignAcc1" presStyleIdx="0" presStyleCnt="6" custLinFactNeighborX="62" custLinFactNeighborY="-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88F0A-A1D0-4916-A7CF-DDF437FD0421}" type="pres">
      <dgm:prSet presAssocID="{2F9B04D2-FA13-47CF-BC6F-42AFA0465168}" presName="sp" presStyleCnt="0"/>
      <dgm:spPr/>
    </dgm:pt>
    <dgm:pt modelId="{18A48344-D387-412F-8D56-ED4167ED66D5}" type="pres">
      <dgm:prSet presAssocID="{6247E50A-910F-4428-97B2-29E3EA867DC2}" presName="composite" presStyleCnt="0"/>
      <dgm:spPr/>
    </dgm:pt>
    <dgm:pt modelId="{FCD47E45-DD6A-4BF8-852F-9903A2504F18}" type="pres">
      <dgm:prSet presAssocID="{6247E50A-910F-4428-97B2-29E3EA867DC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B8EF3-D5D8-4027-8280-37ACEFC21F10}" type="pres">
      <dgm:prSet presAssocID="{6247E50A-910F-4428-97B2-29E3EA867DC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4746B-A7BF-4238-8682-6AD0B7070C0A}" type="pres">
      <dgm:prSet presAssocID="{34010341-277E-4A6D-BC5E-A25A3DC0DAAB}" presName="sp" presStyleCnt="0"/>
      <dgm:spPr/>
    </dgm:pt>
    <dgm:pt modelId="{5429954E-BCC6-4D0F-90EA-B528FD41B366}" type="pres">
      <dgm:prSet presAssocID="{5266662C-D6EE-41F9-9598-A382BF03809C}" presName="composite" presStyleCnt="0"/>
      <dgm:spPr/>
    </dgm:pt>
    <dgm:pt modelId="{1A598B24-E346-4A2E-9564-4C133AED0C5F}" type="pres">
      <dgm:prSet presAssocID="{5266662C-D6EE-41F9-9598-A382BF03809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D0A54-0853-46C4-9E0D-F874DC90AE8B}" type="pres">
      <dgm:prSet presAssocID="{5266662C-D6EE-41F9-9598-A382BF03809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03071-9CFC-4C8B-A19E-43041B7ECAD4}" type="pres">
      <dgm:prSet presAssocID="{9F77C82C-79ED-434F-9DE3-F9D74674A75A}" presName="sp" presStyleCnt="0"/>
      <dgm:spPr/>
    </dgm:pt>
    <dgm:pt modelId="{D39E6351-D6BA-48F5-B5D8-B612A6DBB1F4}" type="pres">
      <dgm:prSet presAssocID="{48600CB4-CFC3-4F03-9B08-1B54B883D770}" presName="composite" presStyleCnt="0"/>
      <dgm:spPr/>
    </dgm:pt>
    <dgm:pt modelId="{790C1E3C-CE2E-4B49-97BB-8405F39F4C24}" type="pres">
      <dgm:prSet presAssocID="{48600CB4-CFC3-4F03-9B08-1B54B883D77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99B66-CC9A-418D-A7EF-D3FE4F4795D8}" type="pres">
      <dgm:prSet presAssocID="{48600CB4-CFC3-4F03-9B08-1B54B883D770}" presName="descendantText" presStyleLbl="alignAcc1" presStyleIdx="3" presStyleCnt="6" custScaleY="108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67521-D93E-4A68-9BDE-4494EEB9686E}" type="pres">
      <dgm:prSet presAssocID="{63893001-FA70-48FA-82E4-361FFA30EC7C}" presName="sp" presStyleCnt="0"/>
      <dgm:spPr/>
    </dgm:pt>
    <dgm:pt modelId="{5EE213D9-6565-4F6A-BA48-0BFCDC814BE2}" type="pres">
      <dgm:prSet presAssocID="{2117317F-6E44-4599-BB1C-641AC5421AC9}" presName="composite" presStyleCnt="0"/>
      <dgm:spPr/>
    </dgm:pt>
    <dgm:pt modelId="{0A37DA1A-BBBE-4D27-9BF6-63D5CC1F7B75}" type="pres">
      <dgm:prSet presAssocID="{2117317F-6E44-4599-BB1C-641AC5421AC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0CA1B-CF7E-4469-86DD-4AC75098D1A5}" type="pres">
      <dgm:prSet presAssocID="{2117317F-6E44-4599-BB1C-641AC5421AC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5DD28-2AB9-4D19-A83B-3473E0BD2E6B}" type="pres">
      <dgm:prSet presAssocID="{7C308ED8-C482-400F-90F1-644A9545758A}" presName="sp" presStyleCnt="0"/>
      <dgm:spPr/>
    </dgm:pt>
    <dgm:pt modelId="{FB89BD30-7D69-4930-9223-256F635E41BF}" type="pres">
      <dgm:prSet presAssocID="{34A00566-8549-4463-AC29-62E7C5C90FFA}" presName="composite" presStyleCnt="0"/>
      <dgm:spPr/>
    </dgm:pt>
    <dgm:pt modelId="{4E0DF642-9D13-45FF-A889-45BD21696018}" type="pres">
      <dgm:prSet presAssocID="{34A00566-8549-4463-AC29-62E7C5C90FF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BE1D6-A74F-4E09-BCEF-43E21BC28082}" type="pres">
      <dgm:prSet presAssocID="{34A00566-8549-4463-AC29-62E7C5C90FF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165621-21D7-4799-A8FE-852AA15576B8}" type="presOf" srcId="{2117317F-6E44-4599-BB1C-641AC5421AC9}" destId="{0A37DA1A-BBBE-4D27-9BF6-63D5CC1F7B75}" srcOrd="0" destOrd="0" presId="urn:microsoft.com/office/officeart/2005/8/layout/chevron2"/>
    <dgm:cxn modelId="{BAB69434-AED1-42F8-9903-EFE58EFEC50E}" srcId="{5266662C-D6EE-41F9-9598-A382BF03809C}" destId="{299E818D-351F-47E0-9CE6-49CDB7F23F73}" srcOrd="0" destOrd="0" parTransId="{249EC384-389C-4683-884B-DB11A9284A11}" sibTransId="{A74B27CF-5B2B-4F35-9D99-BC60EAB66FC5}"/>
    <dgm:cxn modelId="{68E6F237-4AC5-4737-B54C-80B742F3A0EA}" srcId="{2117317F-6E44-4599-BB1C-641AC5421AC9}" destId="{6FC02539-EC04-4FE3-8AD5-842ACAF6267D}" srcOrd="0" destOrd="0" parTransId="{E87972B4-CFFF-440D-8F7A-56573CB36E5E}" sibTransId="{C733B7EE-23C0-4742-82BE-C402FC7ED542}"/>
    <dgm:cxn modelId="{A146382D-031D-4105-9C43-509AC5A125D7}" srcId="{BD16C6C2-431D-452A-A716-9104A05B2F48}" destId="{2117317F-6E44-4599-BB1C-641AC5421AC9}" srcOrd="4" destOrd="0" parTransId="{246F9292-9E33-4598-A4CC-204A4A95A95C}" sibTransId="{7C308ED8-C482-400F-90F1-644A9545758A}"/>
    <dgm:cxn modelId="{D64B01B0-5804-4CAD-8CCD-AA097C6DFD94}" srcId="{48600CB4-CFC3-4F03-9B08-1B54B883D770}" destId="{B588A30E-7541-48C3-9881-257021C7512C}" srcOrd="0" destOrd="0" parTransId="{885BDCCE-AF5C-4982-99BE-19C380FF7E06}" sibTransId="{6BA5EAE2-3081-48E2-9BFF-38E9F9C146E9}"/>
    <dgm:cxn modelId="{F75B06C8-FB0B-45BA-9122-B9463D8B39CA}" type="presOf" srcId="{B588A30E-7541-48C3-9881-257021C7512C}" destId="{2C899B66-CC9A-418D-A7EF-D3FE4F4795D8}" srcOrd="0" destOrd="0" presId="urn:microsoft.com/office/officeart/2005/8/layout/chevron2"/>
    <dgm:cxn modelId="{5B626213-6A48-425A-A4D6-D88D3A7A63F4}" type="presOf" srcId="{C672F5BE-26B0-4ADB-AE44-B49A66A22CBC}" destId="{6EE4E699-5E77-473B-BC8D-FFD0D09212F4}" srcOrd="0" destOrd="0" presId="urn:microsoft.com/office/officeart/2005/8/layout/chevron2"/>
    <dgm:cxn modelId="{0E80D321-74C7-4E6B-BFED-A76DD91699B8}" srcId="{BD16C6C2-431D-452A-A716-9104A05B2F48}" destId="{5266662C-D6EE-41F9-9598-A382BF03809C}" srcOrd="2" destOrd="0" parTransId="{75A56E60-1E84-448B-A76B-D3197C4CA400}" sibTransId="{9F77C82C-79ED-434F-9DE3-F9D74674A75A}"/>
    <dgm:cxn modelId="{C38F0D87-6A48-450F-A836-1BE6974DB7E6}" srcId="{48600CB4-CFC3-4F03-9B08-1B54B883D770}" destId="{24F0CC73-5717-4459-8F97-8A89E2AA916A}" srcOrd="2" destOrd="0" parTransId="{AFC4F09B-F193-44BD-972E-FA03CD03F343}" sibTransId="{E7387FB4-C7D7-4B0B-A849-0C1844EF088E}"/>
    <dgm:cxn modelId="{9C8DC8B9-1F35-42C2-9CDC-E3C3750CAAE4}" type="presOf" srcId="{6FC02539-EC04-4FE3-8AD5-842ACAF6267D}" destId="{2590CA1B-CF7E-4469-86DD-4AC75098D1A5}" srcOrd="0" destOrd="0" presId="urn:microsoft.com/office/officeart/2005/8/layout/chevron2"/>
    <dgm:cxn modelId="{F80F1D19-153D-4923-A9D3-7FA14AB07262}" srcId="{9E1D6CBC-1DF0-48C2-A202-2B325135ADBB}" destId="{C672F5BE-26B0-4ADB-AE44-B49A66A22CBC}" srcOrd="0" destOrd="0" parTransId="{D0B64706-EB82-40D3-B078-37CD75E5C1B6}" sibTransId="{786C9A50-EC02-4ADB-B89E-76041BC93000}"/>
    <dgm:cxn modelId="{CDD433CD-982A-4420-9D21-01121607B2FB}" type="presOf" srcId="{9E1D6CBC-1DF0-48C2-A202-2B325135ADBB}" destId="{6B683F55-0CA8-4883-B355-AB468AB5EB70}" srcOrd="0" destOrd="0" presId="urn:microsoft.com/office/officeart/2005/8/layout/chevron2"/>
    <dgm:cxn modelId="{BA8A60A4-49C5-4E78-9668-CB6007DB36AE}" type="presOf" srcId="{BD98FB5C-92FB-4042-8DB8-ADF3C65F2B57}" destId="{71DB8EF3-D5D8-4027-8280-37ACEFC21F10}" srcOrd="0" destOrd="0" presId="urn:microsoft.com/office/officeart/2005/8/layout/chevron2"/>
    <dgm:cxn modelId="{875C6730-08DB-4299-A042-56ACDABE254C}" type="presOf" srcId="{5266662C-D6EE-41F9-9598-A382BF03809C}" destId="{1A598B24-E346-4A2E-9564-4C133AED0C5F}" srcOrd="0" destOrd="0" presId="urn:microsoft.com/office/officeart/2005/8/layout/chevron2"/>
    <dgm:cxn modelId="{45C66ECD-F114-4665-9BF2-4EB1385F68D2}" type="presOf" srcId="{986A5179-FD7B-41BE-B139-F9E191C9086D}" destId="{2590CA1B-CF7E-4469-86DD-4AC75098D1A5}" srcOrd="0" destOrd="1" presId="urn:microsoft.com/office/officeart/2005/8/layout/chevron2"/>
    <dgm:cxn modelId="{4B5A3EBB-3839-43E0-A040-77BA4649A97B}" type="presOf" srcId="{24F0CC73-5717-4459-8F97-8A89E2AA916A}" destId="{2C899B66-CC9A-418D-A7EF-D3FE4F4795D8}" srcOrd="0" destOrd="2" presId="urn:microsoft.com/office/officeart/2005/8/layout/chevron2"/>
    <dgm:cxn modelId="{0CF7BC9B-6771-4D29-BAF3-3A914E82D329}" type="presOf" srcId="{34A00566-8549-4463-AC29-62E7C5C90FFA}" destId="{4E0DF642-9D13-45FF-A889-45BD21696018}" srcOrd="0" destOrd="0" presId="urn:microsoft.com/office/officeart/2005/8/layout/chevron2"/>
    <dgm:cxn modelId="{30ED3CC7-6150-4482-98E9-2724E9186F01}" srcId="{48600CB4-CFC3-4F03-9B08-1B54B883D770}" destId="{E8DEF914-ED2C-4C9C-AECB-1978EDBD97C9}" srcOrd="1" destOrd="0" parTransId="{B487ED90-4B7F-4959-92A2-86894091FD77}" sibTransId="{2567F962-7E4A-45B3-835D-69FBD0204797}"/>
    <dgm:cxn modelId="{2A01BE45-641A-438F-9E28-E73DE3DCDC5B}" srcId="{2117317F-6E44-4599-BB1C-641AC5421AC9}" destId="{986A5179-FD7B-41BE-B139-F9E191C9086D}" srcOrd="1" destOrd="0" parTransId="{DBEDD508-B18F-4DE3-9E9A-EF045ED727DF}" sibTransId="{8D97B4A4-E740-4814-B1BD-2A55C12A375E}"/>
    <dgm:cxn modelId="{3BC5FA21-3760-4A6E-BD4E-951F8DCA96E4}" type="presOf" srcId="{6247E50A-910F-4428-97B2-29E3EA867DC2}" destId="{FCD47E45-DD6A-4BF8-852F-9903A2504F18}" srcOrd="0" destOrd="0" presId="urn:microsoft.com/office/officeart/2005/8/layout/chevron2"/>
    <dgm:cxn modelId="{E1F37215-809C-4729-8B03-9753DEE0EC51}" srcId="{6247E50A-910F-4428-97B2-29E3EA867DC2}" destId="{BD98FB5C-92FB-4042-8DB8-ADF3C65F2B57}" srcOrd="0" destOrd="0" parTransId="{618C4556-92AE-4023-BBCE-79FE471BF266}" sibTransId="{FDF0242F-68DF-47A8-97BA-071EB6C4E096}"/>
    <dgm:cxn modelId="{856EEC56-9F61-4C5E-B4E8-4FA93E6F0098}" srcId="{BD16C6C2-431D-452A-A716-9104A05B2F48}" destId="{34A00566-8549-4463-AC29-62E7C5C90FFA}" srcOrd="5" destOrd="0" parTransId="{F0BAE577-92B8-4142-881C-31E4698B9F8B}" sibTransId="{DB9A6290-C364-4B0C-ADB1-E566759085D1}"/>
    <dgm:cxn modelId="{DB5E5622-77B6-4B19-B909-C79D11499962}" type="presOf" srcId="{CAAF249E-5B52-4611-B19B-40BA0E9DE3D0}" destId="{2590CA1B-CF7E-4469-86DD-4AC75098D1A5}" srcOrd="0" destOrd="2" presId="urn:microsoft.com/office/officeart/2005/8/layout/chevron2"/>
    <dgm:cxn modelId="{D0BD7FC3-80B4-4197-8A3C-E81C4091A28C}" type="presOf" srcId="{BD16C6C2-431D-452A-A716-9104A05B2F48}" destId="{1932CAC5-E164-4C22-BE70-C1A239738F25}" srcOrd="0" destOrd="0" presId="urn:microsoft.com/office/officeart/2005/8/layout/chevron2"/>
    <dgm:cxn modelId="{D0C984A2-FE90-46DC-A756-4341B3E47C7D}" srcId="{BD16C6C2-431D-452A-A716-9104A05B2F48}" destId="{9E1D6CBC-1DF0-48C2-A202-2B325135ADBB}" srcOrd="0" destOrd="0" parTransId="{BA93D198-5665-4E5F-85A7-D0CEDA2144DC}" sibTransId="{2F9B04D2-FA13-47CF-BC6F-42AFA0465168}"/>
    <dgm:cxn modelId="{5F1007E0-37B0-49B2-8AA6-CE504A4D9999}" type="presOf" srcId="{E8DEF914-ED2C-4C9C-AECB-1978EDBD97C9}" destId="{2C899B66-CC9A-418D-A7EF-D3FE4F4795D8}" srcOrd="0" destOrd="1" presId="urn:microsoft.com/office/officeart/2005/8/layout/chevron2"/>
    <dgm:cxn modelId="{89BB5C99-6542-4BA4-8733-93AB52465EE6}" type="presOf" srcId="{299E818D-351F-47E0-9CE6-49CDB7F23F73}" destId="{223D0A54-0853-46C4-9E0D-F874DC90AE8B}" srcOrd="0" destOrd="0" presId="urn:microsoft.com/office/officeart/2005/8/layout/chevron2"/>
    <dgm:cxn modelId="{7A181211-4C26-489C-AD4F-BB31F3DF1CBE}" srcId="{2117317F-6E44-4599-BB1C-641AC5421AC9}" destId="{CAAF249E-5B52-4611-B19B-40BA0E9DE3D0}" srcOrd="2" destOrd="0" parTransId="{D82622B0-D3CE-4B87-B4F9-2D78904C09C8}" sibTransId="{411D07E8-82E0-4A8C-9617-BD388557A367}"/>
    <dgm:cxn modelId="{48748B88-806F-4C7C-A5DF-9F1E8F8AAF51}" srcId="{34A00566-8549-4463-AC29-62E7C5C90FFA}" destId="{0BE3F460-99C2-4631-88E8-05A74FCE8DB8}" srcOrd="0" destOrd="0" parTransId="{E4016F49-BB56-4E9E-AE73-8D3ED16902A8}" sibTransId="{261E09A3-064B-4F59-9E7F-28AC954900F4}"/>
    <dgm:cxn modelId="{9AF535FE-F172-40EF-9A10-12E66A72BDCA}" type="presOf" srcId="{48600CB4-CFC3-4F03-9B08-1B54B883D770}" destId="{790C1E3C-CE2E-4B49-97BB-8405F39F4C24}" srcOrd="0" destOrd="0" presId="urn:microsoft.com/office/officeart/2005/8/layout/chevron2"/>
    <dgm:cxn modelId="{BCBD05EB-77FC-47B9-A493-BC1E4909AFFD}" srcId="{BD16C6C2-431D-452A-A716-9104A05B2F48}" destId="{48600CB4-CFC3-4F03-9B08-1B54B883D770}" srcOrd="3" destOrd="0" parTransId="{1DA4485A-BCEF-49F0-BC04-1F1A51125EDD}" sibTransId="{63893001-FA70-48FA-82E4-361FFA30EC7C}"/>
    <dgm:cxn modelId="{5A8DB69D-B712-47F9-ADF8-5B8D00E54F10}" srcId="{BD16C6C2-431D-452A-A716-9104A05B2F48}" destId="{6247E50A-910F-4428-97B2-29E3EA867DC2}" srcOrd="1" destOrd="0" parTransId="{35C67359-0F3E-4FF0-AEA5-8498087BBB21}" sibTransId="{34010341-277E-4A6D-BC5E-A25A3DC0DAAB}"/>
    <dgm:cxn modelId="{FE688499-1C96-4F23-9C44-411AE7C5BEDA}" type="presOf" srcId="{0BE3F460-99C2-4631-88E8-05A74FCE8DB8}" destId="{182BE1D6-A74F-4E09-BCEF-43E21BC28082}" srcOrd="0" destOrd="0" presId="urn:microsoft.com/office/officeart/2005/8/layout/chevron2"/>
    <dgm:cxn modelId="{6DC9A09E-9A0E-4A9C-B000-77C11611866E}" type="presParOf" srcId="{1932CAC5-E164-4C22-BE70-C1A239738F25}" destId="{D237AA7E-3D40-49DD-AC63-019F279BE9A6}" srcOrd="0" destOrd="0" presId="urn:microsoft.com/office/officeart/2005/8/layout/chevron2"/>
    <dgm:cxn modelId="{D2345C65-3C1F-462F-BD4E-6F94CF260E7C}" type="presParOf" srcId="{D237AA7E-3D40-49DD-AC63-019F279BE9A6}" destId="{6B683F55-0CA8-4883-B355-AB468AB5EB70}" srcOrd="0" destOrd="0" presId="urn:microsoft.com/office/officeart/2005/8/layout/chevron2"/>
    <dgm:cxn modelId="{5C28DC0F-355D-46F0-8BF8-A7D0B9A10197}" type="presParOf" srcId="{D237AA7E-3D40-49DD-AC63-019F279BE9A6}" destId="{6EE4E699-5E77-473B-BC8D-FFD0D09212F4}" srcOrd="1" destOrd="0" presId="urn:microsoft.com/office/officeart/2005/8/layout/chevron2"/>
    <dgm:cxn modelId="{5C38DB1F-78FC-4B40-9E4B-B8CE34DE2163}" type="presParOf" srcId="{1932CAC5-E164-4C22-BE70-C1A239738F25}" destId="{52088F0A-A1D0-4916-A7CF-DDF437FD0421}" srcOrd="1" destOrd="0" presId="urn:microsoft.com/office/officeart/2005/8/layout/chevron2"/>
    <dgm:cxn modelId="{E8735DC9-6231-4702-8B49-0E1C416FA805}" type="presParOf" srcId="{1932CAC5-E164-4C22-BE70-C1A239738F25}" destId="{18A48344-D387-412F-8D56-ED4167ED66D5}" srcOrd="2" destOrd="0" presId="urn:microsoft.com/office/officeart/2005/8/layout/chevron2"/>
    <dgm:cxn modelId="{9DF996EA-CC68-4C73-B1CE-0653975CDB1B}" type="presParOf" srcId="{18A48344-D387-412F-8D56-ED4167ED66D5}" destId="{FCD47E45-DD6A-4BF8-852F-9903A2504F18}" srcOrd="0" destOrd="0" presId="urn:microsoft.com/office/officeart/2005/8/layout/chevron2"/>
    <dgm:cxn modelId="{B710FC31-2F67-45CF-8A68-7B2198AA0B98}" type="presParOf" srcId="{18A48344-D387-412F-8D56-ED4167ED66D5}" destId="{71DB8EF3-D5D8-4027-8280-37ACEFC21F10}" srcOrd="1" destOrd="0" presId="urn:microsoft.com/office/officeart/2005/8/layout/chevron2"/>
    <dgm:cxn modelId="{321E82C6-2685-4D22-9447-E26EBD6C0551}" type="presParOf" srcId="{1932CAC5-E164-4C22-BE70-C1A239738F25}" destId="{A784746B-A7BF-4238-8682-6AD0B7070C0A}" srcOrd="3" destOrd="0" presId="urn:microsoft.com/office/officeart/2005/8/layout/chevron2"/>
    <dgm:cxn modelId="{B8960B7B-ACC0-4B8C-A2BC-4CDE1466DBB1}" type="presParOf" srcId="{1932CAC5-E164-4C22-BE70-C1A239738F25}" destId="{5429954E-BCC6-4D0F-90EA-B528FD41B366}" srcOrd="4" destOrd="0" presId="urn:microsoft.com/office/officeart/2005/8/layout/chevron2"/>
    <dgm:cxn modelId="{2E4ADC37-0048-4B58-A9DE-BA0F7F83249A}" type="presParOf" srcId="{5429954E-BCC6-4D0F-90EA-B528FD41B366}" destId="{1A598B24-E346-4A2E-9564-4C133AED0C5F}" srcOrd="0" destOrd="0" presId="urn:microsoft.com/office/officeart/2005/8/layout/chevron2"/>
    <dgm:cxn modelId="{A58830A1-0917-4928-B228-845F15A1A537}" type="presParOf" srcId="{5429954E-BCC6-4D0F-90EA-B528FD41B366}" destId="{223D0A54-0853-46C4-9E0D-F874DC90AE8B}" srcOrd="1" destOrd="0" presId="urn:microsoft.com/office/officeart/2005/8/layout/chevron2"/>
    <dgm:cxn modelId="{DD3B0287-D0E8-42E9-9495-26F654F8AD36}" type="presParOf" srcId="{1932CAC5-E164-4C22-BE70-C1A239738F25}" destId="{CC803071-9CFC-4C8B-A19E-43041B7ECAD4}" srcOrd="5" destOrd="0" presId="urn:microsoft.com/office/officeart/2005/8/layout/chevron2"/>
    <dgm:cxn modelId="{1A41A21D-D5BC-4B84-B83F-35396A269669}" type="presParOf" srcId="{1932CAC5-E164-4C22-BE70-C1A239738F25}" destId="{D39E6351-D6BA-48F5-B5D8-B612A6DBB1F4}" srcOrd="6" destOrd="0" presId="urn:microsoft.com/office/officeart/2005/8/layout/chevron2"/>
    <dgm:cxn modelId="{81084F04-1C7B-44C5-AB2D-004757EBFFD6}" type="presParOf" srcId="{D39E6351-D6BA-48F5-B5D8-B612A6DBB1F4}" destId="{790C1E3C-CE2E-4B49-97BB-8405F39F4C24}" srcOrd="0" destOrd="0" presId="urn:microsoft.com/office/officeart/2005/8/layout/chevron2"/>
    <dgm:cxn modelId="{7E46BFA0-49BF-4CAC-8D53-DBC4E8924827}" type="presParOf" srcId="{D39E6351-D6BA-48F5-B5D8-B612A6DBB1F4}" destId="{2C899B66-CC9A-418D-A7EF-D3FE4F4795D8}" srcOrd="1" destOrd="0" presId="urn:microsoft.com/office/officeart/2005/8/layout/chevron2"/>
    <dgm:cxn modelId="{886DA075-A475-4D75-9D4B-0CA2CCC486C1}" type="presParOf" srcId="{1932CAC5-E164-4C22-BE70-C1A239738F25}" destId="{6E767521-D93E-4A68-9BDE-4494EEB9686E}" srcOrd="7" destOrd="0" presId="urn:microsoft.com/office/officeart/2005/8/layout/chevron2"/>
    <dgm:cxn modelId="{B345F9A5-135C-4E16-B440-E3CF28AA192A}" type="presParOf" srcId="{1932CAC5-E164-4C22-BE70-C1A239738F25}" destId="{5EE213D9-6565-4F6A-BA48-0BFCDC814BE2}" srcOrd="8" destOrd="0" presId="urn:microsoft.com/office/officeart/2005/8/layout/chevron2"/>
    <dgm:cxn modelId="{A8067D73-E612-4C34-B0F7-D28310F7889B}" type="presParOf" srcId="{5EE213D9-6565-4F6A-BA48-0BFCDC814BE2}" destId="{0A37DA1A-BBBE-4D27-9BF6-63D5CC1F7B75}" srcOrd="0" destOrd="0" presId="urn:microsoft.com/office/officeart/2005/8/layout/chevron2"/>
    <dgm:cxn modelId="{49E99A35-DBE1-435F-A483-518C52A7E3FE}" type="presParOf" srcId="{5EE213D9-6565-4F6A-BA48-0BFCDC814BE2}" destId="{2590CA1B-CF7E-4469-86DD-4AC75098D1A5}" srcOrd="1" destOrd="0" presId="urn:microsoft.com/office/officeart/2005/8/layout/chevron2"/>
    <dgm:cxn modelId="{40024DD1-0E7C-4D47-A250-4EC72FC6A0FF}" type="presParOf" srcId="{1932CAC5-E164-4C22-BE70-C1A239738F25}" destId="{1CC5DD28-2AB9-4D19-A83B-3473E0BD2E6B}" srcOrd="9" destOrd="0" presId="urn:microsoft.com/office/officeart/2005/8/layout/chevron2"/>
    <dgm:cxn modelId="{DD4E9CB7-483C-4F27-9F4E-4C93A34E8F71}" type="presParOf" srcId="{1932CAC5-E164-4C22-BE70-C1A239738F25}" destId="{FB89BD30-7D69-4930-9223-256F635E41BF}" srcOrd="10" destOrd="0" presId="urn:microsoft.com/office/officeart/2005/8/layout/chevron2"/>
    <dgm:cxn modelId="{9EF2994A-89B5-4EF0-96BD-75B4AE425DF9}" type="presParOf" srcId="{FB89BD30-7D69-4930-9223-256F635E41BF}" destId="{4E0DF642-9D13-45FF-A889-45BD21696018}" srcOrd="0" destOrd="0" presId="urn:microsoft.com/office/officeart/2005/8/layout/chevron2"/>
    <dgm:cxn modelId="{57B4D9A2-DF76-4EA7-AEF7-9B271971E4FC}" type="presParOf" srcId="{FB89BD30-7D69-4930-9223-256F635E41BF}" destId="{182BE1D6-A74F-4E09-BCEF-43E21BC280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38877A-D59B-4A35-910F-8F496E4753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9E1CB2-2CBA-4534-AB08-F96C3194C73D}">
      <dgm:prSet phldrT="[Text]"/>
      <dgm:spPr/>
      <dgm:t>
        <a:bodyPr/>
        <a:lstStyle/>
        <a:p>
          <a:r>
            <a:rPr lang="en-US" smtClean="0"/>
            <a:t>3.1</a:t>
          </a:r>
          <a:endParaRPr lang="en-US"/>
        </a:p>
      </dgm:t>
    </dgm:pt>
    <dgm:pt modelId="{A69FBFBB-BCA7-4B7F-9238-631FCF53E4C9}" type="parTrans" cxnId="{C3D10C3D-C2D8-490E-9F50-C19A0750020F}">
      <dgm:prSet/>
      <dgm:spPr/>
      <dgm:t>
        <a:bodyPr/>
        <a:lstStyle/>
        <a:p>
          <a:endParaRPr lang="en-US"/>
        </a:p>
      </dgm:t>
    </dgm:pt>
    <dgm:pt modelId="{1F6A38B3-4326-4516-8DFA-79909806A621}" type="sibTrans" cxnId="{C3D10C3D-C2D8-490E-9F50-C19A0750020F}">
      <dgm:prSet/>
      <dgm:spPr/>
      <dgm:t>
        <a:bodyPr/>
        <a:lstStyle/>
        <a:p>
          <a:endParaRPr lang="en-US"/>
        </a:p>
      </dgm:t>
    </dgm:pt>
    <dgm:pt modelId="{AD77FA38-D857-4416-AB7E-30C0253EE341}">
      <dgm:prSet phldrT="[Text]"/>
      <dgm:spPr/>
      <dgm:t>
        <a:bodyPr/>
        <a:lstStyle/>
        <a:p>
          <a:r>
            <a:rPr lang="ja-JP" altLang="en-US" dirty="0" smtClean="0"/>
            <a:t>ユーザー要求</a:t>
          </a:r>
          <a:r>
            <a:rPr lang="en-US" altLang="ja-JP" dirty="0" smtClean="0"/>
            <a:t>			            </a:t>
          </a:r>
          <a:r>
            <a:rPr lang="en-US" dirty="0" smtClean="0"/>
            <a:t>(User Requirements)</a:t>
          </a:r>
          <a:endParaRPr lang="en-US" dirty="0"/>
        </a:p>
      </dgm:t>
    </dgm:pt>
    <dgm:pt modelId="{7FAB247B-18F1-456D-8AF0-751AAD9C5C94}" type="parTrans" cxnId="{DE454474-96E5-4E10-91A8-71120CDA3971}">
      <dgm:prSet/>
      <dgm:spPr/>
      <dgm:t>
        <a:bodyPr/>
        <a:lstStyle/>
        <a:p>
          <a:endParaRPr lang="en-US"/>
        </a:p>
      </dgm:t>
    </dgm:pt>
    <dgm:pt modelId="{73E94E63-3B4A-4870-95BC-76B19522B4A5}" type="sibTrans" cxnId="{DE454474-96E5-4E10-91A8-71120CDA3971}">
      <dgm:prSet/>
      <dgm:spPr/>
      <dgm:t>
        <a:bodyPr/>
        <a:lstStyle/>
        <a:p>
          <a:endParaRPr lang="en-US"/>
        </a:p>
      </dgm:t>
    </dgm:pt>
    <dgm:pt modelId="{4E49AE35-0212-443D-8F19-4D8FB8103D49}">
      <dgm:prSet phldrT="[Text]"/>
      <dgm:spPr/>
      <dgm:t>
        <a:bodyPr/>
        <a:lstStyle/>
        <a:p>
          <a:r>
            <a:rPr lang="en-US" smtClean="0"/>
            <a:t>3.2</a:t>
          </a:r>
          <a:endParaRPr lang="en-US"/>
        </a:p>
      </dgm:t>
    </dgm:pt>
    <dgm:pt modelId="{548AEE42-5238-4D2B-A54A-224C804A0ACD}" type="parTrans" cxnId="{CC0BA1D5-E89E-4C0C-8970-B79BAD644BF0}">
      <dgm:prSet/>
      <dgm:spPr/>
      <dgm:t>
        <a:bodyPr/>
        <a:lstStyle/>
        <a:p>
          <a:endParaRPr lang="en-US"/>
        </a:p>
      </dgm:t>
    </dgm:pt>
    <dgm:pt modelId="{EE63451F-9249-42A1-92E4-71AC29DE5416}" type="sibTrans" cxnId="{CC0BA1D5-E89E-4C0C-8970-B79BAD644BF0}">
      <dgm:prSet/>
      <dgm:spPr/>
      <dgm:t>
        <a:bodyPr/>
        <a:lstStyle/>
        <a:p>
          <a:endParaRPr lang="en-US"/>
        </a:p>
      </dgm:t>
    </dgm:pt>
    <dgm:pt modelId="{FBB4AE42-3DDC-4D06-B37B-9CDC477F1295}">
      <dgm:prSet phldrT="[Text]"/>
      <dgm:spPr/>
      <dgm:t>
        <a:bodyPr/>
        <a:lstStyle/>
        <a:p>
          <a:r>
            <a:rPr lang="ja-JP" altLang="en-US" dirty="0" smtClean="0"/>
            <a:t>システム要求 </a:t>
          </a:r>
          <a:r>
            <a:rPr lang="en-US" dirty="0" smtClean="0"/>
            <a:t>(System Requirements)</a:t>
          </a:r>
          <a:endParaRPr lang="en-US" dirty="0"/>
        </a:p>
      </dgm:t>
    </dgm:pt>
    <dgm:pt modelId="{4672463F-AF6C-410A-8406-886A9402FB42}" type="parTrans" cxnId="{7CDA98EA-CCCA-4321-BEDB-0C7E0D9FFFE3}">
      <dgm:prSet/>
      <dgm:spPr/>
      <dgm:t>
        <a:bodyPr/>
        <a:lstStyle/>
        <a:p>
          <a:endParaRPr lang="en-US"/>
        </a:p>
      </dgm:t>
    </dgm:pt>
    <dgm:pt modelId="{9429A4CE-01EB-4753-9C3D-1C72C0573B8E}" type="sibTrans" cxnId="{7CDA98EA-CCCA-4321-BEDB-0C7E0D9FFFE3}">
      <dgm:prSet/>
      <dgm:spPr/>
      <dgm:t>
        <a:bodyPr/>
        <a:lstStyle/>
        <a:p>
          <a:endParaRPr lang="en-US"/>
        </a:p>
      </dgm:t>
    </dgm:pt>
    <dgm:pt modelId="{E368CB27-F1F5-4C0F-BF20-F2F4D52775E8}">
      <dgm:prSet phldrT="[Text]"/>
      <dgm:spPr/>
      <dgm:t>
        <a:bodyPr/>
        <a:lstStyle/>
        <a:p>
          <a:r>
            <a:rPr lang="en-US" smtClean="0"/>
            <a:t>3.3</a:t>
          </a:r>
          <a:endParaRPr lang="en-US"/>
        </a:p>
      </dgm:t>
    </dgm:pt>
    <dgm:pt modelId="{A18713FE-7E10-4DAB-9259-411B44CC100A}" type="parTrans" cxnId="{0293BE86-1D1B-45A8-B3F1-84FDA1748017}">
      <dgm:prSet/>
      <dgm:spPr/>
      <dgm:t>
        <a:bodyPr/>
        <a:lstStyle/>
        <a:p>
          <a:endParaRPr lang="en-US"/>
        </a:p>
      </dgm:t>
    </dgm:pt>
    <dgm:pt modelId="{D57B2C7D-3626-42AA-B18C-6061576F3218}" type="sibTrans" cxnId="{0293BE86-1D1B-45A8-B3F1-84FDA1748017}">
      <dgm:prSet/>
      <dgm:spPr/>
      <dgm:t>
        <a:bodyPr/>
        <a:lstStyle/>
        <a:p>
          <a:endParaRPr lang="en-US"/>
        </a:p>
      </dgm:t>
    </dgm:pt>
    <dgm:pt modelId="{D5CF8B5C-16F5-45E5-BA55-FBCF26912259}">
      <dgm:prSet phldrT="[Text]"/>
      <dgm:spPr/>
      <dgm:t>
        <a:bodyPr/>
        <a:lstStyle/>
        <a:p>
          <a:r>
            <a:rPr lang="ja-JP" altLang="en-US" dirty="0" smtClean="0"/>
            <a:t>非機能要求                                       </a:t>
          </a:r>
          <a:r>
            <a:rPr lang="en-US" altLang="ja-JP" dirty="0" smtClean="0"/>
            <a:t>(</a:t>
          </a:r>
          <a:r>
            <a:rPr lang="en-US" dirty="0" smtClean="0"/>
            <a:t>Non-Functional Requirement)</a:t>
          </a:r>
          <a:endParaRPr lang="en-US" dirty="0"/>
        </a:p>
      </dgm:t>
    </dgm:pt>
    <dgm:pt modelId="{15E4DBA5-DEE8-4364-95FD-DCE5BD1B8486}" type="parTrans" cxnId="{8DD9378E-17DC-4170-AC72-1232B24FC251}">
      <dgm:prSet/>
      <dgm:spPr/>
      <dgm:t>
        <a:bodyPr/>
        <a:lstStyle/>
        <a:p>
          <a:endParaRPr lang="en-US"/>
        </a:p>
      </dgm:t>
    </dgm:pt>
    <dgm:pt modelId="{4F12CA02-C255-4515-A536-1EED2339265E}" type="sibTrans" cxnId="{8DD9378E-17DC-4170-AC72-1232B24FC251}">
      <dgm:prSet/>
      <dgm:spPr/>
      <dgm:t>
        <a:bodyPr/>
        <a:lstStyle/>
        <a:p>
          <a:endParaRPr lang="en-US"/>
        </a:p>
      </dgm:t>
    </dgm:pt>
    <dgm:pt modelId="{9B9D8889-19E5-4FAD-8A6F-48C3A20652B1}" type="pres">
      <dgm:prSet presAssocID="{A338877A-D59B-4A35-910F-8F496E4753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32723-BF21-4C43-A05F-5A3C4DA52FE3}" type="pres">
      <dgm:prSet presAssocID="{989E1CB2-2CBA-4534-AB08-F96C3194C73D}" presName="composite" presStyleCnt="0"/>
      <dgm:spPr/>
    </dgm:pt>
    <dgm:pt modelId="{11379803-ECA8-4204-B619-C726F0831AB5}" type="pres">
      <dgm:prSet presAssocID="{989E1CB2-2CBA-4534-AB08-F96C3194C73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294C5-0D28-43CB-A7CF-86758BB9FD7A}" type="pres">
      <dgm:prSet presAssocID="{989E1CB2-2CBA-4534-AB08-F96C3194C73D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4DB13-5AC0-4651-847D-73C10E0A1DAD}" type="pres">
      <dgm:prSet presAssocID="{1F6A38B3-4326-4516-8DFA-79909806A621}" presName="sp" presStyleCnt="0"/>
      <dgm:spPr/>
    </dgm:pt>
    <dgm:pt modelId="{1BB6103E-9346-43F7-9D2F-F65459F7FE69}" type="pres">
      <dgm:prSet presAssocID="{4E49AE35-0212-443D-8F19-4D8FB8103D49}" presName="composite" presStyleCnt="0"/>
      <dgm:spPr/>
    </dgm:pt>
    <dgm:pt modelId="{9E7CDDCB-13A0-40A9-986D-D6BA931259A9}" type="pres">
      <dgm:prSet presAssocID="{4E49AE35-0212-443D-8F19-4D8FB8103D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CED57-AC44-45E8-A7FD-BB6BB827892D}" type="pres">
      <dgm:prSet presAssocID="{4E49AE35-0212-443D-8F19-4D8FB8103D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1B342-14F4-4145-AC99-7CF21899999C}" type="pres">
      <dgm:prSet presAssocID="{EE63451F-9249-42A1-92E4-71AC29DE5416}" presName="sp" presStyleCnt="0"/>
      <dgm:spPr/>
    </dgm:pt>
    <dgm:pt modelId="{12CE7D97-D732-485A-888C-AEF06E9845D5}" type="pres">
      <dgm:prSet presAssocID="{E368CB27-F1F5-4C0F-BF20-F2F4D52775E8}" presName="composite" presStyleCnt="0"/>
      <dgm:spPr/>
    </dgm:pt>
    <dgm:pt modelId="{3B48293F-B410-4ACF-9681-9F1572D8B922}" type="pres">
      <dgm:prSet presAssocID="{E368CB27-F1F5-4C0F-BF20-F2F4D52775E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BE5FB-E3FA-41B5-9D69-2413BEBE05D2}" type="pres">
      <dgm:prSet presAssocID="{E368CB27-F1F5-4C0F-BF20-F2F4D52775E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10C3D-C2D8-490E-9F50-C19A0750020F}" srcId="{A338877A-D59B-4A35-910F-8F496E4753EF}" destId="{989E1CB2-2CBA-4534-AB08-F96C3194C73D}" srcOrd="0" destOrd="0" parTransId="{A69FBFBB-BCA7-4B7F-9238-631FCF53E4C9}" sibTransId="{1F6A38B3-4326-4516-8DFA-79909806A621}"/>
    <dgm:cxn modelId="{212A1FA6-85F2-4003-B8EC-C765DBDEFF87}" type="presOf" srcId="{A338877A-D59B-4A35-910F-8F496E4753EF}" destId="{9B9D8889-19E5-4FAD-8A6F-48C3A20652B1}" srcOrd="0" destOrd="0" presId="urn:microsoft.com/office/officeart/2005/8/layout/chevron2"/>
    <dgm:cxn modelId="{CC0BA1D5-E89E-4C0C-8970-B79BAD644BF0}" srcId="{A338877A-D59B-4A35-910F-8F496E4753EF}" destId="{4E49AE35-0212-443D-8F19-4D8FB8103D49}" srcOrd="1" destOrd="0" parTransId="{548AEE42-5238-4D2B-A54A-224C804A0ACD}" sibTransId="{EE63451F-9249-42A1-92E4-71AC29DE5416}"/>
    <dgm:cxn modelId="{F108C854-797C-4941-BE0A-401A4083823C}" type="presOf" srcId="{D5CF8B5C-16F5-45E5-BA55-FBCF26912259}" destId="{2EDBE5FB-E3FA-41B5-9D69-2413BEBE05D2}" srcOrd="0" destOrd="0" presId="urn:microsoft.com/office/officeart/2005/8/layout/chevron2"/>
    <dgm:cxn modelId="{7CDA98EA-CCCA-4321-BEDB-0C7E0D9FFFE3}" srcId="{4E49AE35-0212-443D-8F19-4D8FB8103D49}" destId="{FBB4AE42-3DDC-4D06-B37B-9CDC477F1295}" srcOrd="0" destOrd="0" parTransId="{4672463F-AF6C-410A-8406-886A9402FB42}" sibTransId="{9429A4CE-01EB-4753-9C3D-1C72C0573B8E}"/>
    <dgm:cxn modelId="{0293BE86-1D1B-45A8-B3F1-84FDA1748017}" srcId="{A338877A-D59B-4A35-910F-8F496E4753EF}" destId="{E368CB27-F1F5-4C0F-BF20-F2F4D52775E8}" srcOrd="2" destOrd="0" parTransId="{A18713FE-7E10-4DAB-9259-411B44CC100A}" sibTransId="{D57B2C7D-3626-42AA-B18C-6061576F3218}"/>
    <dgm:cxn modelId="{21A92F8B-FFE9-4575-B115-6509BB1D629C}" type="presOf" srcId="{FBB4AE42-3DDC-4D06-B37B-9CDC477F1295}" destId="{8E3CED57-AC44-45E8-A7FD-BB6BB827892D}" srcOrd="0" destOrd="0" presId="urn:microsoft.com/office/officeart/2005/8/layout/chevron2"/>
    <dgm:cxn modelId="{2F68643A-533D-4150-A451-22B30F611F0A}" type="presOf" srcId="{E368CB27-F1F5-4C0F-BF20-F2F4D52775E8}" destId="{3B48293F-B410-4ACF-9681-9F1572D8B922}" srcOrd="0" destOrd="0" presId="urn:microsoft.com/office/officeart/2005/8/layout/chevron2"/>
    <dgm:cxn modelId="{3B13E744-EF5E-43A9-BB49-235E197A5221}" type="presOf" srcId="{4E49AE35-0212-443D-8F19-4D8FB8103D49}" destId="{9E7CDDCB-13A0-40A9-986D-D6BA931259A9}" srcOrd="0" destOrd="0" presId="urn:microsoft.com/office/officeart/2005/8/layout/chevron2"/>
    <dgm:cxn modelId="{DE454474-96E5-4E10-91A8-71120CDA3971}" srcId="{989E1CB2-2CBA-4534-AB08-F96C3194C73D}" destId="{AD77FA38-D857-4416-AB7E-30C0253EE341}" srcOrd="0" destOrd="0" parTransId="{7FAB247B-18F1-456D-8AF0-751AAD9C5C94}" sibTransId="{73E94E63-3B4A-4870-95BC-76B19522B4A5}"/>
    <dgm:cxn modelId="{8DD9378E-17DC-4170-AC72-1232B24FC251}" srcId="{E368CB27-F1F5-4C0F-BF20-F2F4D52775E8}" destId="{D5CF8B5C-16F5-45E5-BA55-FBCF26912259}" srcOrd="0" destOrd="0" parTransId="{15E4DBA5-DEE8-4364-95FD-DCE5BD1B8486}" sibTransId="{4F12CA02-C255-4515-A536-1EED2339265E}"/>
    <dgm:cxn modelId="{E1C60D23-B222-4BBA-810D-3AE66F1021AB}" type="presOf" srcId="{989E1CB2-2CBA-4534-AB08-F96C3194C73D}" destId="{11379803-ECA8-4204-B619-C726F0831AB5}" srcOrd="0" destOrd="0" presId="urn:microsoft.com/office/officeart/2005/8/layout/chevron2"/>
    <dgm:cxn modelId="{AE904C92-A1DA-4169-9523-FD67ABC58076}" type="presOf" srcId="{AD77FA38-D857-4416-AB7E-30C0253EE341}" destId="{D38294C5-0D28-43CB-A7CF-86758BB9FD7A}" srcOrd="0" destOrd="0" presId="urn:microsoft.com/office/officeart/2005/8/layout/chevron2"/>
    <dgm:cxn modelId="{9D082CE3-88E1-405B-851E-9358C3120D9C}" type="presParOf" srcId="{9B9D8889-19E5-4FAD-8A6F-48C3A20652B1}" destId="{96F32723-BF21-4C43-A05F-5A3C4DA52FE3}" srcOrd="0" destOrd="0" presId="urn:microsoft.com/office/officeart/2005/8/layout/chevron2"/>
    <dgm:cxn modelId="{A2522473-B51F-4D09-81AB-F2DA1D42FE6D}" type="presParOf" srcId="{96F32723-BF21-4C43-A05F-5A3C4DA52FE3}" destId="{11379803-ECA8-4204-B619-C726F0831AB5}" srcOrd="0" destOrd="0" presId="urn:microsoft.com/office/officeart/2005/8/layout/chevron2"/>
    <dgm:cxn modelId="{21DA7F0A-4E2B-4C01-9F5A-8F96419A60FC}" type="presParOf" srcId="{96F32723-BF21-4C43-A05F-5A3C4DA52FE3}" destId="{D38294C5-0D28-43CB-A7CF-86758BB9FD7A}" srcOrd="1" destOrd="0" presId="urn:microsoft.com/office/officeart/2005/8/layout/chevron2"/>
    <dgm:cxn modelId="{FFC4613D-1053-49D8-B7C9-48BCE0CAE7CE}" type="presParOf" srcId="{9B9D8889-19E5-4FAD-8A6F-48C3A20652B1}" destId="{6DA4DB13-5AC0-4651-847D-73C10E0A1DAD}" srcOrd="1" destOrd="0" presId="urn:microsoft.com/office/officeart/2005/8/layout/chevron2"/>
    <dgm:cxn modelId="{96C142CB-187A-4E38-9EAA-5A9243FF4323}" type="presParOf" srcId="{9B9D8889-19E5-4FAD-8A6F-48C3A20652B1}" destId="{1BB6103E-9346-43F7-9D2F-F65459F7FE69}" srcOrd="2" destOrd="0" presId="urn:microsoft.com/office/officeart/2005/8/layout/chevron2"/>
    <dgm:cxn modelId="{B23B9E4C-041F-4392-ACDF-917C23A91C0C}" type="presParOf" srcId="{1BB6103E-9346-43F7-9D2F-F65459F7FE69}" destId="{9E7CDDCB-13A0-40A9-986D-D6BA931259A9}" srcOrd="0" destOrd="0" presId="urn:microsoft.com/office/officeart/2005/8/layout/chevron2"/>
    <dgm:cxn modelId="{12713CD1-C40D-45BA-A7A6-A6ECC83FBAA8}" type="presParOf" srcId="{1BB6103E-9346-43F7-9D2F-F65459F7FE69}" destId="{8E3CED57-AC44-45E8-A7FD-BB6BB827892D}" srcOrd="1" destOrd="0" presId="urn:microsoft.com/office/officeart/2005/8/layout/chevron2"/>
    <dgm:cxn modelId="{1111068E-406E-4433-B2F5-A08F493A290F}" type="presParOf" srcId="{9B9D8889-19E5-4FAD-8A6F-48C3A20652B1}" destId="{CE51B342-14F4-4145-AC99-7CF21899999C}" srcOrd="3" destOrd="0" presId="urn:microsoft.com/office/officeart/2005/8/layout/chevron2"/>
    <dgm:cxn modelId="{080EA203-FC1D-49C8-9428-FAB209110ADF}" type="presParOf" srcId="{9B9D8889-19E5-4FAD-8A6F-48C3A20652B1}" destId="{12CE7D97-D732-485A-888C-AEF06E9845D5}" srcOrd="4" destOrd="0" presId="urn:microsoft.com/office/officeart/2005/8/layout/chevron2"/>
    <dgm:cxn modelId="{B751640A-96B3-4843-8DEC-52B39C5595E5}" type="presParOf" srcId="{12CE7D97-D732-485A-888C-AEF06E9845D5}" destId="{3B48293F-B410-4ACF-9681-9F1572D8B922}" srcOrd="0" destOrd="0" presId="urn:microsoft.com/office/officeart/2005/8/layout/chevron2"/>
    <dgm:cxn modelId="{656E67BA-BF38-4CCA-94B1-5076341C307D}" type="presParOf" srcId="{12CE7D97-D732-485A-888C-AEF06E9845D5}" destId="{2EDBE5FB-E3FA-41B5-9D69-2413BEBE05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9BD5DD-1AD4-4415-B2E2-28E1ADD9742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2737E-F4BF-4186-83D0-B01284286B62}">
      <dgm:prSet phldrT="[Text]"/>
      <dgm:spPr/>
      <dgm:t>
        <a:bodyPr/>
        <a:lstStyle/>
        <a:p>
          <a:r>
            <a:rPr lang="en-US" dirty="0" smtClean="0"/>
            <a:t>4.4. </a:t>
          </a:r>
          <a:r>
            <a:rPr lang="ja-JP" altLang="en-US" dirty="0" smtClean="0"/>
            <a:t>データベース設計  </a:t>
          </a:r>
          <a:r>
            <a:rPr lang="en-US" dirty="0" smtClean="0"/>
            <a:t>(Database Design)</a:t>
          </a:r>
          <a:endParaRPr lang="en-US" dirty="0"/>
        </a:p>
      </dgm:t>
    </dgm:pt>
    <dgm:pt modelId="{2E400B5B-803B-4493-BA23-4F8575B64CAC}" type="parTrans" cxnId="{810AC1F9-FA79-4F66-AE6C-3A222AF2D491}">
      <dgm:prSet/>
      <dgm:spPr/>
      <dgm:t>
        <a:bodyPr/>
        <a:lstStyle/>
        <a:p>
          <a:endParaRPr lang="en-US"/>
        </a:p>
      </dgm:t>
    </dgm:pt>
    <dgm:pt modelId="{85F6AFFE-0EE9-4D91-B221-490710E723D4}" type="sibTrans" cxnId="{810AC1F9-FA79-4F66-AE6C-3A222AF2D491}">
      <dgm:prSet/>
      <dgm:spPr/>
      <dgm:t>
        <a:bodyPr/>
        <a:lstStyle/>
        <a:p>
          <a:endParaRPr lang="en-US"/>
        </a:p>
      </dgm:t>
    </dgm:pt>
    <dgm:pt modelId="{45493908-6609-41DF-9A4C-4008E2050C0B}">
      <dgm:prSet phldrT="[Text]"/>
      <dgm:spPr/>
      <dgm:t>
        <a:bodyPr/>
        <a:lstStyle/>
        <a:p>
          <a:r>
            <a:rPr lang="en-US" smtClean="0"/>
            <a:t>4.3</a:t>
          </a:r>
        </a:p>
      </dgm:t>
    </dgm:pt>
    <dgm:pt modelId="{6787DEB6-45DA-472D-9852-F09A50479413}" type="sibTrans" cxnId="{4DAE2795-C902-4E8D-BC85-201E65238278}">
      <dgm:prSet/>
      <dgm:spPr/>
      <dgm:t>
        <a:bodyPr/>
        <a:lstStyle/>
        <a:p>
          <a:endParaRPr lang="en-US"/>
        </a:p>
      </dgm:t>
    </dgm:pt>
    <dgm:pt modelId="{6130C8F9-ACE3-4C16-B61D-DDEBDCF55F61}" type="parTrans" cxnId="{4DAE2795-C902-4E8D-BC85-201E65238278}">
      <dgm:prSet/>
      <dgm:spPr/>
      <dgm:t>
        <a:bodyPr/>
        <a:lstStyle/>
        <a:p>
          <a:endParaRPr lang="en-US"/>
        </a:p>
      </dgm:t>
    </dgm:pt>
    <dgm:pt modelId="{ABB676C0-6971-47FD-BB92-12B269EFDBE6}">
      <dgm:prSet phldrT="[Text]"/>
      <dgm:spPr/>
      <dgm:t>
        <a:bodyPr/>
        <a:lstStyle/>
        <a:p>
          <a:r>
            <a:rPr lang="en-US" dirty="0" smtClean="0"/>
            <a:t>4.2. </a:t>
          </a:r>
          <a:r>
            <a:rPr lang="ja-JP" altLang="en-US" dirty="0" smtClean="0"/>
            <a:t>画面設計</a:t>
          </a:r>
          <a:r>
            <a:rPr lang="en-US" altLang="ja-JP" dirty="0" smtClean="0"/>
            <a:t>	 </a:t>
          </a:r>
          <a:r>
            <a:rPr lang="en-US" dirty="0" smtClean="0"/>
            <a:t>(Screen Design)</a:t>
          </a:r>
          <a:endParaRPr lang="en-US" dirty="0"/>
        </a:p>
      </dgm:t>
    </dgm:pt>
    <dgm:pt modelId="{7B02A226-8D68-4C91-BEC8-5E6CAB55169A}">
      <dgm:prSet phldrT="[Text]"/>
      <dgm:spPr/>
      <dgm:t>
        <a:bodyPr/>
        <a:lstStyle/>
        <a:p>
          <a:r>
            <a:rPr lang="en-US" smtClean="0"/>
            <a:t>4.2</a:t>
          </a:r>
          <a:endParaRPr lang="en-US"/>
        </a:p>
      </dgm:t>
    </dgm:pt>
    <dgm:pt modelId="{0B78EFE5-3E69-4EAD-A816-3A396FE62AB2}" type="sibTrans" cxnId="{0DB8B15A-3327-404D-8861-715042E96CDB}">
      <dgm:prSet/>
      <dgm:spPr/>
      <dgm:t>
        <a:bodyPr/>
        <a:lstStyle/>
        <a:p>
          <a:endParaRPr lang="en-US"/>
        </a:p>
      </dgm:t>
    </dgm:pt>
    <dgm:pt modelId="{2CF4A2B2-A33D-43DF-9CBC-27874E662063}" type="parTrans" cxnId="{0DB8B15A-3327-404D-8861-715042E96CDB}">
      <dgm:prSet/>
      <dgm:spPr/>
      <dgm:t>
        <a:bodyPr/>
        <a:lstStyle/>
        <a:p>
          <a:endParaRPr lang="en-US"/>
        </a:p>
      </dgm:t>
    </dgm:pt>
    <dgm:pt modelId="{B2C3468B-DA58-44A0-929C-3AE0BB52B0DD}" type="sibTrans" cxnId="{D34329B3-5160-419B-B024-908833AFD9EB}">
      <dgm:prSet/>
      <dgm:spPr/>
      <dgm:t>
        <a:bodyPr/>
        <a:lstStyle/>
        <a:p>
          <a:endParaRPr lang="en-US"/>
        </a:p>
      </dgm:t>
    </dgm:pt>
    <dgm:pt modelId="{3599F7C0-36A4-47E1-BEC6-951922333B86}" type="parTrans" cxnId="{D34329B3-5160-419B-B024-908833AFD9EB}">
      <dgm:prSet/>
      <dgm:spPr/>
      <dgm:t>
        <a:bodyPr/>
        <a:lstStyle/>
        <a:p>
          <a:endParaRPr lang="en-US"/>
        </a:p>
      </dgm:t>
    </dgm:pt>
    <dgm:pt modelId="{50FC6486-0101-4721-BBE8-E65293652D7C}">
      <dgm:prSet phldrT="[Text]"/>
      <dgm:spPr/>
      <dgm:t>
        <a:bodyPr/>
        <a:lstStyle/>
        <a:p>
          <a:r>
            <a:rPr lang="en-US" dirty="0" smtClean="0"/>
            <a:t>4.1. </a:t>
          </a:r>
          <a:r>
            <a:rPr lang="ja-JP" altLang="en-US" dirty="0" smtClean="0"/>
            <a:t>アーキテクチャ設計</a:t>
          </a:r>
          <a:r>
            <a:rPr lang="en-US" dirty="0" smtClean="0"/>
            <a:t>(Architecture Design)</a:t>
          </a:r>
          <a:endParaRPr lang="en-US" dirty="0"/>
        </a:p>
      </dgm:t>
    </dgm:pt>
    <dgm:pt modelId="{D2194423-75AF-4DD2-BA6D-7BD10E77E528}">
      <dgm:prSet phldrT="[Text]"/>
      <dgm:spPr/>
      <dgm:t>
        <a:bodyPr/>
        <a:lstStyle/>
        <a:p>
          <a:r>
            <a:rPr lang="en-US" smtClean="0"/>
            <a:t>4.1</a:t>
          </a:r>
          <a:endParaRPr lang="en-US"/>
        </a:p>
      </dgm:t>
    </dgm:pt>
    <dgm:pt modelId="{BEA0F060-3C3B-4530-95EB-44A3D167A17F}" type="sibTrans" cxnId="{2A90D147-3CE8-4099-8EDD-1271AD3EFC6E}">
      <dgm:prSet/>
      <dgm:spPr/>
      <dgm:t>
        <a:bodyPr/>
        <a:lstStyle/>
        <a:p>
          <a:endParaRPr lang="en-US"/>
        </a:p>
      </dgm:t>
    </dgm:pt>
    <dgm:pt modelId="{DDFC1ED8-4981-4EA0-B200-192FB901E777}" type="parTrans" cxnId="{2A90D147-3CE8-4099-8EDD-1271AD3EFC6E}">
      <dgm:prSet/>
      <dgm:spPr/>
      <dgm:t>
        <a:bodyPr/>
        <a:lstStyle/>
        <a:p>
          <a:endParaRPr lang="en-US"/>
        </a:p>
      </dgm:t>
    </dgm:pt>
    <dgm:pt modelId="{D981BC91-5B3F-4BE3-B3F8-BAEAD5441ED1}" type="sibTrans" cxnId="{97942365-E607-4710-97D3-D26A7888B014}">
      <dgm:prSet/>
      <dgm:spPr/>
      <dgm:t>
        <a:bodyPr/>
        <a:lstStyle/>
        <a:p>
          <a:endParaRPr lang="en-US"/>
        </a:p>
      </dgm:t>
    </dgm:pt>
    <dgm:pt modelId="{024932F2-A49C-49FC-AB44-36C7DF3AAE27}" type="parTrans" cxnId="{97942365-E607-4710-97D3-D26A7888B014}">
      <dgm:prSet/>
      <dgm:spPr/>
      <dgm:t>
        <a:bodyPr/>
        <a:lstStyle/>
        <a:p>
          <a:endParaRPr lang="en-US"/>
        </a:p>
      </dgm:t>
    </dgm:pt>
    <dgm:pt modelId="{32300BD8-7458-470E-B61E-3DF8D1D42D69}">
      <dgm:prSet phldrT="[Text]"/>
      <dgm:spPr/>
      <dgm:t>
        <a:bodyPr/>
        <a:lstStyle/>
        <a:p>
          <a:r>
            <a:rPr lang="en-US" smtClean="0"/>
            <a:t>4.4</a:t>
          </a:r>
        </a:p>
      </dgm:t>
    </dgm:pt>
    <dgm:pt modelId="{B5208DB4-8652-4B82-BBFB-FE1B9439546F}" type="parTrans" cxnId="{9B31F76B-96DE-46CC-B635-5ACBD0DE8531}">
      <dgm:prSet/>
      <dgm:spPr/>
      <dgm:t>
        <a:bodyPr/>
        <a:lstStyle/>
        <a:p>
          <a:endParaRPr lang="en-US"/>
        </a:p>
      </dgm:t>
    </dgm:pt>
    <dgm:pt modelId="{9989FEE3-0254-417F-A317-2044B45903C9}" type="sibTrans" cxnId="{9B31F76B-96DE-46CC-B635-5ACBD0DE8531}">
      <dgm:prSet/>
      <dgm:spPr/>
      <dgm:t>
        <a:bodyPr/>
        <a:lstStyle/>
        <a:p>
          <a:endParaRPr lang="en-US"/>
        </a:p>
      </dgm:t>
    </dgm:pt>
    <dgm:pt modelId="{DD98D6F7-17E0-45F7-8D91-ADC215481F6A}">
      <dgm:prSet/>
      <dgm:spPr/>
      <dgm:t>
        <a:bodyPr/>
        <a:lstStyle/>
        <a:p>
          <a:r>
            <a:rPr lang="en-US" dirty="0" smtClean="0"/>
            <a:t>4.3. </a:t>
          </a:r>
          <a:r>
            <a:rPr lang="ja-JP" altLang="en-US" dirty="0" smtClean="0"/>
            <a:t>詳細設計</a:t>
          </a:r>
          <a:r>
            <a:rPr lang="en-US" altLang="ja-JP" dirty="0" smtClean="0"/>
            <a:t>	</a:t>
          </a:r>
          <a:r>
            <a:rPr lang="en-US" dirty="0" smtClean="0"/>
            <a:t>(Detail Design)</a:t>
          </a:r>
          <a:endParaRPr lang="en-US" dirty="0"/>
        </a:p>
      </dgm:t>
    </dgm:pt>
    <dgm:pt modelId="{3A52ED0C-BD6B-4143-A876-923A187A1359}" type="parTrans" cxnId="{ED76FE8A-B2CB-4FDB-B130-3F7CA681BC04}">
      <dgm:prSet/>
      <dgm:spPr/>
      <dgm:t>
        <a:bodyPr/>
        <a:lstStyle/>
        <a:p>
          <a:endParaRPr lang="en-US"/>
        </a:p>
      </dgm:t>
    </dgm:pt>
    <dgm:pt modelId="{593EA151-0D84-4E32-A945-79E95991E073}" type="sibTrans" cxnId="{ED76FE8A-B2CB-4FDB-B130-3F7CA681BC04}">
      <dgm:prSet/>
      <dgm:spPr/>
      <dgm:t>
        <a:bodyPr/>
        <a:lstStyle/>
        <a:p>
          <a:endParaRPr lang="en-US"/>
        </a:p>
      </dgm:t>
    </dgm:pt>
    <dgm:pt modelId="{07B066E9-B755-4CDE-A9AD-57911715566E}" type="pres">
      <dgm:prSet presAssocID="{E99BD5DD-1AD4-4415-B2E2-28E1ADD974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21C550-170D-47AC-A79C-2FF5A2B8762F}" type="pres">
      <dgm:prSet presAssocID="{D2194423-75AF-4DD2-BA6D-7BD10E77E528}" presName="composite" presStyleCnt="0"/>
      <dgm:spPr/>
    </dgm:pt>
    <dgm:pt modelId="{C23DFE88-7C30-4922-BAA9-85EB2F4FA34C}" type="pres">
      <dgm:prSet presAssocID="{D2194423-75AF-4DD2-BA6D-7BD10E77E52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73F71-E69E-431B-8533-B3589706A187}" type="pres">
      <dgm:prSet presAssocID="{D2194423-75AF-4DD2-BA6D-7BD10E77E528}" presName="descendantText" presStyleLbl="alignAcc1" presStyleIdx="0" presStyleCnt="4" custLinFactNeighborX="693" custLinFactNeighborY="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9CB1B-BB5D-4121-90BC-1668EE99F742}" type="pres">
      <dgm:prSet presAssocID="{BEA0F060-3C3B-4530-95EB-44A3D167A17F}" presName="sp" presStyleCnt="0"/>
      <dgm:spPr/>
    </dgm:pt>
    <dgm:pt modelId="{7A9FA08E-1B6D-4270-8FED-D76D4C7110BD}" type="pres">
      <dgm:prSet presAssocID="{7B02A226-8D68-4C91-BEC8-5E6CAB55169A}" presName="composite" presStyleCnt="0"/>
      <dgm:spPr/>
    </dgm:pt>
    <dgm:pt modelId="{4C260662-20B3-414F-AAE5-B76AF9005C29}" type="pres">
      <dgm:prSet presAssocID="{7B02A226-8D68-4C91-BEC8-5E6CAB55169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AF455-FAFD-4E13-A9CC-481A6DC9333C}" type="pres">
      <dgm:prSet presAssocID="{7B02A226-8D68-4C91-BEC8-5E6CAB55169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D4609-CED5-4679-B1F6-E57468FE2989}" type="pres">
      <dgm:prSet presAssocID="{0B78EFE5-3E69-4EAD-A816-3A396FE62AB2}" presName="sp" presStyleCnt="0"/>
      <dgm:spPr/>
    </dgm:pt>
    <dgm:pt modelId="{240073A2-5E01-4285-90DC-5B386231FDD0}" type="pres">
      <dgm:prSet presAssocID="{45493908-6609-41DF-9A4C-4008E2050C0B}" presName="composite" presStyleCnt="0"/>
      <dgm:spPr/>
    </dgm:pt>
    <dgm:pt modelId="{123171D8-235A-472D-9C98-A9DD2D24E386}" type="pres">
      <dgm:prSet presAssocID="{45493908-6609-41DF-9A4C-4008E2050C0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A0796-9B3D-4402-BB3A-D7220D05DF33}" type="pres">
      <dgm:prSet presAssocID="{45493908-6609-41DF-9A4C-4008E2050C0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57A65-7812-435F-9E38-5ADB853DEC9A}" type="pres">
      <dgm:prSet presAssocID="{6787DEB6-45DA-472D-9852-F09A50479413}" presName="sp" presStyleCnt="0"/>
      <dgm:spPr/>
    </dgm:pt>
    <dgm:pt modelId="{19CAF2A8-0C1E-41C7-AF35-E78B1D3BD9B9}" type="pres">
      <dgm:prSet presAssocID="{32300BD8-7458-470E-B61E-3DF8D1D42D69}" presName="composite" presStyleCnt="0"/>
      <dgm:spPr/>
    </dgm:pt>
    <dgm:pt modelId="{040C59D0-1E97-46C9-A1E2-93BDB9C91B59}" type="pres">
      <dgm:prSet presAssocID="{32300BD8-7458-470E-B61E-3DF8D1D42D6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984C7-CB0F-4217-A4BE-4B4F52DE5996}" type="pres">
      <dgm:prSet presAssocID="{32300BD8-7458-470E-B61E-3DF8D1D42D69}" presName="descendantText" presStyleLbl="alignAcc1" presStyleIdx="3" presStyleCnt="4" custLinFactNeighborX="2772" custLinFactNeighborY="3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8617C8-3529-4B0A-B5E5-57CC5685BEC4}" type="presOf" srcId="{7B02A226-8D68-4C91-BEC8-5E6CAB55169A}" destId="{4C260662-20B3-414F-AAE5-B76AF9005C29}" srcOrd="0" destOrd="0" presId="urn:microsoft.com/office/officeart/2005/8/layout/chevron2"/>
    <dgm:cxn modelId="{D34329B3-5160-419B-B024-908833AFD9EB}" srcId="{7B02A226-8D68-4C91-BEC8-5E6CAB55169A}" destId="{ABB676C0-6971-47FD-BB92-12B269EFDBE6}" srcOrd="0" destOrd="0" parTransId="{3599F7C0-36A4-47E1-BEC6-951922333B86}" sibTransId="{B2C3468B-DA58-44A0-929C-3AE0BB52B0DD}"/>
    <dgm:cxn modelId="{C7CE2E8B-62F6-4C8D-B976-AD74F622615D}" type="presOf" srcId="{50FC6486-0101-4721-BBE8-E65293652D7C}" destId="{4FA73F71-E69E-431B-8533-B3589706A187}" srcOrd="0" destOrd="0" presId="urn:microsoft.com/office/officeart/2005/8/layout/chevron2"/>
    <dgm:cxn modelId="{ED76FE8A-B2CB-4FDB-B130-3F7CA681BC04}" srcId="{45493908-6609-41DF-9A4C-4008E2050C0B}" destId="{DD98D6F7-17E0-45F7-8D91-ADC215481F6A}" srcOrd="0" destOrd="0" parTransId="{3A52ED0C-BD6B-4143-A876-923A187A1359}" sibTransId="{593EA151-0D84-4E32-A945-79E95991E073}"/>
    <dgm:cxn modelId="{97942365-E607-4710-97D3-D26A7888B014}" srcId="{D2194423-75AF-4DD2-BA6D-7BD10E77E528}" destId="{50FC6486-0101-4721-BBE8-E65293652D7C}" srcOrd="0" destOrd="0" parTransId="{024932F2-A49C-49FC-AB44-36C7DF3AAE27}" sibTransId="{D981BC91-5B3F-4BE3-B3F8-BAEAD5441ED1}"/>
    <dgm:cxn modelId="{81C92845-B6A4-4F3A-A155-00B5119FB2EE}" type="presOf" srcId="{EC32737E-F4BF-4186-83D0-B01284286B62}" destId="{FF9984C7-CB0F-4217-A4BE-4B4F52DE5996}" srcOrd="0" destOrd="0" presId="urn:microsoft.com/office/officeart/2005/8/layout/chevron2"/>
    <dgm:cxn modelId="{4DAE2795-C902-4E8D-BC85-201E65238278}" srcId="{E99BD5DD-1AD4-4415-B2E2-28E1ADD97426}" destId="{45493908-6609-41DF-9A4C-4008E2050C0B}" srcOrd="2" destOrd="0" parTransId="{6130C8F9-ACE3-4C16-B61D-DDEBDCF55F61}" sibTransId="{6787DEB6-45DA-472D-9852-F09A50479413}"/>
    <dgm:cxn modelId="{2A90D147-3CE8-4099-8EDD-1271AD3EFC6E}" srcId="{E99BD5DD-1AD4-4415-B2E2-28E1ADD97426}" destId="{D2194423-75AF-4DD2-BA6D-7BD10E77E528}" srcOrd="0" destOrd="0" parTransId="{DDFC1ED8-4981-4EA0-B200-192FB901E777}" sibTransId="{BEA0F060-3C3B-4530-95EB-44A3D167A17F}"/>
    <dgm:cxn modelId="{338E59AA-1AF8-491A-8732-273DFF7DECEA}" type="presOf" srcId="{32300BD8-7458-470E-B61E-3DF8D1D42D69}" destId="{040C59D0-1E97-46C9-A1E2-93BDB9C91B59}" srcOrd="0" destOrd="0" presId="urn:microsoft.com/office/officeart/2005/8/layout/chevron2"/>
    <dgm:cxn modelId="{504E2984-B08A-4849-9CDA-A3E115F2BDE7}" type="presOf" srcId="{45493908-6609-41DF-9A4C-4008E2050C0B}" destId="{123171D8-235A-472D-9C98-A9DD2D24E386}" srcOrd="0" destOrd="0" presId="urn:microsoft.com/office/officeart/2005/8/layout/chevron2"/>
    <dgm:cxn modelId="{0DB8B15A-3327-404D-8861-715042E96CDB}" srcId="{E99BD5DD-1AD4-4415-B2E2-28E1ADD97426}" destId="{7B02A226-8D68-4C91-BEC8-5E6CAB55169A}" srcOrd="1" destOrd="0" parTransId="{2CF4A2B2-A33D-43DF-9CBC-27874E662063}" sibTransId="{0B78EFE5-3E69-4EAD-A816-3A396FE62AB2}"/>
    <dgm:cxn modelId="{A26C47AF-C705-49A0-8437-C08A107A033F}" type="presOf" srcId="{D2194423-75AF-4DD2-BA6D-7BD10E77E528}" destId="{C23DFE88-7C30-4922-BAA9-85EB2F4FA34C}" srcOrd="0" destOrd="0" presId="urn:microsoft.com/office/officeart/2005/8/layout/chevron2"/>
    <dgm:cxn modelId="{9B31F76B-96DE-46CC-B635-5ACBD0DE8531}" srcId="{E99BD5DD-1AD4-4415-B2E2-28E1ADD97426}" destId="{32300BD8-7458-470E-B61E-3DF8D1D42D69}" srcOrd="3" destOrd="0" parTransId="{B5208DB4-8652-4B82-BBFB-FE1B9439546F}" sibTransId="{9989FEE3-0254-417F-A317-2044B45903C9}"/>
    <dgm:cxn modelId="{810AC1F9-FA79-4F66-AE6C-3A222AF2D491}" srcId="{32300BD8-7458-470E-B61E-3DF8D1D42D69}" destId="{EC32737E-F4BF-4186-83D0-B01284286B62}" srcOrd="0" destOrd="0" parTransId="{2E400B5B-803B-4493-BA23-4F8575B64CAC}" sibTransId="{85F6AFFE-0EE9-4D91-B221-490710E723D4}"/>
    <dgm:cxn modelId="{BE742E1A-D3BA-4130-90AF-8C4D59FA19E2}" type="presOf" srcId="{E99BD5DD-1AD4-4415-B2E2-28E1ADD97426}" destId="{07B066E9-B755-4CDE-A9AD-57911715566E}" srcOrd="0" destOrd="0" presId="urn:microsoft.com/office/officeart/2005/8/layout/chevron2"/>
    <dgm:cxn modelId="{781E1F7D-20C7-48B3-A4D5-E3F235BD872E}" type="presOf" srcId="{ABB676C0-6971-47FD-BB92-12B269EFDBE6}" destId="{4F5AF455-FAFD-4E13-A9CC-481A6DC9333C}" srcOrd="0" destOrd="0" presId="urn:microsoft.com/office/officeart/2005/8/layout/chevron2"/>
    <dgm:cxn modelId="{B968D2EB-034C-45A8-9EC4-47C68B730505}" type="presOf" srcId="{DD98D6F7-17E0-45F7-8D91-ADC215481F6A}" destId="{6C0A0796-9B3D-4402-BB3A-D7220D05DF33}" srcOrd="0" destOrd="0" presId="urn:microsoft.com/office/officeart/2005/8/layout/chevron2"/>
    <dgm:cxn modelId="{DD18649E-6FF8-4456-A4EB-E031E34C881A}" type="presParOf" srcId="{07B066E9-B755-4CDE-A9AD-57911715566E}" destId="{3021C550-170D-47AC-A79C-2FF5A2B8762F}" srcOrd="0" destOrd="0" presId="urn:microsoft.com/office/officeart/2005/8/layout/chevron2"/>
    <dgm:cxn modelId="{64E1EF12-4E77-4945-8DBB-7891C59D7240}" type="presParOf" srcId="{3021C550-170D-47AC-A79C-2FF5A2B8762F}" destId="{C23DFE88-7C30-4922-BAA9-85EB2F4FA34C}" srcOrd="0" destOrd="0" presId="urn:microsoft.com/office/officeart/2005/8/layout/chevron2"/>
    <dgm:cxn modelId="{64A0B4B3-BEA8-4F2B-913C-38C21943DD47}" type="presParOf" srcId="{3021C550-170D-47AC-A79C-2FF5A2B8762F}" destId="{4FA73F71-E69E-431B-8533-B3589706A187}" srcOrd="1" destOrd="0" presId="urn:microsoft.com/office/officeart/2005/8/layout/chevron2"/>
    <dgm:cxn modelId="{6B6626A8-6F5C-4BFB-A1BF-22C332E1AD04}" type="presParOf" srcId="{07B066E9-B755-4CDE-A9AD-57911715566E}" destId="{A6F9CB1B-BB5D-4121-90BC-1668EE99F742}" srcOrd="1" destOrd="0" presId="urn:microsoft.com/office/officeart/2005/8/layout/chevron2"/>
    <dgm:cxn modelId="{B0275612-36FE-4021-AD10-E92AFDDEAF6D}" type="presParOf" srcId="{07B066E9-B755-4CDE-A9AD-57911715566E}" destId="{7A9FA08E-1B6D-4270-8FED-D76D4C7110BD}" srcOrd="2" destOrd="0" presId="urn:microsoft.com/office/officeart/2005/8/layout/chevron2"/>
    <dgm:cxn modelId="{46BD00BD-D6F1-4531-B2BB-A2DFC3BA244C}" type="presParOf" srcId="{7A9FA08E-1B6D-4270-8FED-D76D4C7110BD}" destId="{4C260662-20B3-414F-AAE5-B76AF9005C29}" srcOrd="0" destOrd="0" presId="urn:microsoft.com/office/officeart/2005/8/layout/chevron2"/>
    <dgm:cxn modelId="{56F79B01-A3F8-4663-A3D0-7C0BFE89BC71}" type="presParOf" srcId="{7A9FA08E-1B6D-4270-8FED-D76D4C7110BD}" destId="{4F5AF455-FAFD-4E13-A9CC-481A6DC9333C}" srcOrd="1" destOrd="0" presId="urn:microsoft.com/office/officeart/2005/8/layout/chevron2"/>
    <dgm:cxn modelId="{9F4E3E00-7393-4640-9E8A-10F60158B5C9}" type="presParOf" srcId="{07B066E9-B755-4CDE-A9AD-57911715566E}" destId="{30BD4609-CED5-4679-B1F6-E57468FE2989}" srcOrd="3" destOrd="0" presId="urn:microsoft.com/office/officeart/2005/8/layout/chevron2"/>
    <dgm:cxn modelId="{A5FFB3B2-1436-4E85-A52F-31B5A159751B}" type="presParOf" srcId="{07B066E9-B755-4CDE-A9AD-57911715566E}" destId="{240073A2-5E01-4285-90DC-5B386231FDD0}" srcOrd="4" destOrd="0" presId="urn:microsoft.com/office/officeart/2005/8/layout/chevron2"/>
    <dgm:cxn modelId="{7E6C58EE-E0F0-4083-B615-6FC608E5D231}" type="presParOf" srcId="{240073A2-5E01-4285-90DC-5B386231FDD0}" destId="{123171D8-235A-472D-9C98-A9DD2D24E386}" srcOrd="0" destOrd="0" presId="urn:microsoft.com/office/officeart/2005/8/layout/chevron2"/>
    <dgm:cxn modelId="{B30754CE-55A7-466E-9AC6-4C4A3065BF7E}" type="presParOf" srcId="{240073A2-5E01-4285-90DC-5B386231FDD0}" destId="{6C0A0796-9B3D-4402-BB3A-D7220D05DF33}" srcOrd="1" destOrd="0" presId="urn:microsoft.com/office/officeart/2005/8/layout/chevron2"/>
    <dgm:cxn modelId="{2656C9B3-577C-4259-B67E-E550A74E74C7}" type="presParOf" srcId="{07B066E9-B755-4CDE-A9AD-57911715566E}" destId="{33057A65-7812-435F-9E38-5ADB853DEC9A}" srcOrd="5" destOrd="0" presId="urn:microsoft.com/office/officeart/2005/8/layout/chevron2"/>
    <dgm:cxn modelId="{40D0CBD0-52E4-4B65-95BC-E3E33F8F262D}" type="presParOf" srcId="{07B066E9-B755-4CDE-A9AD-57911715566E}" destId="{19CAF2A8-0C1E-41C7-AF35-E78B1D3BD9B9}" srcOrd="6" destOrd="0" presId="urn:microsoft.com/office/officeart/2005/8/layout/chevron2"/>
    <dgm:cxn modelId="{07B19D9F-54BA-426C-9015-1A2E08212FDA}" type="presParOf" srcId="{19CAF2A8-0C1E-41C7-AF35-E78B1D3BD9B9}" destId="{040C59D0-1E97-46C9-A1E2-93BDB9C91B59}" srcOrd="0" destOrd="0" presId="urn:microsoft.com/office/officeart/2005/8/layout/chevron2"/>
    <dgm:cxn modelId="{D2860571-C94E-4A9A-80DB-19CCAD8852B0}" type="presParOf" srcId="{19CAF2A8-0C1E-41C7-AF35-E78B1D3BD9B9}" destId="{FF9984C7-CB0F-4217-A4BE-4B4F52DE59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2CD057-FB10-43D8-AEF3-A9EE4F7AD46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78DDC0-B414-435E-B73F-3DC1A56575DC}">
      <dgm:prSet phldrT="[Text]"/>
      <dgm:spPr/>
      <dgm:t>
        <a:bodyPr/>
        <a:lstStyle/>
        <a:p>
          <a:r>
            <a:rPr lang="en-US" smtClean="0"/>
            <a:t>5.1</a:t>
          </a:r>
          <a:endParaRPr lang="en-US"/>
        </a:p>
      </dgm:t>
    </dgm:pt>
    <dgm:pt modelId="{98FFA7F6-3A9D-4BA8-BE12-9E4DB821DCC6}" type="parTrans" cxnId="{2895850A-D716-4C89-B223-4B9F6CE94221}">
      <dgm:prSet/>
      <dgm:spPr/>
      <dgm:t>
        <a:bodyPr/>
        <a:lstStyle/>
        <a:p>
          <a:endParaRPr lang="en-US"/>
        </a:p>
      </dgm:t>
    </dgm:pt>
    <dgm:pt modelId="{6F451920-3146-413F-8C14-0C8623FDD683}" type="sibTrans" cxnId="{2895850A-D716-4C89-B223-4B9F6CE94221}">
      <dgm:prSet/>
      <dgm:spPr/>
      <dgm:t>
        <a:bodyPr/>
        <a:lstStyle/>
        <a:p>
          <a:endParaRPr lang="en-US"/>
        </a:p>
      </dgm:t>
    </dgm:pt>
    <dgm:pt modelId="{CFC37D21-86DC-45C0-985D-5CC30F14E18A}">
      <dgm:prSet/>
      <dgm:spPr/>
      <dgm:t>
        <a:bodyPr/>
        <a:lstStyle/>
        <a:p>
          <a:r>
            <a:rPr lang="en-US" smtClean="0"/>
            <a:t>5.2</a:t>
          </a:r>
          <a:endParaRPr lang="en-US"/>
        </a:p>
      </dgm:t>
    </dgm:pt>
    <dgm:pt modelId="{105D9071-A9D2-4D95-99B3-8FDF6829C177}" type="parTrans" cxnId="{860C0B81-8290-4821-BB03-154A38B9683F}">
      <dgm:prSet/>
      <dgm:spPr/>
      <dgm:t>
        <a:bodyPr/>
        <a:lstStyle/>
        <a:p>
          <a:endParaRPr lang="en-US"/>
        </a:p>
      </dgm:t>
    </dgm:pt>
    <dgm:pt modelId="{D4FD8EEE-A756-46D5-9F6F-8DCB4B69B49B}" type="sibTrans" cxnId="{860C0B81-8290-4821-BB03-154A38B9683F}">
      <dgm:prSet/>
      <dgm:spPr/>
      <dgm:t>
        <a:bodyPr/>
        <a:lstStyle/>
        <a:p>
          <a:endParaRPr lang="en-US"/>
        </a:p>
      </dgm:t>
    </dgm:pt>
    <dgm:pt modelId="{051E4CEB-6567-4A37-B114-2EE804F1A26A}">
      <dgm:prSet phldrT="[Text]"/>
      <dgm:spPr/>
      <dgm:t>
        <a:bodyPr/>
        <a:lstStyle/>
        <a:p>
          <a:r>
            <a:rPr lang="ja-JP" altLang="en-US" smtClean="0"/>
            <a:t>レビュー　</a:t>
          </a:r>
          <a:r>
            <a:rPr lang="en-US" altLang="ja-JP" smtClean="0"/>
            <a:t>(</a:t>
          </a:r>
          <a:r>
            <a:rPr lang="en-US" smtClean="0"/>
            <a:t>Review)</a:t>
          </a:r>
          <a:endParaRPr lang="en-US"/>
        </a:p>
      </dgm:t>
    </dgm:pt>
    <dgm:pt modelId="{BF4807F1-8B26-4760-A5A0-77D5D349D235}" type="parTrans" cxnId="{B8515600-E27B-4E42-B9E3-6EA9D97C21C1}">
      <dgm:prSet/>
      <dgm:spPr/>
      <dgm:t>
        <a:bodyPr/>
        <a:lstStyle/>
        <a:p>
          <a:endParaRPr lang="en-US"/>
        </a:p>
      </dgm:t>
    </dgm:pt>
    <dgm:pt modelId="{39310717-C1DE-4F0B-8618-2FCD208F05A0}" type="sibTrans" cxnId="{B8515600-E27B-4E42-B9E3-6EA9D97C21C1}">
      <dgm:prSet/>
      <dgm:spPr/>
      <dgm:t>
        <a:bodyPr/>
        <a:lstStyle/>
        <a:p>
          <a:endParaRPr lang="en-US"/>
        </a:p>
      </dgm:t>
    </dgm:pt>
    <dgm:pt modelId="{8918A4B3-82FC-4A18-9968-A7BF395A9E29}">
      <dgm:prSet/>
      <dgm:spPr/>
      <dgm:t>
        <a:bodyPr/>
        <a:lstStyle/>
        <a:p>
          <a:r>
            <a:rPr lang="ja-JP" altLang="en-US" smtClean="0"/>
            <a:t>テスティング　</a:t>
          </a:r>
          <a:r>
            <a:rPr lang="en-US" altLang="ja-JP" smtClean="0"/>
            <a:t>(</a:t>
          </a:r>
          <a:r>
            <a:rPr lang="en-US" smtClean="0"/>
            <a:t>Testing)</a:t>
          </a:r>
          <a:endParaRPr lang="en-US"/>
        </a:p>
      </dgm:t>
    </dgm:pt>
    <dgm:pt modelId="{1CBB04AA-09EC-41C5-AB82-C30EA93A1B98}" type="parTrans" cxnId="{F6E07F73-FD00-4FAF-9B48-39A11FEA9205}">
      <dgm:prSet/>
      <dgm:spPr/>
      <dgm:t>
        <a:bodyPr/>
        <a:lstStyle/>
        <a:p>
          <a:endParaRPr lang="en-US"/>
        </a:p>
      </dgm:t>
    </dgm:pt>
    <dgm:pt modelId="{BA81729C-44AA-441B-B0BE-899C99B65E2A}" type="sibTrans" cxnId="{F6E07F73-FD00-4FAF-9B48-39A11FEA9205}">
      <dgm:prSet/>
      <dgm:spPr/>
      <dgm:t>
        <a:bodyPr/>
        <a:lstStyle/>
        <a:p>
          <a:endParaRPr lang="en-US"/>
        </a:p>
      </dgm:t>
    </dgm:pt>
    <dgm:pt modelId="{9AC707A1-3B53-42A7-A153-9563DA106478}" type="pres">
      <dgm:prSet presAssocID="{162CD057-FB10-43D8-AEF3-A9EE4F7AD4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3EA5C-52A5-4E66-BCB3-1265842B1592}" type="pres">
      <dgm:prSet presAssocID="{2878DDC0-B414-435E-B73F-3DC1A56575DC}" presName="composite" presStyleCnt="0"/>
      <dgm:spPr/>
    </dgm:pt>
    <dgm:pt modelId="{F0B6D37F-F5DA-464D-8307-E60370C9C5F7}" type="pres">
      <dgm:prSet presAssocID="{2878DDC0-B414-435E-B73F-3DC1A56575D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8B05B-F76C-43E6-9413-23A9585BC65D}" type="pres">
      <dgm:prSet presAssocID="{2878DDC0-B414-435E-B73F-3DC1A56575DC}" presName="descendantText" presStyleLbl="alignAcc1" presStyleIdx="0" presStyleCnt="2" custLinFactNeighborY="1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82942-4165-4098-9807-F7A9335738BD}" type="pres">
      <dgm:prSet presAssocID="{6F451920-3146-413F-8C14-0C8623FDD683}" presName="sp" presStyleCnt="0"/>
      <dgm:spPr/>
    </dgm:pt>
    <dgm:pt modelId="{48ABFC69-FBF9-42C8-A201-CFD52C226D93}" type="pres">
      <dgm:prSet presAssocID="{CFC37D21-86DC-45C0-985D-5CC30F14E18A}" presName="composite" presStyleCnt="0"/>
      <dgm:spPr/>
    </dgm:pt>
    <dgm:pt modelId="{955E4533-1E28-4150-A36D-12A5CA94704E}" type="pres">
      <dgm:prSet presAssocID="{CFC37D21-86DC-45C0-985D-5CC30F14E18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0D51-707D-4508-8A0B-D2563582517C}" type="pres">
      <dgm:prSet presAssocID="{CFC37D21-86DC-45C0-985D-5CC30F14E18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542EB-8F33-4FBC-BA46-25CBD2CC2C01}" type="presOf" srcId="{2878DDC0-B414-435E-B73F-3DC1A56575DC}" destId="{F0B6D37F-F5DA-464D-8307-E60370C9C5F7}" srcOrd="0" destOrd="0" presId="urn:microsoft.com/office/officeart/2005/8/layout/chevron2"/>
    <dgm:cxn modelId="{860C0B81-8290-4821-BB03-154A38B9683F}" srcId="{162CD057-FB10-43D8-AEF3-A9EE4F7AD466}" destId="{CFC37D21-86DC-45C0-985D-5CC30F14E18A}" srcOrd="1" destOrd="0" parTransId="{105D9071-A9D2-4D95-99B3-8FDF6829C177}" sibTransId="{D4FD8EEE-A756-46D5-9F6F-8DCB4B69B49B}"/>
    <dgm:cxn modelId="{2895850A-D716-4C89-B223-4B9F6CE94221}" srcId="{162CD057-FB10-43D8-AEF3-A9EE4F7AD466}" destId="{2878DDC0-B414-435E-B73F-3DC1A56575DC}" srcOrd="0" destOrd="0" parTransId="{98FFA7F6-3A9D-4BA8-BE12-9E4DB821DCC6}" sibTransId="{6F451920-3146-413F-8C14-0C8623FDD683}"/>
    <dgm:cxn modelId="{A9C5A276-C8D5-40E5-9CD3-BE435336B662}" type="presOf" srcId="{8918A4B3-82FC-4A18-9968-A7BF395A9E29}" destId="{2EB90D51-707D-4508-8A0B-D2563582517C}" srcOrd="0" destOrd="0" presId="urn:microsoft.com/office/officeart/2005/8/layout/chevron2"/>
    <dgm:cxn modelId="{952E192A-BBA8-4A40-BA13-346440C4F279}" type="presOf" srcId="{CFC37D21-86DC-45C0-985D-5CC30F14E18A}" destId="{955E4533-1E28-4150-A36D-12A5CA94704E}" srcOrd="0" destOrd="0" presId="urn:microsoft.com/office/officeart/2005/8/layout/chevron2"/>
    <dgm:cxn modelId="{C002BCC8-FF5A-4167-B2DC-5C3890063A62}" type="presOf" srcId="{051E4CEB-6567-4A37-B114-2EE804F1A26A}" destId="{CFB8B05B-F76C-43E6-9413-23A9585BC65D}" srcOrd="0" destOrd="0" presId="urn:microsoft.com/office/officeart/2005/8/layout/chevron2"/>
    <dgm:cxn modelId="{B616007D-578E-47FC-A686-DB88D1B1435E}" type="presOf" srcId="{162CD057-FB10-43D8-AEF3-A9EE4F7AD466}" destId="{9AC707A1-3B53-42A7-A153-9563DA106478}" srcOrd="0" destOrd="0" presId="urn:microsoft.com/office/officeart/2005/8/layout/chevron2"/>
    <dgm:cxn modelId="{F6E07F73-FD00-4FAF-9B48-39A11FEA9205}" srcId="{CFC37D21-86DC-45C0-985D-5CC30F14E18A}" destId="{8918A4B3-82FC-4A18-9968-A7BF395A9E29}" srcOrd="0" destOrd="0" parTransId="{1CBB04AA-09EC-41C5-AB82-C30EA93A1B98}" sibTransId="{BA81729C-44AA-441B-B0BE-899C99B65E2A}"/>
    <dgm:cxn modelId="{B8515600-E27B-4E42-B9E3-6EA9D97C21C1}" srcId="{2878DDC0-B414-435E-B73F-3DC1A56575DC}" destId="{051E4CEB-6567-4A37-B114-2EE804F1A26A}" srcOrd="0" destOrd="0" parTransId="{BF4807F1-8B26-4760-A5A0-77D5D349D235}" sibTransId="{39310717-C1DE-4F0B-8618-2FCD208F05A0}"/>
    <dgm:cxn modelId="{F7083041-758C-466B-B789-97E6C5610326}" type="presParOf" srcId="{9AC707A1-3B53-42A7-A153-9563DA106478}" destId="{3333EA5C-52A5-4E66-BCB3-1265842B1592}" srcOrd="0" destOrd="0" presId="urn:microsoft.com/office/officeart/2005/8/layout/chevron2"/>
    <dgm:cxn modelId="{CF6A7CE2-8C0C-4C6E-BEFE-A7FF9B8A964F}" type="presParOf" srcId="{3333EA5C-52A5-4E66-BCB3-1265842B1592}" destId="{F0B6D37F-F5DA-464D-8307-E60370C9C5F7}" srcOrd="0" destOrd="0" presId="urn:microsoft.com/office/officeart/2005/8/layout/chevron2"/>
    <dgm:cxn modelId="{3D3E633B-B0F1-410F-8F39-B270D6953A64}" type="presParOf" srcId="{3333EA5C-52A5-4E66-BCB3-1265842B1592}" destId="{CFB8B05B-F76C-43E6-9413-23A9585BC65D}" srcOrd="1" destOrd="0" presId="urn:microsoft.com/office/officeart/2005/8/layout/chevron2"/>
    <dgm:cxn modelId="{84729FB7-DD6A-4D1E-A13E-CDF73FFA8FF9}" type="presParOf" srcId="{9AC707A1-3B53-42A7-A153-9563DA106478}" destId="{4E682942-4165-4098-9807-F7A9335738BD}" srcOrd="1" destOrd="0" presId="urn:microsoft.com/office/officeart/2005/8/layout/chevron2"/>
    <dgm:cxn modelId="{86363271-E355-412D-A4E0-419C0AFDA1C0}" type="presParOf" srcId="{9AC707A1-3B53-42A7-A153-9563DA106478}" destId="{48ABFC69-FBF9-42C8-A201-CFD52C226D93}" srcOrd="2" destOrd="0" presId="urn:microsoft.com/office/officeart/2005/8/layout/chevron2"/>
    <dgm:cxn modelId="{68DDF04F-469B-4AA1-846C-9A357988FA26}" type="presParOf" srcId="{48ABFC69-FBF9-42C8-A201-CFD52C226D93}" destId="{955E4533-1E28-4150-A36D-12A5CA94704E}" srcOrd="0" destOrd="0" presId="urn:microsoft.com/office/officeart/2005/8/layout/chevron2"/>
    <dgm:cxn modelId="{ED551597-29E2-41FE-A6AC-EE665AFA9FFE}" type="presParOf" srcId="{48ABFC69-FBF9-42C8-A201-CFD52C226D93}" destId="{2EB90D51-707D-4508-8A0B-D256358251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64A962-17F4-47E7-8EBE-2857842D93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vi-VN"/>
        </a:p>
      </dgm:t>
    </dgm:pt>
    <dgm:pt modelId="{34EF6A6A-50E7-4E3C-98E5-F26B3BE1DF4A}">
      <dgm:prSet/>
      <dgm:spPr/>
      <dgm:t>
        <a:bodyPr/>
        <a:lstStyle/>
        <a:p>
          <a:pPr algn="ctr" rtl="0"/>
          <a:r>
            <a:rPr lang="ja-JP" b="1" dirty="0" smtClean="0"/>
            <a:t>ベトナムようこそ</a:t>
          </a:r>
          <a:endParaRPr lang="vi-VN" dirty="0"/>
        </a:p>
      </dgm:t>
    </dgm:pt>
    <dgm:pt modelId="{FF7F1AD7-8345-4696-ADD0-C7F38E7784D2}" type="parTrans" cxnId="{8E7EF70F-8E5C-431F-B141-DF499C3D410E}">
      <dgm:prSet/>
      <dgm:spPr/>
      <dgm:t>
        <a:bodyPr/>
        <a:lstStyle/>
        <a:p>
          <a:endParaRPr lang="vi-VN"/>
        </a:p>
      </dgm:t>
    </dgm:pt>
    <dgm:pt modelId="{F132633F-02A7-4A55-89EF-4EE2B6C91BF6}" type="sibTrans" cxnId="{8E7EF70F-8E5C-431F-B141-DF499C3D410E}">
      <dgm:prSet/>
      <dgm:spPr/>
      <dgm:t>
        <a:bodyPr/>
        <a:lstStyle/>
        <a:p>
          <a:endParaRPr lang="vi-VN"/>
        </a:p>
      </dgm:t>
    </dgm:pt>
    <dgm:pt modelId="{00B1EF1E-602D-4223-BDB0-4BCB80C37D16}" type="pres">
      <dgm:prSet presAssocID="{2164A962-17F4-47E7-8EBE-2857842D93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732D6C66-7F2E-4E29-98F5-0FDBD61F1661}" type="pres">
      <dgm:prSet presAssocID="{34EF6A6A-50E7-4E3C-98E5-F26B3BE1DF4A}" presName="parentText" presStyleLbl="node1" presStyleIdx="0" presStyleCnt="1" custLinFactNeighborX="-4591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F8B1A5C3-31A6-4F1F-9DF9-507EF0B2BB4E}" type="presOf" srcId="{2164A962-17F4-47E7-8EBE-2857842D9367}" destId="{00B1EF1E-602D-4223-BDB0-4BCB80C37D16}" srcOrd="0" destOrd="0" presId="urn:microsoft.com/office/officeart/2005/8/layout/vList2"/>
    <dgm:cxn modelId="{8E7EF70F-8E5C-431F-B141-DF499C3D410E}" srcId="{2164A962-17F4-47E7-8EBE-2857842D9367}" destId="{34EF6A6A-50E7-4E3C-98E5-F26B3BE1DF4A}" srcOrd="0" destOrd="0" parTransId="{FF7F1AD7-8345-4696-ADD0-C7F38E7784D2}" sibTransId="{F132633F-02A7-4A55-89EF-4EE2B6C91BF6}"/>
    <dgm:cxn modelId="{22FF77CB-233E-4577-A7ED-C9870ECCD42C}" type="presOf" srcId="{34EF6A6A-50E7-4E3C-98E5-F26B3BE1DF4A}" destId="{732D6C66-7F2E-4E29-98F5-0FDBD61F1661}" srcOrd="0" destOrd="0" presId="urn:microsoft.com/office/officeart/2005/8/layout/vList2"/>
    <dgm:cxn modelId="{E4FCF81B-AFF6-4630-B0F7-64BA6D7433C7}" type="presParOf" srcId="{00B1EF1E-602D-4223-BDB0-4BCB80C37D16}" destId="{732D6C66-7F2E-4E29-98F5-0FDBD61F16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C643-27F2-4142-A242-FB233C7B752E}">
      <dsp:nvSpPr>
        <dsp:cNvPr id="0" name=""/>
        <dsp:cNvSpPr/>
      </dsp:nvSpPr>
      <dsp:spPr>
        <a:xfrm rot="5400000">
          <a:off x="-181125" y="183248"/>
          <a:ext cx="1207505" cy="8452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1.1</a:t>
          </a:r>
          <a:endParaRPr lang="en-US" sz="2500" kern="1200"/>
        </a:p>
      </dsp:txBody>
      <dsp:txXfrm rot="-5400000">
        <a:off x="2" y="424749"/>
        <a:ext cx="845253" cy="362252"/>
      </dsp:txXfrm>
    </dsp:sp>
    <dsp:sp modelId="{FF0CE544-BBF4-4788-856C-125DC50E48FB}">
      <dsp:nvSpPr>
        <dsp:cNvPr id="0" name=""/>
        <dsp:cNvSpPr/>
      </dsp:nvSpPr>
      <dsp:spPr>
        <a:xfrm rot="5400000">
          <a:off x="3414563" y="-2567186"/>
          <a:ext cx="784878" cy="592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700" kern="1200" dirty="0" smtClean="0"/>
            <a:t>アイデア　</a:t>
          </a:r>
          <a:r>
            <a:rPr lang="en-US" altLang="ja-JP" sz="1700" kern="1200" dirty="0" smtClean="0"/>
            <a:t>(Idea)</a:t>
          </a:r>
          <a:endParaRPr lang="en-US" sz="1700" kern="1200" dirty="0"/>
        </a:p>
      </dsp:txBody>
      <dsp:txXfrm rot="-5400000">
        <a:off x="845254" y="40438"/>
        <a:ext cx="5885183" cy="708248"/>
      </dsp:txXfrm>
    </dsp:sp>
    <dsp:sp modelId="{CA9C3B51-8886-4A5A-B36C-816A77FDDD98}">
      <dsp:nvSpPr>
        <dsp:cNvPr id="0" name=""/>
        <dsp:cNvSpPr/>
      </dsp:nvSpPr>
      <dsp:spPr>
        <a:xfrm rot="5400000">
          <a:off x="-181125" y="1243494"/>
          <a:ext cx="1207505" cy="8452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1.2</a:t>
          </a:r>
          <a:endParaRPr lang="en-US" sz="2500" kern="1200"/>
        </a:p>
      </dsp:txBody>
      <dsp:txXfrm rot="-5400000">
        <a:off x="2" y="1484995"/>
        <a:ext cx="845253" cy="362252"/>
      </dsp:txXfrm>
    </dsp:sp>
    <dsp:sp modelId="{6682B87F-70EF-4F26-A913-14E8A1578274}">
      <dsp:nvSpPr>
        <dsp:cNvPr id="0" name=""/>
        <dsp:cNvSpPr/>
      </dsp:nvSpPr>
      <dsp:spPr>
        <a:xfrm rot="5400000">
          <a:off x="3414563" y="-1506941"/>
          <a:ext cx="784878" cy="592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700" kern="1200" dirty="0" smtClean="0"/>
            <a:t>在のアプリケーション </a:t>
          </a:r>
          <a:r>
            <a:rPr lang="en-US" sz="1700" kern="1200" dirty="0" smtClean="0"/>
            <a:t>(Existing Application)</a:t>
          </a:r>
          <a:endParaRPr lang="en-US" sz="1700" kern="1200" dirty="0"/>
        </a:p>
      </dsp:txBody>
      <dsp:txXfrm rot="-5400000">
        <a:off x="845254" y="1100683"/>
        <a:ext cx="5885183" cy="708248"/>
      </dsp:txXfrm>
    </dsp:sp>
    <dsp:sp modelId="{75E52CD1-E65C-48BA-A67B-6A8BB7ED4813}">
      <dsp:nvSpPr>
        <dsp:cNvPr id="0" name=""/>
        <dsp:cNvSpPr/>
      </dsp:nvSpPr>
      <dsp:spPr>
        <a:xfrm rot="5400000">
          <a:off x="-181125" y="2303739"/>
          <a:ext cx="1207505" cy="8452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1.3</a:t>
          </a:r>
          <a:endParaRPr lang="en-US" sz="2500" kern="1200"/>
        </a:p>
      </dsp:txBody>
      <dsp:txXfrm rot="-5400000">
        <a:off x="2" y="2545240"/>
        <a:ext cx="845253" cy="362252"/>
      </dsp:txXfrm>
    </dsp:sp>
    <dsp:sp modelId="{5CCE548C-FE99-463D-8194-DF2D3335B9ED}">
      <dsp:nvSpPr>
        <dsp:cNvPr id="0" name=""/>
        <dsp:cNvSpPr/>
      </dsp:nvSpPr>
      <dsp:spPr>
        <a:xfrm rot="5400000">
          <a:off x="3414563" y="-457762"/>
          <a:ext cx="784878" cy="592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700" kern="1200" dirty="0" smtClean="0"/>
            <a:t>なぜ</a:t>
          </a:r>
          <a:r>
            <a:rPr lang="en-US" altLang="ja-JP" sz="1700" kern="1200" dirty="0" smtClean="0"/>
            <a:t>Android</a:t>
          </a:r>
          <a:r>
            <a:rPr lang="ja-JP" altLang="en-US" sz="1700" kern="1200" dirty="0" smtClean="0"/>
            <a:t>を選ぶ </a:t>
          </a:r>
          <a:r>
            <a:rPr lang="en-US" altLang="ja-JP" sz="1700" kern="1200" dirty="0" smtClean="0"/>
            <a:t>(</a:t>
          </a:r>
          <a:r>
            <a:rPr lang="en-US" sz="1700" kern="1200" dirty="0" smtClean="0"/>
            <a:t>Why Android?</a:t>
          </a:r>
          <a:r>
            <a:rPr lang="en-US" altLang="ja-JP" sz="1700" kern="1200" dirty="0" smtClean="0"/>
            <a:t>)</a:t>
          </a:r>
          <a:endParaRPr lang="en-US" sz="1700" kern="1200" dirty="0"/>
        </a:p>
      </dsp:txBody>
      <dsp:txXfrm rot="-5400000">
        <a:off x="845254" y="2149862"/>
        <a:ext cx="5885183" cy="708248"/>
      </dsp:txXfrm>
    </dsp:sp>
    <dsp:sp modelId="{0C45B6F2-22C7-4CE4-9092-5F26EFBC83A4}">
      <dsp:nvSpPr>
        <dsp:cNvPr id="0" name=""/>
        <dsp:cNvSpPr/>
      </dsp:nvSpPr>
      <dsp:spPr>
        <a:xfrm rot="5400000">
          <a:off x="-181125" y="3363985"/>
          <a:ext cx="1207505" cy="8452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1.4</a:t>
          </a:r>
          <a:endParaRPr lang="en-US" sz="2500" kern="1200"/>
        </a:p>
      </dsp:txBody>
      <dsp:txXfrm rot="-5400000">
        <a:off x="2" y="3605486"/>
        <a:ext cx="845253" cy="362252"/>
      </dsp:txXfrm>
    </dsp:sp>
    <dsp:sp modelId="{DD9FAEF3-78FC-49DD-90DA-A88C15936918}">
      <dsp:nvSpPr>
        <dsp:cNvPr id="0" name=""/>
        <dsp:cNvSpPr/>
      </dsp:nvSpPr>
      <dsp:spPr>
        <a:xfrm rot="5400000">
          <a:off x="3414563" y="613549"/>
          <a:ext cx="784878" cy="592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BY</a:t>
          </a:r>
          <a:r>
            <a:rPr lang="ja-JP" altLang="en-US" sz="1700" kern="1200" dirty="0" smtClean="0"/>
            <a:t>アプリケーションの特徴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700" kern="1200" dirty="0" smtClean="0"/>
            <a:t>(</a:t>
          </a:r>
          <a:r>
            <a:rPr lang="en-US" sz="1700" kern="1200" dirty="0" smtClean="0"/>
            <a:t>Features of BY Application)</a:t>
          </a:r>
          <a:endParaRPr lang="en-US" sz="1700" kern="1200" dirty="0"/>
        </a:p>
      </dsp:txBody>
      <dsp:txXfrm rot="-5400000">
        <a:off x="845254" y="3221174"/>
        <a:ext cx="5885183" cy="708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83F55-0CA8-4883-B355-AB468AB5EB70}">
      <dsp:nvSpPr>
        <dsp:cNvPr id="0" name=""/>
        <dsp:cNvSpPr/>
      </dsp:nvSpPr>
      <dsp:spPr>
        <a:xfrm rot="5400000">
          <a:off x="-156104" y="163085"/>
          <a:ext cx="1040698" cy="7284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2.1</a:t>
          </a:r>
          <a:endParaRPr lang="en-US" sz="2100" kern="1200" dirty="0"/>
        </a:p>
      </dsp:txBody>
      <dsp:txXfrm rot="-5400000">
        <a:off x="1" y="371226"/>
        <a:ext cx="728489" cy="312209"/>
      </dsp:txXfrm>
    </dsp:sp>
    <dsp:sp modelId="{6EE4E699-5E77-473B-BC8D-FFD0D09212F4}">
      <dsp:nvSpPr>
        <dsp:cNvPr id="0" name=""/>
        <dsp:cNvSpPr/>
      </dsp:nvSpPr>
      <dsp:spPr>
        <a:xfrm rot="5400000">
          <a:off x="3374389" y="-2642721"/>
          <a:ext cx="676454" cy="596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600" kern="1200" dirty="0" smtClean="0"/>
            <a:t>プロジェクト組織 </a:t>
          </a:r>
          <a:r>
            <a:rPr lang="en-US" sz="1600" kern="1200" dirty="0" smtClean="0"/>
            <a:t>(Project Organization)</a:t>
          </a:r>
          <a:endParaRPr lang="en-US" sz="1600" kern="1200" dirty="0"/>
        </a:p>
      </dsp:txBody>
      <dsp:txXfrm rot="-5400000">
        <a:off x="728489" y="36201"/>
        <a:ext cx="5935232" cy="610410"/>
      </dsp:txXfrm>
    </dsp:sp>
    <dsp:sp modelId="{FCD47E45-DD6A-4BF8-852F-9903A2504F18}">
      <dsp:nvSpPr>
        <dsp:cNvPr id="0" name=""/>
        <dsp:cNvSpPr/>
      </dsp:nvSpPr>
      <dsp:spPr>
        <a:xfrm rot="5400000">
          <a:off x="-156104" y="1107754"/>
          <a:ext cx="1040698" cy="7284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2.2</a:t>
          </a:r>
          <a:endParaRPr lang="en-US" sz="2100" kern="1200"/>
        </a:p>
      </dsp:txBody>
      <dsp:txXfrm rot="-5400000">
        <a:off x="1" y="1315895"/>
        <a:ext cx="728489" cy="312209"/>
      </dsp:txXfrm>
    </dsp:sp>
    <dsp:sp modelId="{71DB8EF3-D5D8-4027-8280-37ACEFC21F10}">
      <dsp:nvSpPr>
        <dsp:cNvPr id="0" name=""/>
        <dsp:cNvSpPr/>
      </dsp:nvSpPr>
      <dsp:spPr>
        <a:xfrm rot="5400000">
          <a:off x="3374389" y="-1694250"/>
          <a:ext cx="676454" cy="596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600" kern="1200" dirty="0" smtClean="0"/>
            <a:t>ソフトウェ アプロセス モデル</a:t>
          </a:r>
          <a:r>
            <a:rPr lang="en-US" sz="1600" kern="1200" dirty="0" smtClean="0"/>
            <a:t>(Software Process Model)</a:t>
          </a:r>
          <a:endParaRPr lang="en-US" sz="1600" kern="1200" dirty="0"/>
        </a:p>
      </dsp:txBody>
      <dsp:txXfrm rot="-5400000">
        <a:off x="728489" y="984672"/>
        <a:ext cx="5935232" cy="610410"/>
      </dsp:txXfrm>
    </dsp:sp>
    <dsp:sp modelId="{1A598B24-E346-4A2E-9564-4C133AED0C5F}">
      <dsp:nvSpPr>
        <dsp:cNvPr id="0" name=""/>
        <dsp:cNvSpPr/>
      </dsp:nvSpPr>
      <dsp:spPr>
        <a:xfrm rot="5400000">
          <a:off x="-156104" y="2052422"/>
          <a:ext cx="1040698" cy="7284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2.3</a:t>
          </a:r>
          <a:endParaRPr lang="en-US" sz="2100" kern="1200"/>
        </a:p>
      </dsp:txBody>
      <dsp:txXfrm rot="-5400000">
        <a:off x="1" y="2260563"/>
        <a:ext cx="728489" cy="312209"/>
      </dsp:txXfrm>
    </dsp:sp>
    <dsp:sp modelId="{223D0A54-0853-46C4-9E0D-F874DC90AE8B}">
      <dsp:nvSpPr>
        <dsp:cNvPr id="0" name=""/>
        <dsp:cNvSpPr/>
      </dsp:nvSpPr>
      <dsp:spPr>
        <a:xfrm rot="5400000">
          <a:off x="3374389" y="-749582"/>
          <a:ext cx="676454" cy="596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600" kern="1200" dirty="0" smtClean="0"/>
            <a:t>プロジェクト計画</a:t>
          </a:r>
          <a:r>
            <a:rPr lang="en-US" sz="1600" kern="1200" dirty="0" smtClean="0"/>
            <a:t>(Project Schedule)</a:t>
          </a:r>
          <a:endParaRPr lang="en-US" sz="1600" kern="1200" dirty="0"/>
        </a:p>
      </dsp:txBody>
      <dsp:txXfrm rot="-5400000">
        <a:off x="728489" y="1929340"/>
        <a:ext cx="5935232" cy="610410"/>
      </dsp:txXfrm>
    </dsp:sp>
    <dsp:sp modelId="{790C1E3C-CE2E-4B49-97BB-8405F39F4C24}">
      <dsp:nvSpPr>
        <dsp:cNvPr id="0" name=""/>
        <dsp:cNvSpPr/>
      </dsp:nvSpPr>
      <dsp:spPr>
        <a:xfrm rot="5400000">
          <a:off x="-156104" y="3024352"/>
          <a:ext cx="1040698" cy="7284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2.4 </a:t>
          </a:r>
          <a:endParaRPr lang="en-US" sz="2100" kern="1200"/>
        </a:p>
      </dsp:txBody>
      <dsp:txXfrm rot="-5400000">
        <a:off x="1" y="3232493"/>
        <a:ext cx="728489" cy="312209"/>
      </dsp:txXfrm>
    </dsp:sp>
    <dsp:sp modelId="{2C899B66-CC9A-418D-A7EF-D3FE4F4795D8}">
      <dsp:nvSpPr>
        <dsp:cNvPr id="0" name=""/>
        <dsp:cNvSpPr/>
      </dsp:nvSpPr>
      <dsp:spPr>
        <a:xfrm rot="5400000">
          <a:off x="3347128" y="222347"/>
          <a:ext cx="730976" cy="596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600" kern="1200" dirty="0" smtClean="0"/>
            <a:t>リスク</a:t>
          </a:r>
          <a:r>
            <a:rPr lang="en-US" altLang="ja-JP" sz="1600" kern="1200" dirty="0" smtClean="0"/>
            <a:t>&amp;</a:t>
          </a:r>
          <a:r>
            <a:rPr lang="ja-JP" altLang="en-US" sz="1600" kern="1200" dirty="0" smtClean="0"/>
            <a:t>問題管理 </a:t>
          </a:r>
          <a:r>
            <a:rPr lang="en-US" altLang="ja-JP" sz="1600" kern="1200" dirty="0" smtClean="0"/>
            <a:t> (Risks &amp; Issue management)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/>
        </a:p>
      </dsp:txBody>
      <dsp:txXfrm rot="-5400000">
        <a:off x="728490" y="2876669"/>
        <a:ext cx="5932571" cy="659610"/>
      </dsp:txXfrm>
    </dsp:sp>
    <dsp:sp modelId="{0A37DA1A-BBBE-4D27-9BF6-63D5CC1F7B75}">
      <dsp:nvSpPr>
        <dsp:cNvPr id="0" name=""/>
        <dsp:cNvSpPr/>
      </dsp:nvSpPr>
      <dsp:spPr>
        <a:xfrm rot="5400000">
          <a:off x="-156104" y="3969020"/>
          <a:ext cx="1040698" cy="7284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2.5</a:t>
          </a:r>
          <a:endParaRPr lang="en-US" sz="2100" kern="1200"/>
        </a:p>
      </dsp:txBody>
      <dsp:txXfrm rot="-5400000">
        <a:off x="1" y="4177161"/>
        <a:ext cx="728489" cy="312209"/>
      </dsp:txXfrm>
    </dsp:sp>
    <dsp:sp modelId="{2590CA1B-CF7E-4469-86DD-4AC75098D1A5}">
      <dsp:nvSpPr>
        <dsp:cNvPr id="0" name=""/>
        <dsp:cNvSpPr/>
      </dsp:nvSpPr>
      <dsp:spPr>
        <a:xfrm rot="5400000">
          <a:off x="3374389" y="1167015"/>
          <a:ext cx="676454" cy="596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600" kern="1200" smtClean="0"/>
            <a:t>チームワーク　</a:t>
          </a:r>
          <a:r>
            <a:rPr lang="en-US" altLang="ja-JP" sz="1600" kern="1200" smtClean="0"/>
            <a:t>(</a:t>
          </a:r>
          <a:r>
            <a:rPr lang="en-US" sz="1600" kern="1200" smtClean="0"/>
            <a:t>Team work</a:t>
          </a:r>
          <a:r>
            <a:rPr lang="en-US" altLang="ja-JP" sz="1600" kern="1200" smtClean="0"/>
            <a:t>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/>
        </a:p>
      </dsp:txBody>
      <dsp:txXfrm rot="-5400000">
        <a:off x="728489" y="3845937"/>
        <a:ext cx="5935232" cy="610410"/>
      </dsp:txXfrm>
    </dsp:sp>
    <dsp:sp modelId="{4E0DF642-9D13-45FF-A889-45BD21696018}">
      <dsp:nvSpPr>
        <dsp:cNvPr id="0" name=""/>
        <dsp:cNvSpPr/>
      </dsp:nvSpPr>
      <dsp:spPr>
        <a:xfrm rot="5400000">
          <a:off x="-156104" y="4913689"/>
          <a:ext cx="1040698" cy="7284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2.6 </a:t>
          </a:r>
          <a:endParaRPr lang="en-US" sz="2100" kern="1200"/>
        </a:p>
      </dsp:txBody>
      <dsp:txXfrm rot="-5400000">
        <a:off x="1" y="5121830"/>
        <a:ext cx="728489" cy="312209"/>
      </dsp:txXfrm>
    </dsp:sp>
    <dsp:sp modelId="{182BE1D6-A74F-4E09-BCEF-43E21BC28082}">
      <dsp:nvSpPr>
        <dsp:cNvPr id="0" name=""/>
        <dsp:cNvSpPr/>
      </dsp:nvSpPr>
      <dsp:spPr>
        <a:xfrm rot="5400000">
          <a:off x="3374389" y="2111683"/>
          <a:ext cx="676454" cy="596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600" kern="1200" dirty="0" smtClean="0"/>
            <a:t>ツールとテクニック</a:t>
          </a:r>
          <a:r>
            <a:rPr lang="en-US" altLang="ja-JP" sz="1600" kern="1200" dirty="0" smtClean="0"/>
            <a:t>	</a:t>
          </a:r>
          <a:r>
            <a:rPr lang="en-US" sz="1600" kern="1200" dirty="0" smtClean="0"/>
            <a:t>(Tools and Techniques)</a:t>
          </a:r>
          <a:endParaRPr lang="en-US" sz="1600" kern="1200" dirty="0"/>
        </a:p>
      </dsp:txBody>
      <dsp:txXfrm rot="-5400000">
        <a:off x="728489" y="4790605"/>
        <a:ext cx="5935232" cy="610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79803-ECA8-4204-B619-C726F0831AB5}">
      <dsp:nvSpPr>
        <dsp:cNvPr id="0" name=""/>
        <dsp:cNvSpPr/>
      </dsp:nvSpPr>
      <dsp:spPr>
        <a:xfrm rot="5400000">
          <a:off x="-253847" y="256552"/>
          <a:ext cx="1692317" cy="1184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3.1</a:t>
          </a:r>
          <a:endParaRPr lang="en-US" sz="3500" kern="1200"/>
        </a:p>
      </dsp:txBody>
      <dsp:txXfrm rot="-5400000">
        <a:off x="1" y="595015"/>
        <a:ext cx="1184622" cy="507695"/>
      </dsp:txXfrm>
    </dsp:sp>
    <dsp:sp modelId="{D38294C5-0D28-43CB-A7CF-86758BB9FD7A}">
      <dsp:nvSpPr>
        <dsp:cNvPr id="0" name=""/>
        <dsp:cNvSpPr/>
      </dsp:nvSpPr>
      <dsp:spPr>
        <a:xfrm rot="5400000">
          <a:off x="3250991" y="-2054525"/>
          <a:ext cx="1100006" cy="5247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700" kern="1200" dirty="0" smtClean="0"/>
            <a:t>ユーザー要求</a:t>
          </a:r>
          <a:r>
            <a:rPr lang="en-US" altLang="ja-JP" sz="2700" kern="1200" dirty="0" smtClean="0"/>
            <a:t>			            </a:t>
          </a:r>
          <a:r>
            <a:rPr lang="en-US" sz="2700" kern="1200" dirty="0" smtClean="0"/>
            <a:t>(User Requirements)</a:t>
          </a:r>
          <a:endParaRPr lang="en-US" sz="2700" kern="1200" dirty="0"/>
        </a:p>
      </dsp:txBody>
      <dsp:txXfrm rot="-5400000">
        <a:off x="1177118" y="73046"/>
        <a:ext cx="5194055" cy="992610"/>
      </dsp:txXfrm>
    </dsp:sp>
    <dsp:sp modelId="{9E7CDDCB-13A0-40A9-986D-D6BA931259A9}">
      <dsp:nvSpPr>
        <dsp:cNvPr id="0" name=""/>
        <dsp:cNvSpPr/>
      </dsp:nvSpPr>
      <dsp:spPr>
        <a:xfrm rot="5400000">
          <a:off x="-253847" y="1755836"/>
          <a:ext cx="1692317" cy="1184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3.2</a:t>
          </a:r>
          <a:endParaRPr lang="en-US" sz="3500" kern="1200"/>
        </a:p>
      </dsp:txBody>
      <dsp:txXfrm rot="-5400000">
        <a:off x="1" y="2094299"/>
        <a:ext cx="1184622" cy="507695"/>
      </dsp:txXfrm>
    </dsp:sp>
    <dsp:sp modelId="{8E3CED57-AC44-45E8-A7FD-BB6BB827892D}">
      <dsp:nvSpPr>
        <dsp:cNvPr id="0" name=""/>
        <dsp:cNvSpPr/>
      </dsp:nvSpPr>
      <dsp:spPr>
        <a:xfrm rot="5400000">
          <a:off x="3258495" y="-571884"/>
          <a:ext cx="1100006" cy="5247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700" kern="1200" dirty="0" smtClean="0"/>
            <a:t>システム要求 </a:t>
          </a:r>
          <a:r>
            <a:rPr lang="en-US" sz="2700" kern="1200" dirty="0" smtClean="0"/>
            <a:t>(System Requirements)</a:t>
          </a:r>
          <a:endParaRPr lang="en-US" sz="2700" kern="1200" dirty="0"/>
        </a:p>
      </dsp:txBody>
      <dsp:txXfrm rot="-5400000">
        <a:off x="1184622" y="1555687"/>
        <a:ext cx="5194055" cy="992610"/>
      </dsp:txXfrm>
    </dsp:sp>
    <dsp:sp modelId="{3B48293F-B410-4ACF-9681-9F1572D8B922}">
      <dsp:nvSpPr>
        <dsp:cNvPr id="0" name=""/>
        <dsp:cNvSpPr/>
      </dsp:nvSpPr>
      <dsp:spPr>
        <a:xfrm rot="5400000">
          <a:off x="-253847" y="3255121"/>
          <a:ext cx="1692317" cy="1184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3.3</a:t>
          </a:r>
          <a:endParaRPr lang="en-US" sz="3500" kern="1200"/>
        </a:p>
      </dsp:txBody>
      <dsp:txXfrm rot="-5400000">
        <a:off x="1" y="3593584"/>
        <a:ext cx="1184622" cy="507695"/>
      </dsp:txXfrm>
    </dsp:sp>
    <dsp:sp modelId="{2EDBE5FB-E3FA-41B5-9D69-2413BEBE05D2}">
      <dsp:nvSpPr>
        <dsp:cNvPr id="0" name=""/>
        <dsp:cNvSpPr/>
      </dsp:nvSpPr>
      <dsp:spPr>
        <a:xfrm rot="5400000">
          <a:off x="3258495" y="927400"/>
          <a:ext cx="1100006" cy="5247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700" kern="1200" dirty="0" smtClean="0"/>
            <a:t>非機能要求                                       </a:t>
          </a:r>
          <a:r>
            <a:rPr lang="en-US" altLang="ja-JP" sz="2700" kern="1200" dirty="0" smtClean="0"/>
            <a:t>(</a:t>
          </a:r>
          <a:r>
            <a:rPr lang="en-US" sz="2700" kern="1200" dirty="0" smtClean="0"/>
            <a:t>Non-Functional Requirement)</a:t>
          </a:r>
          <a:endParaRPr lang="en-US" sz="2700" kern="1200" dirty="0"/>
        </a:p>
      </dsp:txBody>
      <dsp:txXfrm rot="-5400000">
        <a:off x="1184622" y="3054971"/>
        <a:ext cx="5194055" cy="992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DFE88-7C30-4922-BAA9-85EB2F4FA34C}">
      <dsp:nvSpPr>
        <dsp:cNvPr id="0" name=""/>
        <dsp:cNvSpPr/>
      </dsp:nvSpPr>
      <dsp:spPr>
        <a:xfrm rot="5400000">
          <a:off x="-192089" y="196067"/>
          <a:ext cx="1280595" cy="896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4.1</a:t>
          </a:r>
          <a:endParaRPr lang="en-US" sz="2600" kern="1200"/>
        </a:p>
      </dsp:txBody>
      <dsp:txXfrm rot="-5400000">
        <a:off x="1" y="452185"/>
        <a:ext cx="896416" cy="384179"/>
      </dsp:txXfrm>
    </dsp:sp>
    <dsp:sp modelId="{4FA73F71-E69E-431B-8533-B3589706A187}">
      <dsp:nvSpPr>
        <dsp:cNvPr id="0" name=""/>
        <dsp:cNvSpPr/>
      </dsp:nvSpPr>
      <dsp:spPr>
        <a:xfrm rot="5400000">
          <a:off x="3344382" y="-2436787"/>
          <a:ext cx="832387" cy="5728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4.1. </a:t>
          </a:r>
          <a:r>
            <a:rPr lang="ja-JP" altLang="en-US" sz="2000" kern="1200" dirty="0" smtClean="0"/>
            <a:t>アーキテクチャ設計</a:t>
          </a:r>
          <a:r>
            <a:rPr lang="en-US" sz="2000" kern="1200" dirty="0" smtClean="0"/>
            <a:t>(Architecture Design)</a:t>
          </a:r>
          <a:endParaRPr lang="en-US" sz="2000" kern="1200" dirty="0"/>
        </a:p>
      </dsp:txBody>
      <dsp:txXfrm rot="-5400000">
        <a:off x="896416" y="51813"/>
        <a:ext cx="5687685" cy="751119"/>
      </dsp:txXfrm>
    </dsp:sp>
    <dsp:sp modelId="{4C260662-20B3-414F-AAE5-B76AF9005C29}">
      <dsp:nvSpPr>
        <dsp:cNvPr id="0" name=""/>
        <dsp:cNvSpPr/>
      </dsp:nvSpPr>
      <dsp:spPr>
        <a:xfrm rot="5400000">
          <a:off x="-192089" y="1330449"/>
          <a:ext cx="1280595" cy="896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4.2</a:t>
          </a:r>
          <a:endParaRPr lang="en-US" sz="2600" kern="1200"/>
        </a:p>
      </dsp:txBody>
      <dsp:txXfrm rot="-5400000">
        <a:off x="1" y="1586567"/>
        <a:ext cx="896416" cy="384179"/>
      </dsp:txXfrm>
    </dsp:sp>
    <dsp:sp modelId="{4F5AF455-FAFD-4E13-A9CC-481A6DC9333C}">
      <dsp:nvSpPr>
        <dsp:cNvPr id="0" name=""/>
        <dsp:cNvSpPr/>
      </dsp:nvSpPr>
      <dsp:spPr>
        <a:xfrm rot="5400000">
          <a:off x="3344382" y="-1309605"/>
          <a:ext cx="832387" cy="5728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4.2. </a:t>
          </a:r>
          <a:r>
            <a:rPr lang="ja-JP" altLang="en-US" sz="2000" kern="1200" dirty="0" smtClean="0"/>
            <a:t>画面設計</a:t>
          </a:r>
          <a:r>
            <a:rPr lang="en-US" altLang="ja-JP" sz="2000" kern="1200" dirty="0" smtClean="0"/>
            <a:t>	 </a:t>
          </a:r>
          <a:r>
            <a:rPr lang="en-US" sz="2000" kern="1200" dirty="0" smtClean="0"/>
            <a:t>(Screen Design)</a:t>
          </a:r>
          <a:endParaRPr lang="en-US" sz="2000" kern="1200" dirty="0"/>
        </a:p>
      </dsp:txBody>
      <dsp:txXfrm rot="-5400000">
        <a:off x="896416" y="1178995"/>
        <a:ext cx="5687685" cy="751119"/>
      </dsp:txXfrm>
    </dsp:sp>
    <dsp:sp modelId="{123171D8-235A-472D-9C98-A9DD2D24E386}">
      <dsp:nvSpPr>
        <dsp:cNvPr id="0" name=""/>
        <dsp:cNvSpPr/>
      </dsp:nvSpPr>
      <dsp:spPr>
        <a:xfrm rot="5400000">
          <a:off x="-192089" y="2464832"/>
          <a:ext cx="1280595" cy="896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4.3</a:t>
          </a:r>
        </a:p>
      </dsp:txBody>
      <dsp:txXfrm rot="-5400000">
        <a:off x="1" y="2720950"/>
        <a:ext cx="896416" cy="384179"/>
      </dsp:txXfrm>
    </dsp:sp>
    <dsp:sp modelId="{6C0A0796-9B3D-4402-BB3A-D7220D05DF33}">
      <dsp:nvSpPr>
        <dsp:cNvPr id="0" name=""/>
        <dsp:cNvSpPr/>
      </dsp:nvSpPr>
      <dsp:spPr>
        <a:xfrm rot="5400000">
          <a:off x="3344382" y="-175223"/>
          <a:ext cx="832387" cy="5728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4.3. </a:t>
          </a:r>
          <a:r>
            <a:rPr lang="ja-JP" altLang="en-US" sz="2000" kern="1200" dirty="0" smtClean="0"/>
            <a:t>詳細設計</a:t>
          </a:r>
          <a:r>
            <a:rPr lang="en-US" altLang="ja-JP" sz="2000" kern="1200" dirty="0" smtClean="0"/>
            <a:t>	</a:t>
          </a:r>
          <a:r>
            <a:rPr lang="en-US" sz="2000" kern="1200" dirty="0" smtClean="0"/>
            <a:t>(Detail Design)</a:t>
          </a:r>
          <a:endParaRPr lang="en-US" sz="2000" kern="1200" dirty="0"/>
        </a:p>
      </dsp:txBody>
      <dsp:txXfrm rot="-5400000">
        <a:off x="896416" y="2313377"/>
        <a:ext cx="5687685" cy="751119"/>
      </dsp:txXfrm>
    </dsp:sp>
    <dsp:sp modelId="{040C59D0-1E97-46C9-A1E2-93BDB9C91B59}">
      <dsp:nvSpPr>
        <dsp:cNvPr id="0" name=""/>
        <dsp:cNvSpPr/>
      </dsp:nvSpPr>
      <dsp:spPr>
        <a:xfrm rot="5400000">
          <a:off x="-192089" y="3599214"/>
          <a:ext cx="1280595" cy="896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4.4</a:t>
          </a:r>
        </a:p>
      </dsp:txBody>
      <dsp:txXfrm rot="-5400000">
        <a:off x="1" y="3855332"/>
        <a:ext cx="896416" cy="384179"/>
      </dsp:txXfrm>
    </dsp:sp>
    <dsp:sp modelId="{FF9984C7-CB0F-4217-A4BE-4B4F52DE5996}">
      <dsp:nvSpPr>
        <dsp:cNvPr id="0" name=""/>
        <dsp:cNvSpPr/>
      </dsp:nvSpPr>
      <dsp:spPr>
        <a:xfrm rot="5400000">
          <a:off x="3344382" y="990098"/>
          <a:ext cx="832387" cy="5728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4.4. </a:t>
          </a:r>
          <a:r>
            <a:rPr lang="ja-JP" altLang="en-US" sz="2000" kern="1200" dirty="0" smtClean="0"/>
            <a:t>データベース設計  </a:t>
          </a:r>
          <a:r>
            <a:rPr lang="en-US" sz="2000" kern="1200" dirty="0" smtClean="0"/>
            <a:t>(Database Design)</a:t>
          </a:r>
          <a:endParaRPr lang="en-US" sz="2000" kern="1200" dirty="0"/>
        </a:p>
      </dsp:txBody>
      <dsp:txXfrm rot="-5400000">
        <a:off x="896416" y="3478698"/>
        <a:ext cx="5687685" cy="7511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6D37F-F5DA-464D-8307-E60370C9C5F7}">
      <dsp:nvSpPr>
        <dsp:cNvPr id="0" name=""/>
        <dsp:cNvSpPr/>
      </dsp:nvSpPr>
      <dsp:spPr>
        <a:xfrm rot="5400000">
          <a:off x="-276428" y="278815"/>
          <a:ext cx="1842855" cy="1289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5.1</a:t>
          </a:r>
          <a:endParaRPr lang="en-US" sz="3800" kern="1200"/>
        </a:p>
      </dsp:txBody>
      <dsp:txXfrm rot="-5400000">
        <a:off x="1" y="647387"/>
        <a:ext cx="1289999" cy="552856"/>
      </dsp:txXfrm>
    </dsp:sp>
    <dsp:sp modelId="{CFB8B05B-F76C-43E6-9413-23A9585BC65D}">
      <dsp:nvSpPr>
        <dsp:cNvPr id="0" name=""/>
        <dsp:cNvSpPr/>
      </dsp:nvSpPr>
      <dsp:spPr>
        <a:xfrm rot="5400000">
          <a:off x="3610467" y="-2294183"/>
          <a:ext cx="1197856" cy="58387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700" kern="1200" smtClean="0"/>
            <a:t>レビュー　</a:t>
          </a:r>
          <a:r>
            <a:rPr lang="en-US" altLang="ja-JP" sz="3700" kern="1200" smtClean="0"/>
            <a:t>(</a:t>
          </a:r>
          <a:r>
            <a:rPr lang="en-US" sz="3700" kern="1200" smtClean="0"/>
            <a:t>Review)</a:t>
          </a:r>
          <a:endParaRPr lang="en-US" sz="3700" kern="1200"/>
        </a:p>
      </dsp:txBody>
      <dsp:txXfrm rot="-5400000">
        <a:off x="1290000" y="84759"/>
        <a:ext cx="5780317" cy="1080906"/>
      </dsp:txXfrm>
    </dsp:sp>
    <dsp:sp modelId="{955E4533-1E28-4150-A36D-12A5CA94704E}">
      <dsp:nvSpPr>
        <dsp:cNvPr id="0" name=""/>
        <dsp:cNvSpPr/>
      </dsp:nvSpPr>
      <dsp:spPr>
        <a:xfrm rot="5400000">
          <a:off x="-276428" y="1831337"/>
          <a:ext cx="1842855" cy="1289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5.2</a:t>
          </a:r>
          <a:endParaRPr lang="en-US" sz="3800" kern="1200"/>
        </a:p>
      </dsp:txBody>
      <dsp:txXfrm rot="-5400000">
        <a:off x="1" y="2199909"/>
        <a:ext cx="1289999" cy="552856"/>
      </dsp:txXfrm>
    </dsp:sp>
    <dsp:sp modelId="{2EB90D51-707D-4508-8A0B-D2563582517C}">
      <dsp:nvSpPr>
        <dsp:cNvPr id="0" name=""/>
        <dsp:cNvSpPr/>
      </dsp:nvSpPr>
      <dsp:spPr>
        <a:xfrm rot="5400000">
          <a:off x="3610467" y="-765559"/>
          <a:ext cx="1197856" cy="58387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700" kern="1200" smtClean="0"/>
            <a:t>テスティング　</a:t>
          </a:r>
          <a:r>
            <a:rPr lang="en-US" altLang="ja-JP" sz="3700" kern="1200" smtClean="0"/>
            <a:t>(</a:t>
          </a:r>
          <a:r>
            <a:rPr lang="en-US" sz="3700" kern="1200" smtClean="0"/>
            <a:t>Testing)</a:t>
          </a:r>
          <a:endParaRPr lang="en-US" sz="3700" kern="1200"/>
        </a:p>
      </dsp:txBody>
      <dsp:txXfrm rot="-5400000">
        <a:off x="1290000" y="1613383"/>
        <a:ext cx="5780317" cy="1080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D6C66-7F2E-4E29-98F5-0FDBD61F1661}">
      <dsp:nvSpPr>
        <dsp:cNvPr id="0" name=""/>
        <dsp:cNvSpPr/>
      </dsp:nvSpPr>
      <dsp:spPr>
        <a:xfrm>
          <a:off x="0" y="13938"/>
          <a:ext cx="923330" cy="498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600" b="1" kern="1200" dirty="0" smtClean="0"/>
            <a:t>ベトナムようこそ</a:t>
          </a:r>
          <a:endParaRPr lang="vi-VN" sz="2600" kern="1200" dirty="0"/>
        </a:p>
      </dsp:txBody>
      <dsp:txXfrm>
        <a:off x="45073" y="59011"/>
        <a:ext cx="833184" cy="489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1CE94-2139-4414-8E57-4F9F504B6D27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5858-D071-419F-8E46-4838ECE7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25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89C8F-C3E8-45C5-906B-FDF70F8D7429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58FA1-9E5A-4C15-BE9F-865B5D9DA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9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58FA1-9E5A-4C15-BE9F-865B5D9DA5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817A5AA-974D-4852-8A8B-C046972C4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1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145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2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92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4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43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2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8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1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8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2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2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51EE29-BA0A-458E-8932-86775FE0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2.jpeg"/><Relationship Id="rId4" Type="http://schemas.openxmlformats.org/officeDocument/2006/relationships/image" Target="../media/image36.jpe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77.jpeg"/><Relationship Id="rId9" Type="http://schemas.microsoft.com/office/2007/relationships/diagramDrawing" Target="../diagrams/drawing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ketch-travel.com/vietn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84664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卒業プロジェクト</a:t>
            </a:r>
            <a:r>
              <a:rPr lang="en-US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Capstone Project</a:t>
            </a:r>
            <a:endParaRPr lang="en-US" sz="48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282" y="1681773"/>
            <a:ext cx="8252810" cy="1389856"/>
          </a:xfrm>
        </p:spPr>
        <p:txBody>
          <a:bodyPr>
            <a:noAutofit/>
          </a:bodyPr>
          <a:lstStyle/>
          <a:p>
            <a:r>
              <a:rPr lang="en-US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dwardian Script ITC" pitchFamily="66" charset="0"/>
              </a:rPr>
              <a:t>		Betonamu Youkoso</a:t>
            </a:r>
            <a:endParaRPr lang="en-US" sz="8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dwardian Script ITC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094113"/>
            <a:ext cx="6400800" cy="263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smtClean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160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51294"/>
              </p:ext>
            </p:extLst>
          </p:nvPr>
        </p:nvGraphicFramePr>
        <p:xfrm>
          <a:off x="1371600" y="3059957"/>
          <a:ext cx="7418498" cy="3266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291"/>
                <a:gridCol w="2209886"/>
                <a:gridCol w="1108096"/>
                <a:gridCol w="2016225"/>
              </a:tblGrid>
              <a:tr h="40733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egoe UI"/>
                          <a:ea typeface="MS Mincho"/>
                          <a:cs typeface="Times New Roman"/>
                        </a:rPr>
                        <a:t>Five</a:t>
                      </a:r>
                      <a:r>
                        <a:rPr lang="en-US" sz="1600" baseline="0" dirty="0" smtClean="0"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Segoe UI"/>
                          <a:ea typeface="MS Mincho"/>
                          <a:cs typeface="Times New Roman"/>
                        </a:rPr>
                        <a:t> Factorial Team</a:t>
                      </a:r>
                      <a:endParaRPr lang="en-US" sz="1600" dirty="0">
                        <a:effectLst>
                          <a:glow rad="1397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en-US" sz="160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Trần</a:t>
                      </a:r>
                      <a:r>
                        <a:rPr lang="en-US" sz="1600" baseline="0" dirty="0" smtClean="0">
                          <a:effectLst/>
                        </a:rPr>
                        <a:t> Thanh Tùng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SE02053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TungTTSE02053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3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effectLst/>
                        </a:rPr>
                        <a:t>Group Members</a:t>
                      </a: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Lê</a:t>
                      </a:r>
                      <a:r>
                        <a:rPr lang="en-US" sz="1600" baseline="0" dirty="0" smtClean="0">
                          <a:effectLst/>
                        </a:rPr>
                        <a:t> Hoàng Nam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SE02285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NamLHSE02285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smtClean="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Nguyễn</a:t>
                      </a:r>
                      <a:r>
                        <a:rPr lang="en-US" sz="1600" baseline="0" dirty="0" smtClean="0">
                          <a:effectLst/>
                        </a:rPr>
                        <a:t> Minh Sơn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SE02278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SonNMSE2278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Trần</a:t>
                      </a:r>
                      <a:r>
                        <a:rPr lang="en-US" sz="1600" baseline="0" dirty="0" smtClean="0">
                          <a:effectLst/>
                        </a:rPr>
                        <a:t> Vũ Hoàng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SE02329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  <a:latin typeface="Segoe UI"/>
                          <a:ea typeface="MS Mincho"/>
                          <a:cs typeface="Times New Roman"/>
                        </a:rPr>
                        <a:t>HoangVTSE02329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Bùi</a:t>
                      </a:r>
                      <a:r>
                        <a:rPr lang="en-US" sz="1600" baseline="0" dirty="0" smtClean="0">
                          <a:effectLst/>
                        </a:rPr>
                        <a:t> Thị Liên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SE02312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  <a:latin typeface="Segoe UI"/>
                          <a:ea typeface="MS Mincho"/>
                          <a:cs typeface="Times New Roman"/>
                        </a:rPr>
                        <a:t>LienBTSE02312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5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>
                          <a:effectLst/>
                        </a:rPr>
                        <a:t>Supervisor</a:t>
                      </a:r>
                      <a:endParaRPr lang="en-US" sz="160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>
                          <a:effectLst/>
                        </a:rPr>
                        <a:t>Mr. Phạm Ngọc </a:t>
                      </a:r>
                      <a:r>
                        <a:rPr lang="en-US" sz="1600" dirty="0" smtClean="0">
                          <a:effectLst/>
                        </a:rPr>
                        <a:t>Hà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>
                          <a:effectLst/>
                        </a:rPr>
                        <a:t>Ext Supervisor</a:t>
                      </a:r>
                      <a:endParaRPr lang="en-US" sz="160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11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>
                          <a:effectLst/>
                        </a:rPr>
                        <a:t>Capstone Project code</a:t>
                      </a:r>
                      <a:endParaRPr lang="en-US" sz="160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endParaRPr lang="en-US" sz="1600" dirty="0">
                        <a:effectLst/>
                        <a:latin typeface="Segoe U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1" y="233396"/>
            <a:ext cx="1496847" cy="116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67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013" y="235747"/>
            <a:ext cx="5797276" cy="778098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1.3. </a:t>
            </a:r>
            <a:r>
              <a:rPr lang="ja-JP" altLang="en-US" sz="31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な</a:t>
            </a:r>
            <a:r>
              <a:rPr lang="ja-JP" altLang="en-US" sz="3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ぜ</a:t>
            </a:r>
            <a:r>
              <a:rPr lang="en-US" altLang="ja-JP" sz="3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Android</a:t>
            </a:r>
            <a:r>
              <a:rPr lang="ja-JP" altLang="en-US" sz="3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を</a:t>
            </a:r>
            <a:r>
              <a:rPr lang="ja-JP" altLang="en-US" sz="31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選ぶ　</a:t>
            </a:r>
            <a:r>
              <a:rPr lang="en-US" sz="3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Why Android?</a:t>
            </a:r>
            <a:endParaRPr lang="en-US" sz="31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atura MT Script Capitals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93959"/>
            <a:ext cx="651260" cy="6512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63888" y="600216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Android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86" y="1020684"/>
            <a:ext cx="6572604" cy="39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6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696744" cy="1143000"/>
          </a:xfrm>
        </p:spPr>
        <p:txBody>
          <a:bodyPr>
            <a:no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2. </a:t>
            </a:r>
            <a:r>
              <a:rPr lang="ja-JP" alt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ソフトウェアプロジェクト管</a:t>
            </a:r>
            <a:r>
              <a:rPr lang="ja-JP" alt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理</a:t>
            </a:r>
            <a:r>
              <a:rPr lang="en-US" altLang="ja-JP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Software </a:t>
            </a:r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Project Management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8612044"/>
              </p:ext>
            </p:extLst>
          </p:nvPr>
        </p:nvGraphicFramePr>
        <p:xfrm>
          <a:off x="1403648" y="1052736"/>
          <a:ext cx="669674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8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332656"/>
            <a:ext cx="4532184" cy="778098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2.1. </a:t>
            </a:r>
            <a:r>
              <a:rPr lang="ja-JP" alt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プロジェクト組織</a:t>
            </a:r>
            <a:r>
              <a:rPr lang="en-US" altLang="ja-JP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Project Organization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60" y="1291585"/>
            <a:ext cx="6836440" cy="4945727"/>
          </a:xfrm>
        </p:spPr>
      </p:pic>
    </p:spTree>
    <p:extLst>
      <p:ext uri="{BB962C8B-B14F-4D97-AF65-F5344CB8AC3E}">
        <p14:creationId xmlns:p14="http://schemas.microsoft.com/office/powerpoint/2010/main" val="2354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476671"/>
            <a:ext cx="5756320" cy="537173"/>
          </a:xfrm>
        </p:spPr>
        <p:txBody>
          <a:bodyPr>
            <a:no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2.2.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ソフトウェ アプロセス モデル</a:t>
            </a:r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Software Process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78" y="1558209"/>
            <a:ext cx="6725891" cy="479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35696" y="6165304"/>
            <a:ext cx="5991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Rational Unified Process </a:t>
            </a:r>
            <a:r>
              <a:rPr lang="ja-JP" altLang="en-US" sz="2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モデ</a:t>
            </a:r>
            <a:r>
              <a:rPr lang="ja-JP" altLang="en-US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ル</a:t>
            </a:r>
            <a:endParaRPr lang="en-US" sz="20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8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332656"/>
            <a:ext cx="4604192" cy="778098"/>
          </a:xfrm>
        </p:spPr>
        <p:txBody>
          <a:bodyPr>
            <a:no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2.3.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プロジェクト計画　</a:t>
            </a:r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Project Schedule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452129"/>
              </p:ext>
            </p:extLst>
          </p:nvPr>
        </p:nvGraphicFramePr>
        <p:xfrm>
          <a:off x="899590" y="1484784"/>
          <a:ext cx="7200801" cy="4995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9459"/>
                <a:gridCol w="886253"/>
                <a:gridCol w="2049459"/>
                <a:gridCol w="1107815"/>
                <a:gridCol w="1107815"/>
              </a:tblGrid>
              <a:tr h="328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Delivery Location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Stage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Deliverable/ Milestone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Expected delivery date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</a:tr>
              <a:tr h="265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Initiation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Project Plan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2014/05/12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19025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Definition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 Project Plan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2014/05/16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Supervisor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265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Introduction Report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2014/05/18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397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Software Requirement Specification - SRS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2014/05/21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229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 Report No 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2014/05/25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Supervisor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265235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Solution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Architecture Design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2014/05/28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265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Detail Design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2014/06/05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265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Database Desgin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2014/06/05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190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 Report No 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2014/06/08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Supervisor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265235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Test Plan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2014/06/16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265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Test Case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2014/06/20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190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 Report No 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2014/06/22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Supervisor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265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Coding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2014/07/18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265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Test Report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2014/07/20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190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 Report No 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2014/07/20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Supervisor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190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 Report No 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2014/08/03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Supervisor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265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Transition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 Report No 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2014/08/10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Supervisor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  <a:tr h="265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Termination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Customer Survey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2014/08/17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 Team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380" marR="543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0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1" y="332656"/>
            <a:ext cx="6585168" cy="778098"/>
          </a:xfrm>
        </p:spPr>
        <p:txBody>
          <a:bodyPr>
            <a:no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2.3.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プロジェクト計画　</a:t>
            </a:r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Project Schedule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641805"/>
            <a:ext cx="7706816" cy="4163459"/>
          </a:xfrm>
        </p:spPr>
      </p:pic>
    </p:spTree>
    <p:extLst>
      <p:ext uri="{BB962C8B-B14F-4D97-AF65-F5344CB8AC3E}">
        <p14:creationId xmlns:p14="http://schemas.microsoft.com/office/powerpoint/2010/main" val="36638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5960" y="476672"/>
            <a:ext cx="5540296" cy="53717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2.4. </a:t>
            </a:r>
            <a:r>
              <a:rPr lang="ja-JP" alt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リスク</a:t>
            </a:r>
            <a:r>
              <a:rPr lang="en-US" altLang="ja-JP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&amp;</a:t>
            </a:r>
            <a:r>
              <a:rPr lang="ja-JP" alt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問題管理</a:t>
            </a:r>
            <a:r>
              <a:rPr lang="en-US" altLang="ja-JP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Risks &amp; Issue management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41997"/>
              </p:ext>
            </p:extLst>
          </p:nvPr>
        </p:nvGraphicFramePr>
        <p:xfrm>
          <a:off x="251520" y="1196752"/>
          <a:ext cx="8681074" cy="2736585"/>
        </p:xfrm>
        <a:graphic>
          <a:graphicData uri="http://schemas.openxmlformats.org/drawingml/2006/table">
            <a:tbl>
              <a:tblPr/>
              <a:tblGrid>
                <a:gridCol w="373657"/>
                <a:gridCol w="674569"/>
                <a:gridCol w="1400046"/>
                <a:gridCol w="378373"/>
                <a:gridCol w="1245917"/>
                <a:gridCol w="1440160"/>
                <a:gridCol w="1109324"/>
                <a:gridCol w="517555"/>
                <a:gridCol w="706661"/>
                <a:gridCol w="461155"/>
                <a:gridCol w="373657"/>
              </a:tblGrid>
              <a:tr h="35046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Register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32">
                <a:tc gridSpan="3">
                  <a:txBody>
                    <a:bodyPr/>
                    <a:lstStyle/>
                    <a:p>
                      <a:pPr marL="0" indent="114300" algn="l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Project: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</a:t>
                      </a: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263">
                <a:tc gridSpan="3">
                  <a:txBody>
                    <a:bodyPr/>
                    <a:lstStyle/>
                    <a:p>
                      <a:pPr marL="0" indent="114300" algn="l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Prepared by: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Trần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Thanh Tùng</a:t>
                      </a: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114300" algn="l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Reviewed by</a:t>
                      </a:r>
                      <a:r>
                        <a:rPr lang="en-US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05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Bùi Thị Liên</a:t>
                      </a: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839">
                <a:tc gridSpan="3">
                  <a:txBody>
                    <a:bodyPr/>
                    <a:lstStyle/>
                    <a:p>
                      <a:pPr marL="0" indent="114300" algn="l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created</a:t>
                      </a:r>
                      <a:r>
                        <a:rPr lang="en-US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2014/05/12</a:t>
                      </a: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114300" algn="l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mondified</a:t>
                      </a:r>
                      <a:r>
                        <a:rPr lang="en-US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2014/05/16</a:t>
                      </a: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Root Cause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Triggers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Potential Responses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 Owner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Probability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Impact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Late deadline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Work/ process is late in comparison with deadline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Structure risk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 not have deeply knowledge about requirement and reasonable distribution way between capstone project and studying, working unreasonably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Team member do not submit their finished tasks in time, or the submitted tasks do not meet the target of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tasks.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Finding the reason, explain the problems not fully understood, update plan &amp; change responsibility,</a:t>
                      </a:r>
                      <a:r>
                        <a:rPr lang="en-US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overtime.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Project team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65668"/>
              </p:ext>
            </p:extLst>
          </p:nvPr>
        </p:nvGraphicFramePr>
        <p:xfrm>
          <a:off x="251520" y="4146259"/>
          <a:ext cx="8712970" cy="2293237"/>
        </p:xfrm>
        <a:graphic>
          <a:graphicData uri="http://schemas.openxmlformats.org/drawingml/2006/table">
            <a:tbl>
              <a:tblPr/>
              <a:tblGrid>
                <a:gridCol w="456572"/>
                <a:gridCol w="928380"/>
                <a:gridCol w="1351352"/>
                <a:gridCol w="1295877"/>
                <a:gridCol w="806346"/>
                <a:gridCol w="767463"/>
                <a:gridCol w="691996"/>
                <a:gridCol w="521088"/>
                <a:gridCol w="743697"/>
                <a:gridCol w="1150199"/>
              </a:tblGrid>
              <a:tr h="33425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 Log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199">
                <a:tc gridSpan="4">
                  <a:txBody>
                    <a:bodyPr/>
                    <a:lstStyle/>
                    <a:p>
                      <a:pPr marL="0" indent="114300" algn="l" defTabSz="914400" rtl="0" eaLnBrk="1" fontAlgn="ctr" latinLnBrk="0" hangingPunct="1"/>
                      <a:r>
                        <a:rPr lang="en-US" sz="105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Project: </a:t>
                      </a:r>
                      <a:r>
                        <a:rPr lang="en-US" sz="105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</a:t>
                      </a:r>
                      <a:endParaRPr lang="en-US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114300" algn="l" defTabSz="914400" rtl="0" eaLnBrk="1" fontAlgn="ctr" latinLnBrk="0" hangingPunct="1"/>
                      <a:r>
                        <a:rPr lang="en-US" sz="105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389">
                <a:tc gridSpan="4">
                  <a:txBody>
                    <a:bodyPr/>
                    <a:lstStyle/>
                    <a:p>
                      <a:pPr marL="0" indent="114300" algn="l" defTabSz="914400" rtl="0" eaLnBrk="1" fontAlgn="ctr" latinLnBrk="0" hangingPunct="1"/>
                      <a:r>
                        <a:rPr lang="en-US" sz="105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Prepared by: </a:t>
                      </a:r>
                      <a:r>
                        <a:rPr lang="en-US" sz="105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Trần</a:t>
                      </a:r>
                      <a:r>
                        <a:rPr lang="en-US" sz="1050" b="1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Thanh Tùng</a:t>
                      </a:r>
                      <a:endParaRPr lang="en-US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114300" algn="l" defTabSz="914400" rtl="0" eaLnBrk="1" fontAlgn="ctr" latinLnBrk="0" hangingPunct="1"/>
                      <a:r>
                        <a:rPr lang="en-US" sz="105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Reviewed by: </a:t>
                      </a:r>
                      <a:r>
                        <a:rPr lang="en-US" sz="105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Bùi</a:t>
                      </a:r>
                      <a:r>
                        <a:rPr lang="en-US" sz="1050" b="1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Thi Liên</a:t>
                      </a:r>
                      <a:endParaRPr lang="en-US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199">
                <a:tc gridSpan="4">
                  <a:txBody>
                    <a:bodyPr/>
                    <a:lstStyle/>
                    <a:p>
                      <a:pPr marL="0" indent="114300" algn="l" defTabSz="914400" rtl="0" eaLnBrk="1" fontAlgn="ctr" latinLnBrk="0" hangingPunct="1"/>
                      <a:r>
                        <a:rPr lang="en-US" sz="105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 created</a:t>
                      </a:r>
                      <a:r>
                        <a:rPr lang="en-US" sz="105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 2014/05/17</a:t>
                      </a:r>
                      <a:endParaRPr lang="en-US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114300" algn="l" defTabSz="914400" rtl="0" eaLnBrk="1" fontAlgn="ctr" latinLnBrk="0" hangingPunct="1"/>
                      <a:r>
                        <a:rPr lang="en-US" sz="105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 mondified</a:t>
                      </a:r>
                      <a:r>
                        <a:rPr lang="en-US" sz="105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 2014/05/21</a:t>
                      </a:r>
                      <a:endParaRPr lang="en-US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5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Issue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Priority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Reported By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Assigned 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Date Resolved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Resolution/ Comments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Medium, 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Don’t clear</a:t>
                      </a: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about business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Members don't know about trading floor business.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Personal Experience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TungTT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SonNM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2014/05/21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Ask instructor about trading floor business.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43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03664"/>
            <a:ext cx="3312368" cy="778098"/>
          </a:xfrm>
        </p:spPr>
        <p:txBody>
          <a:bodyPr>
            <a:no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2.5.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チームワーク</a:t>
            </a:r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Team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53" y="1165261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労働時間 </a:t>
            </a:r>
            <a:r>
              <a:rPr lang="en-US" altLang="zh-TW" dirty="0">
                <a:latin typeface="MS Mincho" panose="02020609040205080304" pitchFamily="49" charset="-128"/>
                <a:ea typeface="MS Mincho" panose="02020609040205080304" pitchFamily="49" charset="-128"/>
              </a:rPr>
              <a:t>: 4</a:t>
            </a:r>
            <a:r>
              <a:rPr lang="zh-TW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時間</a:t>
            </a:r>
            <a:r>
              <a:rPr lang="en-US" altLang="zh-TW" dirty="0">
                <a:latin typeface="MS Mincho" panose="02020609040205080304" pitchFamily="49" charset="-128"/>
                <a:ea typeface="MS Mincho" panose="02020609040205080304" pitchFamily="49" charset="-128"/>
              </a:rPr>
              <a:t>/</a:t>
            </a:r>
            <a:r>
              <a:rPr lang="zh-TW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日</a:t>
            </a:r>
            <a:r>
              <a:rPr lang="zh-TW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、</a:t>
            </a:r>
            <a:r>
              <a:rPr lang="en-US" altLang="zh-TW" dirty="0">
                <a:latin typeface="MS Mincho" panose="02020609040205080304" pitchFamily="49" charset="-128"/>
                <a:ea typeface="MS Mincho" panose="02020609040205080304" pitchFamily="49" charset="-128"/>
              </a:rPr>
              <a:t>4</a:t>
            </a:r>
            <a:r>
              <a:rPr lang="zh-TW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日</a:t>
            </a:r>
            <a:r>
              <a:rPr lang="en-US" altLang="zh-TW" dirty="0">
                <a:latin typeface="MS Mincho" panose="02020609040205080304" pitchFamily="49" charset="-128"/>
                <a:ea typeface="MS Mincho" panose="02020609040205080304" pitchFamily="49" charset="-128"/>
              </a:rPr>
              <a:t>/</a:t>
            </a:r>
            <a:r>
              <a:rPr lang="zh-TW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週</a:t>
            </a:r>
            <a:endParaRPr lang="en-US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/>
              <a:t>(Time: </a:t>
            </a:r>
            <a:r>
              <a:rPr lang="en-US" sz="3000" dirty="0" smtClean="0"/>
              <a:t>6 hours/day</a:t>
            </a:r>
            <a:r>
              <a:rPr lang="en-US" sz="3000" dirty="0"/>
              <a:t>, 5</a:t>
            </a:r>
            <a:r>
              <a:rPr lang="en-US" sz="3000" dirty="0" smtClean="0"/>
              <a:t> </a:t>
            </a:r>
            <a:r>
              <a:rPr lang="en-US" sz="3000" dirty="0"/>
              <a:t>days/week.)</a:t>
            </a:r>
            <a:endParaRPr lang="en-US" sz="3000" dirty="0" smtClean="0"/>
          </a:p>
          <a:p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場所 </a:t>
            </a:r>
            <a:r>
              <a:rPr lang="en-US" altLang="ja-JP" dirty="0">
                <a:latin typeface="MS Mincho" panose="02020609040205080304" pitchFamily="49" charset="-128"/>
                <a:ea typeface="MS Mincho" panose="02020609040205080304" pitchFamily="49" charset="-128"/>
              </a:rPr>
              <a:t>: </a:t>
            </a:r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学校、家</a:t>
            </a:r>
            <a:r>
              <a:rPr lang="ja-JP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庭</a:t>
            </a:r>
            <a:endParaRPr lang="en-US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/>
              <a:t>(Location: school, </a:t>
            </a:r>
            <a:r>
              <a:rPr lang="en-US" sz="3000" dirty="0" smtClean="0"/>
              <a:t>home)</a:t>
            </a:r>
          </a:p>
          <a:p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コミュニケーショ</a:t>
            </a:r>
            <a:r>
              <a:rPr lang="ja-JP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ン</a:t>
            </a:r>
            <a:endParaRPr lang="en-US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/>
              <a:t>(</a:t>
            </a:r>
            <a:r>
              <a:rPr lang="en-US" sz="3000" dirty="0" smtClean="0"/>
              <a:t>Communication)</a:t>
            </a:r>
          </a:p>
          <a:p>
            <a:r>
              <a:rPr lang="ja-JP" altLang="en-US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コンフィギュレーション管理</a:t>
            </a:r>
            <a:endParaRPr lang="en-US" sz="28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/>
              <a:t>(Configuration management)</a:t>
            </a:r>
          </a:p>
          <a:p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監督者とミーティン</a:t>
            </a:r>
            <a:r>
              <a:rPr lang="ja-JP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グ</a:t>
            </a:r>
            <a:endParaRPr lang="en-US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/>
              <a:t>(Meeting supervisor)</a:t>
            </a:r>
          </a:p>
          <a:p>
            <a:r>
              <a:rPr lang="ja-JP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ミ</a:t>
            </a:r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ーティング議事</a:t>
            </a:r>
            <a:r>
              <a:rPr lang="ja-JP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録</a:t>
            </a:r>
            <a:endParaRPr lang="en-US" altLang="ja-JP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/>
              <a:t>(Meeting </a:t>
            </a:r>
            <a:r>
              <a:rPr lang="en-US" sz="3000" dirty="0" smtClean="0"/>
              <a:t>minutes)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88" y="1287662"/>
            <a:ext cx="900000" cy="9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12" y="2132856"/>
            <a:ext cx="833075" cy="833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20" y="2187663"/>
            <a:ext cx="656201" cy="656201"/>
          </a:xfrm>
          <a:prstGeom prst="rect">
            <a:avLst/>
          </a:prstGeom>
        </p:spPr>
      </p:pic>
      <p:pic>
        <p:nvPicPr>
          <p:cNvPr id="8" name="Picture 7" descr="skyp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186" y="3116483"/>
            <a:ext cx="726991" cy="720000"/>
          </a:xfrm>
          <a:prstGeom prst="rect">
            <a:avLst/>
          </a:prstGeom>
        </p:spPr>
      </p:pic>
      <p:pic>
        <p:nvPicPr>
          <p:cNvPr id="9" name="Picture 8" descr="http://scm-l3.technorati.com/11/02/27/27973/GMail-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6841" y="3116483"/>
            <a:ext cx="719999" cy="720000"/>
          </a:xfrm>
          <a:prstGeom prst="rect">
            <a:avLst/>
          </a:prstGeom>
          <a:noFill/>
        </p:spPr>
      </p:pic>
      <p:pic>
        <p:nvPicPr>
          <p:cNvPr id="10" name="Picture 9" descr="http://www.dreamstime.com/symbol-people-social-media-network-ring-group-talk-thumb136491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9088" y="3073552"/>
            <a:ext cx="720000" cy="720000"/>
          </a:xfrm>
          <a:prstGeom prst="rect">
            <a:avLst/>
          </a:prstGeom>
          <a:noFill/>
        </p:spPr>
      </p:pic>
      <p:pic>
        <p:nvPicPr>
          <p:cNvPr id="11" name="Picture 10" descr="phon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0760" y="3116483"/>
            <a:ext cx="525696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66" y="3073552"/>
            <a:ext cx="718207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93933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84168" y="421179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TortoiseSVN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65" y="5129664"/>
            <a:ext cx="1808587" cy="1091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20865" y="303647"/>
            <a:ext cx="4835311" cy="778098"/>
          </a:xfrm>
        </p:spPr>
        <p:txBody>
          <a:bodyPr>
            <a:no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2.5.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チームワーク</a:t>
            </a:r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Team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99792" y="6169957"/>
            <a:ext cx="431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ミーティング議事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録 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(Meeting minutes)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2105"/>
              </p:ext>
            </p:extLst>
          </p:nvPr>
        </p:nvGraphicFramePr>
        <p:xfrm>
          <a:off x="1187625" y="1484784"/>
          <a:ext cx="3518787" cy="2347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500"/>
                <a:gridCol w="93980"/>
                <a:gridCol w="354526"/>
                <a:gridCol w="673201"/>
                <a:gridCol w="93980"/>
                <a:gridCol w="881500"/>
                <a:gridCol w="93980"/>
                <a:gridCol w="446120"/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 dirty="0">
                          <a:effectLst/>
                        </a:rPr>
                        <a:t>プロジェクト</a:t>
                      </a:r>
                      <a:r>
                        <a:rPr lang="en-US" sz="800" dirty="0">
                          <a:effectLst/>
                        </a:rPr>
                        <a:t>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ja-JP" sz="800">
                          <a:effectLst/>
                        </a:rPr>
                        <a:t>ベトナムへようこそ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プロジェクトコード</a:t>
                      </a:r>
                      <a:r>
                        <a:rPr lang="en-US" sz="800">
                          <a:effectLst/>
                        </a:rPr>
                        <a:t>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BY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プロジェクト管理人</a:t>
                      </a:r>
                      <a:r>
                        <a:rPr lang="en-US" sz="800">
                          <a:effectLst/>
                        </a:rPr>
                        <a:t>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Tran Thanh Tung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指揮者</a:t>
                      </a:r>
                      <a:r>
                        <a:rPr lang="en-US" sz="800">
                          <a:effectLst/>
                        </a:rPr>
                        <a:t>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Pham Ngoc Ha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秘書</a:t>
                      </a:r>
                      <a:r>
                        <a:rPr lang="en-US" sz="800">
                          <a:effectLst/>
                        </a:rPr>
                        <a:t>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Bui Thi Lien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日付</a:t>
                      </a:r>
                      <a:r>
                        <a:rPr lang="en-US" sz="800">
                          <a:effectLst/>
                        </a:rPr>
                        <a:t>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2014年5月20日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 dirty="0">
                          <a:effectLst/>
                        </a:rPr>
                        <a:t>時間</a:t>
                      </a:r>
                      <a:r>
                        <a:rPr lang="en-US" sz="800" dirty="0">
                          <a:effectLst/>
                        </a:rPr>
                        <a:t>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ja-JP" sz="800">
                          <a:effectLst/>
                        </a:rPr>
                        <a:t>午後</a:t>
                      </a:r>
                      <a:r>
                        <a:rPr lang="en-US" sz="800">
                          <a:effectLst/>
                        </a:rPr>
                        <a:t>4</a:t>
                      </a:r>
                      <a:r>
                        <a:rPr lang="ja-JP" sz="800">
                          <a:effectLst/>
                        </a:rPr>
                        <a:t>時</a:t>
                      </a:r>
                      <a:r>
                        <a:rPr lang="en-US" sz="800">
                          <a:effectLst/>
                        </a:rPr>
                        <a:t> - </a:t>
                      </a:r>
                      <a:r>
                        <a:rPr lang="ja-JP" sz="800">
                          <a:effectLst/>
                        </a:rPr>
                        <a:t>午後</a:t>
                      </a:r>
                      <a:r>
                        <a:rPr lang="en-US" sz="800">
                          <a:effectLst/>
                        </a:rPr>
                        <a:t>5</a:t>
                      </a:r>
                      <a:r>
                        <a:rPr lang="ja-JP" sz="800">
                          <a:effectLst/>
                        </a:rPr>
                        <a:t>時</a:t>
                      </a:r>
                      <a:r>
                        <a:rPr lang="en-US" sz="800">
                          <a:effectLst/>
                        </a:rPr>
                        <a:t>30</a:t>
                      </a:r>
                      <a:r>
                        <a:rPr lang="ja-JP" sz="800">
                          <a:effectLst/>
                        </a:rPr>
                        <a:t>分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会場</a:t>
                      </a:r>
                      <a:r>
                        <a:rPr lang="en-US" sz="800">
                          <a:effectLst/>
                        </a:rPr>
                        <a:t>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r>
                        <a:rPr lang="ja-JP" sz="800">
                          <a:effectLst/>
                        </a:rPr>
                        <a:t>階、</a:t>
                      </a:r>
                      <a:r>
                        <a:rPr lang="en-US" sz="800">
                          <a:effectLst/>
                        </a:rPr>
                        <a:t>FPT</a:t>
                      </a:r>
                      <a:r>
                        <a:rPr lang="ja-JP" sz="800">
                          <a:effectLst/>
                        </a:rPr>
                        <a:t>コージアイ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ミーティング・　トピック</a:t>
                      </a:r>
                      <a:r>
                        <a:rPr lang="en-US" sz="800">
                          <a:effectLst/>
                        </a:rPr>
                        <a:t>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ja-JP" sz="800">
                          <a:effectLst/>
                        </a:rPr>
                        <a:t>レポートの概要をチェックし、計画を思い出させる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出席者</a:t>
                      </a:r>
                      <a:r>
                        <a:rPr lang="en-US" sz="800">
                          <a:effectLst/>
                        </a:rPr>
                        <a:t>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氏名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単位</a:t>
                      </a:r>
                      <a:r>
                        <a:rPr lang="en-US" sz="800">
                          <a:effectLst/>
                        </a:rPr>
                        <a:t>/</a:t>
                      </a:r>
                      <a:r>
                        <a:rPr lang="ja-JP" sz="800">
                          <a:effectLst/>
                        </a:rPr>
                        <a:t>グループ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担当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出席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Pham Ngoc Ha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Fsoft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監督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 dirty="0">
                          <a:effectLst/>
                        </a:rPr>
                        <a:t>Present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21370"/>
              </p:ext>
            </p:extLst>
          </p:nvPr>
        </p:nvGraphicFramePr>
        <p:xfrm>
          <a:off x="1187624" y="3882036"/>
          <a:ext cx="3456383" cy="2319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997"/>
                <a:gridCol w="797981"/>
                <a:gridCol w="902065"/>
                <a:gridCol w="1110234"/>
                <a:gridCol w="412106"/>
              </a:tblGrid>
              <a:tr h="559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Tran Thanh Tung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Five Factorial</a:t>
                      </a:r>
                      <a:r>
                        <a:rPr lang="ja-JP" sz="800">
                          <a:effectLst/>
                        </a:rPr>
                        <a:t>チーム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プロジェクト管理人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Present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113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Le Hoang Nam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Five Factorial</a:t>
                      </a:r>
                      <a:r>
                        <a:rPr lang="ja-JP" sz="800">
                          <a:effectLst/>
                        </a:rPr>
                        <a:t>チーム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技術リーダー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Present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113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Nguyen Minh Son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Five Factorial</a:t>
                      </a:r>
                      <a:r>
                        <a:rPr lang="ja-JP" sz="800">
                          <a:effectLst/>
                        </a:rPr>
                        <a:t>チーム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設計者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Present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906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Tran Vu Hoang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Five Factorial</a:t>
                      </a:r>
                      <a:r>
                        <a:rPr lang="ja-JP" sz="800">
                          <a:effectLst/>
                        </a:rPr>
                        <a:t>チーム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開発者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Present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33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Bui Thi Lien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Five Factorial</a:t>
                      </a:r>
                      <a:r>
                        <a:rPr lang="ja-JP" sz="800">
                          <a:effectLst/>
                        </a:rPr>
                        <a:t>チーム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品質保証</a:t>
                      </a:r>
                      <a:r>
                        <a:rPr lang="en-US" sz="800">
                          <a:effectLst/>
                        </a:rPr>
                        <a:t>, </a:t>
                      </a:r>
                      <a:r>
                        <a:rPr lang="ja-JP" sz="800">
                          <a:effectLst/>
                        </a:rPr>
                        <a:t>テストのリーダー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Present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11300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目標</a:t>
                      </a:r>
                      <a:r>
                        <a:rPr lang="en-US" sz="800">
                          <a:effectLst/>
                        </a:rPr>
                        <a:t>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00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レビュー報告書の概要と計画を思い出さミーティング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00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議題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5085">
                <a:tc gridSpan="5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Tahoma" panose="020B0604030504040204" pitchFamily="34" charset="0"/>
                        <a:buChar char="-"/>
                      </a:pPr>
                      <a:r>
                        <a:rPr lang="ja-JP" sz="800" dirty="0">
                          <a:effectLst/>
                        </a:rPr>
                        <a:t>レポートの紹介レビュー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Tahoma" panose="020B0604030504040204" pitchFamily="34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要件をさらに明確化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Tahoma" panose="020B0604030504040204" pitchFamily="34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計画を彷彿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27659"/>
              </p:ext>
            </p:extLst>
          </p:nvPr>
        </p:nvGraphicFramePr>
        <p:xfrm>
          <a:off x="4788024" y="1484784"/>
          <a:ext cx="4090789" cy="3914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607"/>
                <a:gridCol w="2484763"/>
                <a:gridCol w="119865"/>
                <a:gridCol w="119865"/>
                <a:gridCol w="874689"/>
              </a:tblGrid>
              <a:tr h="10514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 dirty="0">
                          <a:effectLst/>
                        </a:rPr>
                        <a:t>内容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9841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r>
                        <a:rPr lang="ja-JP" sz="800" dirty="0">
                          <a:effectLst/>
                        </a:rPr>
                        <a:t>。レポートの紹介レビュー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- </a:t>
                      </a:r>
                      <a:r>
                        <a:rPr lang="ja-JP" sz="800" dirty="0">
                          <a:effectLst/>
                        </a:rPr>
                        <a:t>管理管理はしない明確に定義されている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- </a:t>
                      </a:r>
                      <a:r>
                        <a:rPr lang="ja-JP" sz="800" dirty="0">
                          <a:effectLst/>
                        </a:rPr>
                        <a:t>ソフトウェアの追加、ハードウェア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- </a:t>
                      </a:r>
                      <a:r>
                        <a:rPr lang="ja-JP" sz="800" dirty="0">
                          <a:effectLst/>
                        </a:rPr>
                        <a:t>提案追加する必要があります。局面は、本製品が他の製品よりも優れて行うサポート言語、ショーを。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r>
                        <a:rPr lang="ja-JP" sz="800" dirty="0">
                          <a:effectLst/>
                        </a:rPr>
                        <a:t>必要事項をさらに明確化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- </a:t>
                      </a:r>
                      <a:r>
                        <a:rPr lang="ja-JP" sz="800" dirty="0">
                          <a:effectLst/>
                        </a:rPr>
                        <a:t>本のツアー機能を追加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r>
                        <a:rPr lang="ja-JP" sz="800" dirty="0">
                          <a:effectLst/>
                        </a:rPr>
                        <a:t>。計画を彷彿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- 2014</a:t>
                      </a:r>
                      <a:r>
                        <a:rPr lang="ja-JP" sz="800" dirty="0">
                          <a:effectLst/>
                        </a:rPr>
                        <a:t>年</a:t>
                      </a:r>
                      <a:r>
                        <a:rPr lang="en-US" sz="800" dirty="0">
                          <a:effectLst/>
                        </a:rPr>
                        <a:t>5</a:t>
                      </a:r>
                      <a:r>
                        <a:rPr lang="ja-JP" sz="800" dirty="0">
                          <a:effectLst/>
                        </a:rPr>
                        <a:t>月</a:t>
                      </a:r>
                      <a:r>
                        <a:rPr lang="en-US" sz="800" dirty="0">
                          <a:effectLst/>
                        </a:rPr>
                        <a:t>27</a:t>
                      </a:r>
                      <a:r>
                        <a:rPr lang="ja-JP" sz="800" dirty="0">
                          <a:effectLst/>
                        </a:rPr>
                        <a:t>日：終了</a:t>
                      </a:r>
                      <a:r>
                        <a:rPr lang="en-US" sz="800" dirty="0">
                          <a:effectLst/>
                        </a:rPr>
                        <a:t>SRS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- 2014</a:t>
                      </a:r>
                      <a:r>
                        <a:rPr lang="ja-JP" sz="800" dirty="0">
                          <a:effectLst/>
                        </a:rPr>
                        <a:t>年</a:t>
                      </a:r>
                      <a:r>
                        <a:rPr lang="en-US" sz="800" dirty="0">
                          <a:effectLst/>
                        </a:rPr>
                        <a:t>5</a:t>
                      </a:r>
                      <a:r>
                        <a:rPr lang="ja-JP" sz="800" dirty="0">
                          <a:effectLst/>
                        </a:rPr>
                        <a:t>月</a:t>
                      </a:r>
                      <a:r>
                        <a:rPr lang="en-US" sz="800" dirty="0">
                          <a:effectLst/>
                        </a:rPr>
                        <a:t>29</a:t>
                      </a:r>
                      <a:r>
                        <a:rPr lang="ja-JP" sz="800" dirty="0">
                          <a:effectLst/>
                        </a:rPr>
                        <a:t>日から</a:t>
                      </a:r>
                      <a:r>
                        <a:rPr lang="en-US" sz="800" dirty="0">
                          <a:effectLst/>
                        </a:rPr>
                        <a:t>2014</a:t>
                      </a:r>
                      <a:r>
                        <a:rPr lang="ja-JP" sz="800" dirty="0">
                          <a:effectLst/>
                        </a:rPr>
                        <a:t>年</a:t>
                      </a:r>
                      <a:r>
                        <a:rPr lang="en-US" sz="800" dirty="0">
                          <a:effectLst/>
                        </a:rPr>
                        <a:t>6</a:t>
                      </a:r>
                      <a:r>
                        <a:rPr lang="ja-JP" sz="800" dirty="0">
                          <a:effectLst/>
                        </a:rPr>
                        <a:t>月</a:t>
                      </a:r>
                      <a:r>
                        <a:rPr lang="en-US" sz="800" dirty="0">
                          <a:effectLst/>
                        </a:rPr>
                        <a:t>9</a:t>
                      </a:r>
                      <a:r>
                        <a:rPr lang="ja-JP" sz="800" dirty="0">
                          <a:effectLst/>
                        </a:rPr>
                        <a:t>日まで：設計フェーズ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14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結論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14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話題のアイテム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決断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79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1. 審査報告1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ja-JP" sz="800">
                          <a:effectLst/>
                        </a:rPr>
                        <a:t>レポートの編集はじめに、これらのほかに、対応する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ja-JP" sz="800">
                          <a:effectLst/>
                        </a:rPr>
                        <a:t>（</a:t>
                      </a:r>
                      <a:r>
                        <a:rPr lang="en-US" sz="800">
                          <a:effectLst/>
                        </a:rPr>
                        <a:t>2014</a:t>
                      </a:r>
                      <a:r>
                        <a:rPr lang="ja-JP" sz="800">
                          <a:effectLst/>
                        </a:rPr>
                        <a:t>年</a:t>
                      </a:r>
                      <a:r>
                        <a:rPr lang="en-US" sz="800">
                          <a:effectLst/>
                        </a:rPr>
                        <a:t>5</a:t>
                      </a:r>
                      <a:r>
                        <a:rPr lang="ja-JP" sz="800">
                          <a:effectLst/>
                        </a:rPr>
                        <a:t>月</a:t>
                      </a:r>
                      <a:r>
                        <a:rPr lang="en-US" sz="800">
                          <a:effectLst/>
                        </a:rPr>
                        <a:t>21</a:t>
                      </a:r>
                      <a:r>
                        <a:rPr lang="ja-JP" sz="800">
                          <a:effectLst/>
                        </a:rPr>
                        <a:t>日再ポストレポートの紹介）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45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800">
                          <a:effectLst/>
                        </a:rPr>
                        <a:t>2. 要件をさらに明確化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ja-JP" sz="800">
                          <a:effectLst/>
                        </a:rPr>
                        <a:t>要件に追加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14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発出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デスクリプション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>
                          <a:effectLst/>
                        </a:rPr>
                        <a:t>毅然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ja-JP" sz="800" dirty="0">
                          <a:effectLst/>
                        </a:rPr>
                        <a:t>矢先日付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8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334034"/>
            <a:ext cx="4568188" cy="778098"/>
          </a:xfrm>
        </p:spPr>
        <p:txBody>
          <a:bodyPr>
            <a:no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2.6.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ツールとテクニック</a:t>
            </a:r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Tools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970"/>
            <a:ext cx="8229600" cy="4921194"/>
          </a:xfrm>
        </p:spPr>
        <p:txBody>
          <a:bodyPr>
            <a:normAutofit/>
          </a:bodyPr>
          <a:lstStyle/>
          <a:p>
            <a:r>
              <a:rPr lang="ja-JP" altLang="en-US" dirty="0"/>
              <a:t>ツー</a:t>
            </a:r>
            <a:r>
              <a:rPr lang="ja-JP" altLang="en-US" dirty="0" smtClean="0"/>
              <a:t>ル　</a:t>
            </a:r>
            <a:r>
              <a:rPr lang="en-US" altLang="ja-JP" dirty="0" smtClean="0"/>
              <a:t>(</a:t>
            </a:r>
            <a:r>
              <a:rPr lang="en-US" dirty="0"/>
              <a:t>Tools</a:t>
            </a:r>
            <a:r>
              <a:rPr lang="en-US" altLang="ja-JP" dirty="0" smtClean="0"/>
              <a:t>)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5" y="1916832"/>
            <a:ext cx="900000" cy="9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57" y="1916832"/>
            <a:ext cx="900000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28" y="1916832"/>
            <a:ext cx="900000" cy="90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63" y="1880928"/>
            <a:ext cx="904013" cy="90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5" y="3537112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57" y="3537112"/>
            <a:ext cx="900000" cy="90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30" y="3537112"/>
            <a:ext cx="901663" cy="9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73" y="5020983"/>
            <a:ext cx="900000" cy="90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5536" y="27809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Word 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99792" y="27809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Excel</a:t>
            </a:r>
            <a:r>
              <a:rPr lang="en-US" smtClean="0"/>
              <a:t> 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860032" y="278092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 Point 2010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2279" y="27578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Prezi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539" y="44012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 2010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99792" y="44012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Visio 2010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60032" y="443711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Visual Paradigm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612377" y="59209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TortoiseSVN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6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37977"/>
            <a:ext cx="5564665" cy="706090"/>
          </a:xfrm>
        </p:spPr>
        <p:txBody>
          <a:bodyPr>
            <a:noAutofit/>
          </a:bodyPr>
          <a:lstStyle/>
          <a:p>
            <a:r>
              <a:rPr lang="ja-JP" altLang="en-US" sz="28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プロジェ</a:t>
            </a:r>
            <a:r>
              <a:rPr lang="ja-JP" altLang="en-US" sz="28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クチーム</a:t>
            </a:r>
            <a:r>
              <a:rPr lang="en-US" altLang="ja-JP" sz="28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altLang="ja-JP" sz="28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Project Team </a:t>
            </a:r>
            <a:endParaRPr lang="en-US" sz="28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7452" y="1262370"/>
            <a:ext cx="24769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Mr.HaPN</a:t>
            </a:r>
          </a:p>
          <a:p>
            <a:r>
              <a:rPr lang="ja-JP" alt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スーパーバイザー</a:t>
            </a:r>
            <a:endParaRPr lang="is-I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Supervisor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55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402518" y="2735778"/>
            <a:ext cx="25831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TungTT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  <a:p>
            <a:r>
              <a:rPr lang="ja-JP" alt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リーダー</a:t>
            </a:r>
          </a:p>
          <a:p>
            <a:r>
              <a:rPr lang="en-US" altLang="ja-JP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Leader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0478" y="5445224"/>
            <a:ext cx="17100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NamLH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  <a:p>
            <a:r>
              <a:rPr lang="ja-JP" alt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メンバー </a:t>
            </a:r>
            <a:r>
              <a:rPr lang="en-US" altLang="ja-JP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Member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29208" y="5445224"/>
            <a:ext cx="19986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HoangVT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  <a:p>
            <a:r>
              <a:rPr lang="ja-JP" alt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メンバー </a:t>
            </a:r>
            <a:endParaRPr lang="en-US" altLang="ja-JP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  <a:p>
            <a:r>
              <a:rPr lang="en-US" altLang="ja-JP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Member</a:t>
            </a:r>
            <a:endParaRPr lang="is-I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8251" y="5479395"/>
            <a:ext cx="17100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LienBT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  <a:p>
            <a:r>
              <a:rPr lang="ja-JP" alt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メンバー </a:t>
            </a:r>
            <a:r>
              <a:rPr lang="is-I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Member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4942" y="5479395"/>
            <a:ext cx="17100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SonNM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  <a:p>
            <a:r>
              <a:rPr lang="ja-JP" alt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メンバー </a:t>
            </a:r>
            <a:r>
              <a:rPr lang="is-I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itchFamily="66" charset="0"/>
              </a:rPr>
              <a:t>Member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77" y="4206699"/>
            <a:ext cx="1161715" cy="1272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8" y="4232102"/>
            <a:ext cx="1126748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37" y="2702354"/>
            <a:ext cx="1266068" cy="1338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41" y="4232102"/>
            <a:ext cx="1265662" cy="1253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05" y="4232102"/>
            <a:ext cx="1256308" cy="1213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0" b="10989"/>
          <a:stretch/>
        </p:blipFill>
        <p:spPr>
          <a:xfrm>
            <a:off x="3699036" y="1250899"/>
            <a:ext cx="126606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0845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dirty="0"/>
              <a:t>テクニッ</a:t>
            </a:r>
            <a:r>
              <a:rPr lang="ja-JP" altLang="en-US" dirty="0" smtClean="0"/>
              <a:t>ク　</a:t>
            </a:r>
            <a:r>
              <a:rPr lang="en-US" altLang="ja-JP" dirty="0" smtClean="0"/>
              <a:t>(</a:t>
            </a:r>
            <a:r>
              <a:rPr lang="en-US" dirty="0"/>
              <a:t>Techniques</a:t>
            </a:r>
            <a:r>
              <a:rPr lang="en-US" altLang="ja-JP" dirty="0" smtClean="0"/>
              <a:t>)</a:t>
            </a:r>
            <a:r>
              <a:rPr lang="en-US" dirty="0" smtClean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6069" y="51375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SQLite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335960" y="332656"/>
            <a:ext cx="5042965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2.6.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ツールとテクニック</a:t>
            </a:r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Tools and Techniques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059980" y="292043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Navicas Premium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3296" y="29361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Eclipse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64" y="1863529"/>
            <a:ext cx="901776" cy="901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53" y="1784734"/>
            <a:ext cx="971550" cy="971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82" y="3865705"/>
            <a:ext cx="1236539" cy="9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133977"/>
            <a:ext cx="6044352" cy="1143000"/>
          </a:xfrm>
        </p:spPr>
        <p:txBody>
          <a:bodyPr>
            <a:no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3. </a:t>
            </a:r>
            <a:r>
              <a:rPr lang="ja-JP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ソフトウェア要求仕様</a:t>
            </a:r>
            <a:r>
              <a:rPr lang="en-US" altLang="ja-JP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Software Requirement Specification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3336933"/>
              </p:ext>
            </p:extLst>
          </p:nvPr>
        </p:nvGraphicFramePr>
        <p:xfrm>
          <a:off x="1547664" y="1556792"/>
          <a:ext cx="643237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2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404664"/>
            <a:ext cx="7350840" cy="648072"/>
          </a:xfrm>
        </p:spPr>
        <p:txBody>
          <a:bodyPr>
            <a:no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3.1.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ユーザー要求</a:t>
            </a:r>
            <a:b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User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42104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2 </a:t>
            </a:r>
            <a:r>
              <a:rPr lang="en-US" dirty="0" smtClean="0"/>
              <a:t>actors: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78" y="2276872"/>
            <a:ext cx="2931369" cy="2931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3116" y="5208241"/>
            <a:ext cx="2644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tura MT Script Capitals" pitchFamily="66" charset="0"/>
                <a:ea typeface="+mj-ea"/>
                <a:cs typeface="+mj-cs"/>
              </a:defRPr>
            </a:lvl1pPr>
          </a:lstStyle>
          <a:p>
            <a:r>
              <a:rPr lang="ja-JP" alt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管理者</a:t>
            </a:r>
            <a:endParaRPr lang="en-US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Administrator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3167" y="5053549"/>
            <a:ext cx="217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itchFamily="66" charset="0"/>
                <a:ea typeface="+mj-ea"/>
                <a:cs typeface="+mj-cs"/>
              </a:rPr>
              <a:t>ユーザー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itchFamily="66" charset="0"/>
              <a:ea typeface="+mj-ea"/>
              <a:cs typeface="+mj-cs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itchFamily="66" charset="0"/>
                <a:ea typeface="+mj-ea"/>
                <a:cs typeface="+mj-cs"/>
              </a:rPr>
              <a:t>User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6" y="2276872"/>
            <a:ext cx="2520280" cy="2520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09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10871"/>
            <a:ext cx="4248472" cy="782532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3.1.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ユーザー要求</a:t>
            </a:r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User Requirements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2"/>
          </p:nvPr>
        </p:nvSpPr>
        <p:spPr>
          <a:xfrm>
            <a:off x="395537" y="1412776"/>
            <a:ext cx="3008313" cy="324036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View Tour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View Dialouge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Interact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Interact Travel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8641"/>
            <a:ext cx="1296144" cy="10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UseCase-us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0871"/>
            <a:ext cx="4536504" cy="6118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5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1640" y="467384"/>
            <a:ext cx="3888432" cy="729368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3.1.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ユーザー要求</a:t>
            </a:r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User Requirements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3744416" cy="36724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Manage Travel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Manage Tour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Manage </a:t>
            </a:r>
            <a:r>
              <a:rPr lang="en-US" altLang="ja-JP" sz="2000" dirty="0" smtClean="0"/>
              <a:t>Dialogue Information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Manage Culture Information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601177"/>
            <a:ext cx="1829616" cy="140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12" descr="UseCase-admin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6088"/>
            <a:ext cx="4752527" cy="641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4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46646"/>
            <a:ext cx="7699877" cy="778098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3.2.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システム要求</a:t>
            </a:r>
            <a:b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8"/>
          </a:xfrm>
        </p:spPr>
        <p:txBody>
          <a:bodyPr/>
          <a:lstStyle/>
          <a:p>
            <a:r>
              <a:rPr lang="ja-JP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ユーザーインターフェー</a:t>
            </a:r>
            <a:r>
              <a:rPr lang="ja-JP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ス　</a:t>
            </a:r>
            <a:endParaRPr lang="en-US" altLang="ja-JP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ja-JP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-US" altLang="ja-JP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User Interfaces)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Interested </a:t>
            </a:r>
            <a:r>
              <a:rPr lang="en-US" dirty="0"/>
              <a:t>image and easy </a:t>
            </a:r>
            <a:r>
              <a:rPr lang="en-US" dirty="0" smtClean="0"/>
              <a:t>use.</a:t>
            </a:r>
          </a:p>
          <a:p>
            <a:pPr lvl="1"/>
            <a:r>
              <a:rPr lang="en-US" dirty="0"/>
              <a:t>The color </a:t>
            </a:r>
            <a:r>
              <a:rPr lang="en-US" dirty="0" smtClean="0"/>
              <a:t>is </a:t>
            </a:r>
            <a:r>
              <a:rPr lang="en-US" dirty="0"/>
              <a:t>elegant, not flashy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Text is available in Japanese.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33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11353"/>
          </a:xfrm>
        </p:spPr>
        <p:txBody>
          <a:bodyPr/>
          <a:lstStyle/>
          <a:p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ソフトウェアインターフェース　</a:t>
            </a:r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Software Interfaces</a:t>
            </a:r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59633" y="346646"/>
            <a:ext cx="4896544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altLang="ja-JP" sz="28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3.2. </a:t>
            </a:r>
            <a:r>
              <a:rPr lang="ja-JP" altLang="en-US" sz="28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システム要求</a:t>
            </a:r>
            <a:br>
              <a:rPr lang="ja-JP" altLang="en-US" sz="28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System Requirements</a:t>
            </a:r>
            <a:endParaRPr lang="en-US" sz="280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atura MT Script Capital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ikari\Desktop\android-sql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057325" cy="27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46646"/>
            <a:ext cx="7643192" cy="778098"/>
          </a:xfrm>
        </p:spPr>
        <p:txBody>
          <a:bodyPr>
            <a:noAutofit/>
          </a:bodyPr>
          <a:lstStyle/>
          <a:p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3.2.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システム要求</a:t>
            </a:r>
            <a:b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13341"/>
          </a:xfrm>
        </p:spPr>
        <p:txBody>
          <a:bodyPr/>
          <a:lstStyle/>
          <a:p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ハードウェアインターフェイ</a:t>
            </a:r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ス</a:t>
            </a:r>
            <a:endParaRPr lang="en-US" altLang="ja-JP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Hardware Interfaces</a:t>
            </a:r>
            <a:r>
              <a:rPr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</a:p>
          <a:p>
            <a:pPr marL="0" indent="0">
              <a:buNone/>
            </a:pPr>
            <a:r>
              <a:rPr lang="ja-JP" altLang="en-US" sz="2400" dirty="0" smtClean="0"/>
              <a:t>    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 サ</a:t>
            </a:r>
            <a:r>
              <a:rPr lang="ja-JP" altLang="en-US" sz="2400" dirty="0"/>
              <a:t>ーバ</a:t>
            </a:r>
            <a:r>
              <a:rPr lang="en-US" altLang="ja-JP" sz="2400" dirty="0"/>
              <a:t>·</a:t>
            </a:r>
            <a:r>
              <a:rPr lang="ja-JP" altLang="en-US" sz="2400" dirty="0"/>
              <a:t>コンピュータ： </a:t>
            </a:r>
            <a:r>
              <a:rPr lang="en-US" altLang="ja-JP" sz="2400" dirty="0" smtClean="0"/>
              <a:t>512</a:t>
            </a:r>
            <a:r>
              <a:rPr lang="en-US" altLang="ja-JP" sz="2400" dirty="0"/>
              <a:t>M</a:t>
            </a:r>
            <a:r>
              <a:rPr lang="en-US" altLang="ja-JP" sz="2400" dirty="0" smtClean="0"/>
              <a:t>B</a:t>
            </a:r>
            <a:r>
              <a:rPr lang="ja-JP" altLang="en-US" sz="2400" dirty="0"/>
              <a:t>の</a:t>
            </a:r>
            <a:r>
              <a:rPr lang="en-US" altLang="ja-JP" sz="2400" dirty="0" smtClean="0"/>
              <a:t>RAM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>1.0GHz</a:t>
            </a:r>
            <a:r>
              <a:rPr lang="ja-JP" altLang="en-US" sz="2400" dirty="0"/>
              <a:t>プロセッ</a:t>
            </a:r>
            <a:r>
              <a:rPr lang="ja-JP" altLang="en-US" sz="2400" dirty="0" smtClean="0"/>
              <a:t>サのスマホは接続が必要。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2 Server computer: 512MB RAM, 1.0Ghz Smartphone recommended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Hikari\Desktop\Logo_Andro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21" y="4370408"/>
            <a:ext cx="1929529" cy="2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ikari\Desktop\1205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4584"/>
            <a:ext cx="2232248" cy="22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072" y="476672"/>
            <a:ext cx="5705192" cy="537174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3.3.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非機能要求</a:t>
            </a:r>
            <a:b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Non-Functional Requirements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462786"/>
            <a:ext cx="2160000" cy="18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98397"/>
            <a:ext cx="2160000" cy="213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66009"/>
            <a:ext cx="216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66009"/>
            <a:ext cx="216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47425" y="581323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効率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Performance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58052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対応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Supportability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260649"/>
            <a:ext cx="6461080" cy="936103"/>
          </a:xfrm>
        </p:spPr>
        <p:txBody>
          <a:bodyPr>
            <a:normAutofit fontScale="90000"/>
          </a:bodyPr>
          <a:lstStyle/>
          <a:p>
            <a:r>
              <a:rPr lang="en-US" sz="31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4. </a:t>
            </a:r>
            <a:r>
              <a:rPr lang="ja-JP" altLang="en-US" sz="31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ソフトウェアテスティン</a:t>
            </a:r>
            <a:r>
              <a:rPr lang="ja-JP" altLang="en-US" sz="31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グ</a:t>
            </a:r>
            <a:r>
              <a:rPr lang="en-US" altLang="ja-JP" sz="31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31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31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Software </a:t>
            </a:r>
            <a:r>
              <a:rPr lang="en-US" sz="31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Design Description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6657261"/>
              </p:ext>
            </p:extLst>
          </p:nvPr>
        </p:nvGraphicFramePr>
        <p:xfrm>
          <a:off x="1259632" y="1412776"/>
          <a:ext cx="6624736" cy="4691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94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5839357" cy="609180"/>
          </a:xfrm>
        </p:spPr>
        <p:txBody>
          <a:bodyPr>
            <a:normAutofit fontScale="90000"/>
          </a:bodyPr>
          <a:lstStyle/>
          <a:p>
            <a:r>
              <a:rPr lang="ja-JP" altLang="en-US" sz="31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コンテンツの概要</a:t>
            </a:r>
            <a:r>
              <a:rPr lang="en-US" sz="31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sz="31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31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Outline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6984776" cy="5328592"/>
          </a:xfrm>
        </p:spPr>
        <p:txBody>
          <a:bodyPr>
            <a:normAutofit/>
          </a:bodyPr>
          <a:lstStyle/>
          <a:p>
            <a:pPr marL="0" indent="0" defTabSz="5400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1.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　導入　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(</a:t>
            </a:r>
            <a:r>
              <a:rPr lang="en-US" dirty="0">
                <a:latin typeface="+mj-lt"/>
                <a:cs typeface="Utsaah" panose="020B0604020202020204" pitchFamily="34" charset="0"/>
              </a:rPr>
              <a:t>Introduction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)</a:t>
            </a:r>
            <a:endParaRPr lang="en-US" dirty="0" smtClean="0">
              <a:latin typeface="+mj-lt"/>
              <a:cs typeface="Utsaah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2.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　プ</a:t>
            </a:r>
            <a:r>
              <a:rPr lang="ja-JP" altLang="en-US" dirty="0">
                <a:latin typeface="+mj-lt"/>
                <a:cs typeface="Utsaah" panose="020B0604020202020204" pitchFamily="34" charset="0"/>
              </a:rPr>
              <a:t>ロジェクト管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理　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(</a:t>
            </a:r>
            <a:r>
              <a:rPr lang="en-US" dirty="0" smtClean="0">
                <a:latin typeface="+mj-lt"/>
                <a:cs typeface="Utsaah" panose="020B0604020202020204" pitchFamily="34" charset="0"/>
              </a:rPr>
              <a:t>Project </a:t>
            </a:r>
            <a:r>
              <a:rPr lang="en-US" dirty="0">
                <a:latin typeface="+mj-lt"/>
                <a:cs typeface="Utsaah" panose="020B0604020202020204" pitchFamily="34" charset="0"/>
              </a:rPr>
              <a:t>Management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)</a:t>
            </a:r>
            <a:endParaRPr lang="en-US" dirty="0" smtClean="0">
              <a:latin typeface="+mj-lt"/>
              <a:cs typeface="Utsaah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3.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　ソ</a:t>
            </a:r>
            <a:r>
              <a:rPr lang="ja-JP" altLang="en-US" dirty="0">
                <a:latin typeface="+mj-lt"/>
                <a:cs typeface="Utsaah" panose="020B0604020202020204" pitchFamily="34" charset="0"/>
              </a:rPr>
              <a:t>フトウェア要求仕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様　</a:t>
            </a:r>
            <a:endParaRPr lang="en-US" altLang="ja-JP" dirty="0" smtClean="0">
              <a:latin typeface="+mj-lt"/>
              <a:cs typeface="Utsaah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     	(</a:t>
            </a:r>
            <a:r>
              <a:rPr lang="en-US" dirty="0">
                <a:latin typeface="+mj-lt"/>
                <a:cs typeface="Utsaah" panose="020B0604020202020204" pitchFamily="34" charset="0"/>
              </a:rPr>
              <a:t>Software Requirement Specification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)</a:t>
            </a:r>
            <a:endParaRPr lang="en-US" dirty="0" smtClean="0">
              <a:latin typeface="+mj-lt"/>
              <a:cs typeface="Utsaah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4.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　ソ</a:t>
            </a:r>
            <a:r>
              <a:rPr lang="ja-JP" altLang="en-US" dirty="0">
                <a:latin typeface="+mj-lt"/>
                <a:cs typeface="Utsaah" panose="020B0604020202020204" pitchFamily="34" charset="0"/>
              </a:rPr>
              <a:t>フトウェア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設</a:t>
            </a:r>
            <a:r>
              <a:rPr lang="ja-JP" altLang="en-US" dirty="0">
                <a:latin typeface="+mj-lt"/>
                <a:cs typeface="Utsaah" panose="020B0604020202020204" pitchFamily="34" charset="0"/>
              </a:rPr>
              <a:t>計説明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書　</a:t>
            </a:r>
            <a:endParaRPr lang="en-US" altLang="ja-JP" dirty="0" smtClean="0">
              <a:latin typeface="+mj-lt"/>
              <a:cs typeface="Utsaah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dirty="0">
                <a:latin typeface="+mj-lt"/>
                <a:cs typeface="Utsaah" panose="020B0604020202020204" pitchFamily="34" charset="0"/>
              </a:rPr>
              <a:t>	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(</a:t>
            </a:r>
            <a:r>
              <a:rPr lang="en-US" dirty="0">
                <a:latin typeface="+mj-lt"/>
                <a:cs typeface="Utsaah" panose="020B0604020202020204" pitchFamily="34" charset="0"/>
              </a:rPr>
              <a:t>Software Design Description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)</a:t>
            </a:r>
            <a:endParaRPr lang="en-US" dirty="0" smtClean="0">
              <a:latin typeface="+mj-lt"/>
              <a:cs typeface="Utsaah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+mj-lt"/>
                <a:cs typeface="Utsaah" panose="020B0604020202020204" pitchFamily="34" charset="0"/>
              </a:rPr>
              <a:t>5.</a:t>
            </a:r>
            <a:r>
              <a:rPr lang="ja-JP" altLang="en-US" dirty="0">
                <a:latin typeface="+mj-lt"/>
                <a:cs typeface="Utsaah" panose="020B0604020202020204" pitchFamily="34" charset="0"/>
              </a:rPr>
              <a:t>　ソフトウェア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テ</a:t>
            </a:r>
            <a:r>
              <a:rPr lang="ja-JP" altLang="en-US" dirty="0">
                <a:latin typeface="+mj-lt"/>
                <a:cs typeface="Utsaah" panose="020B0604020202020204" pitchFamily="34" charset="0"/>
              </a:rPr>
              <a:t>スティン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グ</a:t>
            </a:r>
            <a:endParaRPr lang="en-US" altLang="ja-JP" dirty="0" smtClean="0">
              <a:latin typeface="+mj-lt"/>
              <a:cs typeface="Utsaah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+mj-lt"/>
                <a:cs typeface="Utsaah" panose="020B0604020202020204" pitchFamily="34" charset="0"/>
              </a:rPr>
              <a:t>	(Software Testing)</a:t>
            </a:r>
            <a:endParaRPr lang="en-US" dirty="0" smtClean="0">
              <a:latin typeface="+mj-lt"/>
              <a:cs typeface="Utsaah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+mj-lt"/>
                <a:cs typeface="Utsaah" panose="020B0604020202020204" pitchFamily="34" charset="0"/>
              </a:rPr>
              <a:t>6.</a:t>
            </a:r>
            <a:r>
              <a:rPr lang="ja-JP" altLang="en-US" dirty="0">
                <a:latin typeface="+mj-lt"/>
                <a:cs typeface="Utsaah" panose="020B0604020202020204" pitchFamily="34" charset="0"/>
              </a:rPr>
              <a:t>　学んだ教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訓　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(</a:t>
            </a:r>
            <a:r>
              <a:rPr lang="en-US" dirty="0">
                <a:latin typeface="+mj-lt"/>
                <a:cs typeface="Utsaah" panose="020B0604020202020204" pitchFamily="34" charset="0"/>
              </a:rPr>
              <a:t>Lesson Learned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)</a:t>
            </a:r>
            <a:endParaRPr lang="en-US" dirty="0" smtClean="0">
              <a:latin typeface="+mj-lt"/>
              <a:cs typeface="Utsaah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+mj-lt"/>
                <a:cs typeface="Utsaah" panose="020B0604020202020204" pitchFamily="34" charset="0"/>
              </a:rPr>
              <a:t>7.</a:t>
            </a:r>
            <a:r>
              <a:rPr lang="ja-JP" altLang="en-US" dirty="0">
                <a:latin typeface="+mj-lt"/>
                <a:cs typeface="Utsaah" panose="020B0604020202020204" pitchFamily="34" charset="0"/>
              </a:rPr>
              <a:t>　デ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モ　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(</a:t>
            </a:r>
            <a:r>
              <a:rPr lang="en-US" dirty="0">
                <a:latin typeface="+mj-lt"/>
                <a:cs typeface="Utsaah" panose="020B0604020202020204" pitchFamily="34" charset="0"/>
              </a:rPr>
              <a:t>Demo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)</a:t>
            </a:r>
            <a:endParaRPr lang="en-US" dirty="0" smtClean="0">
              <a:latin typeface="+mj-lt"/>
              <a:cs typeface="Utsaah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+mj-lt"/>
                <a:cs typeface="Utsaah" panose="020B0604020202020204" pitchFamily="34" charset="0"/>
              </a:rPr>
              <a:t>8.</a:t>
            </a:r>
            <a:r>
              <a:rPr lang="ja-JP" altLang="en-US" dirty="0">
                <a:latin typeface="+mj-lt"/>
                <a:cs typeface="Utsaah" panose="020B0604020202020204" pitchFamily="34" charset="0"/>
              </a:rPr>
              <a:t>　質問と回</a:t>
            </a:r>
            <a:r>
              <a:rPr lang="ja-JP" altLang="en-US" dirty="0" smtClean="0">
                <a:latin typeface="+mj-lt"/>
                <a:cs typeface="Utsaah" panose="020B0604020202020204" pitchFamily="34" charset="0"/>
              </a:rPr>
              <a:t>答　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(</a:t>
            </a:r>
            <a:r>
              <a:rPr lang="en-US" dirty="0">
                <a:latin typeface="+mj-lt"/>
                <a:cs typeface="Utsaah" panose="020B0604020202020204" pitchFamily="34" charset="0"/>
              </a:rPr>
              <a:t>Q &amp; A</a:t>
            </a:r>
            <a:r>
              <a:rPr lang="en-US" altLang="ja-JP" dirty="0" smtClean="0">
                <a:latin typeface="+mj-lt"/>
                <a:cs typeface="Utsaah" panose="020B0604020202020204" pitchFamily="34" charset="0"/>
              </a:rPr>
              <a:t>)</a:t>
            </a:r>
            <a:endParaRPr lang="en-US" dirty="0">
              <a:latin typeface="+mj-lt"/>
              <a:cs typeface="Utsaah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960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2341" y="5949280"/>
            <a:ext cx="599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r>
              <a:rPr lang="ja-JP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ja-JP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システム全体のアーキテクチャ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(BY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system overall architecture)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5960" y="332656"/>
            <a:ext cx="4892224" cy="778098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4.1.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アーキテクチャ設計</a:t>
            </a:r>
            <a:b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Architecture Design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ys overvie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344815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0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1640" y="340874"/>
            <a:ext cx="6177367" cy="864096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4.1.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アーキテクチャ設計</a:t>
            </a:r>
            <a:b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Architecture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423" y="5733256"/>
            <a:ext cx="6853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2000" b="1" dirty="0">
                <a:ln w="12700">
                  <a:solidFill>
                    <a:srgbClr val="185E25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ＢＹ</a:t>
            </a:r>
            <a:r>
              <a:rPr lang="ja-JP" altLang="en-US" sz="2000" b="1" dirty="0" smtClean="0">
                <a:ln w="12700">
                  <a:solidFill>
                    <a:srgbClr val="185E25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ソ</a:t>
            </a:r>
            <a:r>
              <a:rPr lang="ja-JP" altLang="en-US" sz="2000" b="1" dirty="0">
                <a:ln w="12700">
                  <a:solidFill>
                    <a:srgbClr val="185E25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フトウェアシステムのための階層化アーキテクチャ</a:t>
            </a:r>
            <a:endParaRPr lang="en-US" sz="2000" b="1" dirty="0">
              <a:ln w="12700">
                <a:solidFill>
                  <a:srgbClr val="185E25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en-US" sz="2000" b="1" dirty="0">
                <a:ln w="12700">
                  <a:solidFill>
                    <a:srgbClr val="185E25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(Layered architecture for </a:t>
            </a:r>
            <a:r>
              <a:rPr lang="en-US" sz="2000" b="1" dirty="0" smtClean="0">
                <a:ln w="12700">
                  <a:solidFill>
                    <a:srgbClr val="185E25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 </a:t>
            </a:r>
            <a:r>
              <a:rPr lang="en-US" sz="2000" b="1" dirty="0">
                <a:ln w="12700">
                  <a:solidFill>
                    <a:srgbClr val="185E25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software system)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9"/>
            <a:ext cx="3456384" cy="40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631" y="349239"/>
            <a:ext cx="4176465" cy="778098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4.2.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画面設計</a:t>
            </a:r>
            <a:b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Screen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5934670"/>
            <a:ext cx="4375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メインアプリケーションの画面の流れ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(Main Application screen flow)</a:t>
            </a:r>
          </a:p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3" y="1196752"/>
            <a:ext cx="7774705" cy="47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632" y="443554"/>
            <a:ext cx="3096344" cy="609182"/>
          </a:xfrm>
        </p:spPr>
        <p:txBody>
          <a:bodyPr>
            <a:noAutofit/>
          </a:bodyPr>
          <a:lstStyle/>
          <a:p>
            <a:r>
              <a:rPr lang="en-US" sz="2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4.2. </a:t>
            </a:r>
            <a:r>
              <a:rPr lang="ja-JP" altLang="en-US" sz="2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画面設計</a:t>
            </a:r>
            <a:br>
              <a:rPr lang="ja-JP" altLang="en-US" sz="2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Screen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5520" y="5908029"/>
            <a:ext cx="3395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ホームペー</a:t>
            </a:r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ジの画面設</a:t>
            </a:r>
            <a:r>
              <a:rPr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計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(Home page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screen design)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55" y="2276872"/>
            <a:ext cx="39719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074" name="Picture 2" descr="C:\Users\Hikari\Desktop\S3\Screenshot_2014-08-17-00-40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41" y="1627956"/>
            <a:ext cx="2187718" cy="38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632" y="371546"/>
            <a:ext cx="4392488" cy="681190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4.3.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詳細設計</a:t>
            </a:r>
            <a:b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Detail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5877272"/>
            <a:ext cx="6163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メインアプリケーション </a:t>
            </a:r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全体的な分析クラス図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(Main Application – Overall Analysis class diagram)</a:t>
            </a:r>
          </a:p>
          <a:p>
            <a:endParaRPr lang="en-US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360092" cy="3600400"/>
          </a:xfrm>
        </p:spPr>
      </p:pic>
    </p:spTree>
    <p:extLst>
      <p:ext uri="{BB962C8B-B14F-4D97-AF65-F5344CB8AC3E}">
        <p14:creationId xmlns:p14="http://schemas.microsoft.com/office/powerpoint/2010/main" val="33937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4608512" cy="537174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4.3.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詳細設計</a:t>
            </a:r>
            <a:b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Detail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6708" y="5596830"/>
            <a:ext cx="554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ポスト検索の機能のオブジェクト遷移図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(Culture Area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function Object transition diagram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1484784"/>
            <a:ext cx="1512168" cy="18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E25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 descr="C:\Users\Hikari\Desktop\OTD\Culture Ar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9849"/>
            <a:ext cx="8568952" cy="38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5960" y="476672"/>
            <a:ext cx="3740096" cy="537174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4.3.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詳細設計</a:t>
            </a:r>
            <a:b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Detail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6" y="1556792"/>
            <a:ext cx="8689420" cy="4824536"/>
          </a:xfrm>
        </p:spPr>
      </p:pic>
    </p:spTree>
    <p:extLst>
      <p:ext uri="{BB962C8B-B14F-4D97-AF65-F5344CB8AC3E}">
        <p14:creationId xmlns:p14="http://schemas.microsoft.com/office/powerpoint/2010/main" val="16913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5960" y="332656"/>
            <a:ext cx="3796784" cy="778098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4.3.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詳細設計</a:t>
            </a:r>
            <a:b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Detail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36009"/>
            <a:ext cx="6591300" cy="3773432"/>
          </a:xfrm>
        </p:spPr>
      </p:pic>
    </p:spTree>
    <p:extLst>
      <p:ext uri="{BB962C8B-B14F-4D97-AF65-F5344CB8AC3E}">
        <p14:creationId xmlns:p14="http://schemas.microsoft.com/office/powerpoint/2010/main" val="35144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4727082" cy="609182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4.4.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データベース設計</a:t>
            </a:r>
            <a:b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Database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0" y="1844824"/>
            <a:ext cx="8630769" cy="3960439"/>
          </a:xfrm>
        </p:spPr>
      </p:pic>
    </p:spTree>
    <p:extLst>
      <p:ext uri="{BB962C8B-B14F-4D97-AF65-F5344CB8AC3E}">
        <p14:creationId xmlns:p14="http://schemas.microsoft.com/office/powerpoint/2010/main" val="17768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2" y="332656"/>
            <a:ext cx="3452062" cy="86409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 品質管理　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Quality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8641"/>
            <a:ext cx="130046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7841959"/>
              </p:ext>
            </p:extLst>
          </p:nvPr>
        </p:nvGraphicFramePr>
        <p:xfrm>
          <a:off x="971600" y="2117080"/>
          <a:ext cx="7128792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33192"/>
            <a:ext cx="5760640" cy="868363"/>
          </a:xfrm>
        </p:spPr>
        <p:txBody>
          <a:bodyPr/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1. </a:t>
            </a:r>
            <a:r>
              <a:rPr lang="ja-JP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導入　</a:t>
            </a:r>
            <a:r>
              <a:rPr lang="en-US" altLang="ja-JP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(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Introduction</a:t>
            </a:r>
            <a:r>
              <a:rPr lang="en-US" altLang="ja-JP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)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tura MT Script Capitals" pitchFamily="66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5206513"/>
              </p:ext>
            </p:extLst>
          </p:nvPr>
        </p:nvGraphicFramePr>
        <p:xfrm>
          <a:off x="1258216" y="1772816"/>
          <a:ext cx="67687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7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36698"/>
            <a:ext cx="3754760" cy="868363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5.1.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レビュー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自</a:t>
            </a:r>
            <a:r>
              <a:rPr lang="ja-JP" altLang="en-US"/>
              <a:t>己評価 </a:t>
            </a:r>
            <a:r>
              <a:rPr lang="en-US" altLang="ja-JP"/>
              <a:t>(</a:t>
            </a:r>
            <a:r>
              <a:rPr lang="en-US"/>
              <a:t>Self review</a:t>
            </a:r>
            <a:r>
              <a:rPr lang="en-US" smtClean="0"/>
              <a:t>)</a:t>
            </a:r>
          </a:p>
          <a:p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r>
              <a:rPr lang="ja-JP" altLang="en-US"/>
              <a:t>査</a:t>
            </a:r>
            <a:r>
              <a:rPr lang="ja-JP" altLang="en-US" smtClean="0"/>
              <a:t>読 </a:t>
            </a:r>
            <a:r>
              <a:rPr lang="en-US" altLang="ja-JP"/>
              <a:t>(Peer</a:t>
            </a:r>
            <a:r>
              <a:rPr lang="en-US" smtClean="0"/>
              <a:t> review)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6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36698"/>
            <a:ext cx="3754760" cy="868363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5.1.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レビュー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7582"/>
            <a:ext cx="8074147" cy="4712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2033" y="6011996"/>
            <a:ext cx="3586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チェックリス</a:t>
            </a:r>
            <a:r>
              <a:rPr lang="ja-JP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ト</a:t>
            </a:r>
            <a:r>
              <a:rPr lang="ja-JP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(check list)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8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5"/>
            <a:ext cx="4104457" cy="778099"/>
          </a:xfrm>
        </p:spPr>
        <p:txBody>
          <a:bodyPr>
            <a:normAutofit fontScale="90000"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テスティング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5"/>
            <a:ext cx="7416824" cy="40324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5.2.1. 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テ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スト戦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略　</a:t>
            </a:r>
            <a:r>
              <a:rPr lang="en-US" altLang="ja-JP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 Strategy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5.2.2. 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テ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ストプロセ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ス　</a:t>
            </a:r>
            <a:r>
              <a:rPr lang="en-US" altLang="ja-JP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 Process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5.2.3. 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テ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ストの計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画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en-US" altLang="ja-JP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 Plan</a:t>
            </a:r>
            <a:r>
              <a:rPr lang="en-US" altLang="ja-JP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5.2.4. 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テ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ストケー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ス　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 Case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5.2.5. 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テ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ストレポー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ト　</a:t>
            </a:r>
            <a:r>
              <a:rPr lang="en-US" altLang="ja-JP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 Report)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4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4320480" cy="778098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5.2.1.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テスト戦略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Test Strategy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60" y="1204970"/>
            <a:ext cx="6363665" cy="4816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6084004"/>
            <a:ext cx="221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V-</a:t>
            </a:r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モ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デル</a:t>
            </a:r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ja-JP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V-model)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06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3595268" cy="609182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5.2.1.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テスト戦略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Test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97971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  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9529" y="2492896"/>
            <a:ext cx="1383475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prstClr val="white"/>
                </a:solidFill>
              </a:rPr>
              <a:t>単体テスト</a:t>
            </a:r>
            <a:r>
              <a:rPr lang="en-US">
                <a:solidFill>
                  <a:prstClr val="white"/>
                </a:solidFill>
              </a:rPr>
              <a:t>Unit testing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99792" y="2492896"/>
            <a:ext cx="15121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prstClr val="white"/>
                </a:solidFill>
              </a:rPr>
              <a:t>統合テスト</a:t>
            </a:r>
            <a:r>
              <a:rPr lang="en-US">
                <a:solidFill>
                  <a:prstClr val="white"/>
                </a:solidFill>
              </a:rPr>
              <a:t>Integration testing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54900" y="2492896"/>
            <a:ext cx="16733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prstClr val="white"/>
                </a:solidFill>
              </a:rPr>
              <a:t>システムテスト</a:t>
            </a:r>
            <a:r>
              <a:rPr lang="en-US">
                <a:solidFill>
                  <a:prstClr val="white"/>
                </a:solidFill>
              </a:rPr>
              <a:t>System testing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13701" y="2501404"/>
            <a:ext cx="15121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prstClr val="white"/>
                </a:solidFill>
              </a:rPr>
              <a:t>受入テスト</a:t>
            </a:r>
            <a:r>
              <a:rPr lang="en-US">
                <a:solidFill>
                  <a:prstClr val="white"/>
                </a:solidFill>
              </a:rPr>
              <a:t>Acceptance Testing</a:t>
            </a:r>
          </a:p>
        </p:txBody>
      </p:sp>
      <p:cxnSp>
        <p:nvCxnSpPr>
          <p:cNvPr id="19" name="Straight Arrow Connector 18"/>
          <p:cNvCxnSpPr>
            <a:endCxn id="12" idx="1"/>
          </p:cNvCxnSpPr>
          <p:nvPr/>
        </p:nvCxnSpPr>
        <p:spPr>
          <a:xfrm>
            <a:off x="2093005" y="2924944"/>
            <a:ext cx="6067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1"/>
          </p:cNvCxnSpPr>
          <p:nvPr/>
        </p:nvCxnSpPr>
        <p:spPr>
          <a:xfrm>
            <a:off x="4223988" y="2924944"/>
            <a:ext cx="6309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4" idx="1"/>
          </p:cNvCxnSpPr>
          <p:nvPr/>
        </p:nvCxnSpPr>
        <p:spPr>
          <a:xfrm>
            <a:off x="6521674" y="2933452"/>
            <a:ext cx="4920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387062" y="3356993"/>
            <a:ext cx="11321" cy="95145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680821" y="3356993"/>
            <a:ext cx="1" cy="95145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55876" y="3365500"/>
            <a:ext cx="1092200" cy="7620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754292" y="3356992"/>
            <a:ext cx="877957" cy="7620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0969" y="4308445"/>
            <a:ext cx="209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開発者</a:t>
            </a:r>
            <a:r>
              <a:rPr lang="en-US"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(Developer</a:t>
            </a:r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)</a:t>
            </a:r>
            <a:endParaRPr lang="en-US" sz="1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trick Hand" panose="000005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05572" y="422192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テスタ</a:t>
            </a:r>
            <a:r>
              <a:rPr lang="ja-JP" alt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ー  </a:t>
            </a:r>
            <a:r>
              <a:rPr lang="en-US" altLang="ja-JP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(B</a:t>
            </a:r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y Tester)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14075" y="4308445"/>
            <a:ext cx="2373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顧客  </a:t>
            </a:r>
            <a:r>
              <a:rPr lang="en-US" altLang="ja-JP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(</a:t>
            </a:r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By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trick Hand" panose="00000500000000000000" pitchFamily="2" charset="0"/>
              </a:rPr>
              <a:t>customer)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trick Hand" panose="000005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27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4084823" cy="609182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5.2.1.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テストプロセス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Test Process</a:t>
            </a:r>
          </a:p>
        </p:txBody>
      </p:sp>
      <p:sp>
        <p:nvSpPr>
          <p:cNvPr id="3" name="Oval 2"/>
          <p:cNvSpPr/>
          <p:nvPr/>
        </p:nvSpPr>
        <p:spPr>
          <a:xfrm>
            <a:off x="951967" y="1556792"/>
            <a:ext cx="936104" cy="6480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始め</a:t>
            </a:r>
            <a:endParaRPr lang="en-US" sz="1400"/>
          </a:p>
          <a:p>
            <a:pPr algn="ctr"/>
            <a:r>
              <a:rPr lang="en-US" sz="1400"/>
              <a:t>B</a:t>
            </a:r>
            <a:r>
              <a:rPr lang="en-US" sz="1400" smtClean="0"/>
              <a:t>egin</a:t>
            </a:r>
            <a:endParaRPr lang="en-US" sz="1400"/>
          </a:p>
        </p:txBody>
      </p:sp>
      <p:sp>
        <p:nvSpPr>
          <p:cNvPr id="5" name="Rounded Rectangle 4"/>
          <p:cNvSpPr/>
          <p:nvPr/>
        </p:nvSpPr>
        <p:spPr>
          <a:xfrm>
            <a:off x="827584" y="2676102"/>
            <a:ext cx="1152128" cy="6808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smtClean="0">
                <a:solidFill>
                  <a:schemeClr val="tx2"/>
                </a:solidFill>
              </a:rPr>
              <a:t>計画の作成</a:t>
            </a:r>
            <a:endParaRPr lang="en-US" altLang="ja-JP" sz="1400" smtClean="0">
              <a:solidFill>
                <a:schemeClr val="tx2"/>
              </a:solidFill>
            </a:endParaRPr>
          </a:p>
          <a:p>
            <a:pPr algn="ctr"/>
            <a:r>
              <a:rPr lang="en-US" sz="1400" smtClean="0">
                <a:solidFill>
                  <a:schemeClr val="tx2"/>
                </a:solidFill>
              </a:rPr>
              <a:t>Create plan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92127" y="2682309"/>
            <a:ext cx="1728192" cy="6808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2"/>
                </a:solidFill>
              </a:rPr>
              <a:t>テストケースの作成</a:t>
            </a:r>
            <a:endParaRPr lang="en-US" altLang="ja-JP" sz="1400">
              <a:solidFill>
                <a:schemeClr val="tx2"/>
              </a:solidFill>
            </a:endParaRPr>
          </a:p>
          <a:p>
            <a:pPr algn="ctr"/>
            <a:r>
              <a:rPr lang="en-US" sz="1400">
                <a:solidFill>
                  <a:schemeClr val="tx2"/>
                </a:solidFill>
              </a:rPr>
              <a:t>Create test case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99223" y="2663558"/>
            <a:ext cx="1440160" cy="6808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2"/>
                </a:solidFill>
              </a:rPr>
              <a:t>データの作成</a:t>
            </a:r>
            <a:endParaRPr lang="en-US" altLang="ja-JP" sz="1400">
              <a:solidFill>
                <a:schemeClr val="tx2"/>
              </a:solidFill>
            </a:endParaRPr>
          </a:p>
          <a:p>
            <a:pPr algn="ctr"/>
            <a:r>
              <a:rPr lang="en-US" sz="1400">
                <a:solidFill>
                  <a:schemeClr val="tx2"/>
                </a:solidFill>
              </a:rPr>
              <a:t>Create data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96584" y="2676099"/>
            <a:ext cx="1368153" cy="6808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2"/>
                </a:solidFill>
              </a:rPr>
              <a:t>テストの実行</a:t>
            </a:r>
            <a:endParaRPr lang="en-US" altLang="ja-JP" sz="1400">
              <a:solidFill>
                <a:schemeClr val="tx2"/>
              </a:solidFill>
            </a:endParaRPr>
          </a:p>
          <a:p>
            <a:pPr algn="ctr"/>
            <a:r>
              <a:rPr lang="en-US" sz="1400">
                <a:solidFill>
                  <a:schemeClr val="tx2"/>
                </a:solidFill>
              </a:rPr>
              <a:t>Execute test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8213" y="4042746"/>
            <a:ext cx="1276511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smtClean="0"/>
              <a:t>テストの計画</a:t>
            </a:r>
            <a:endParaRPr lang="en-US" altLang="ja-JP" sz="1400" smtClean="0"/>
          </a:p>
          <a:p>
            <a:pPr algn="ctr"/>
            <a:r>
              <a:rPr lang="en-US" sz="1400" smtClean="0"/>
              <a:t>Test plan</a:t>
            </a:r>
            <a:endParaRPr lang="en-US" sz="1400"/>
          </a:p>
        </p:txBody>
      </p:sp>
      <p:sp>
        <p:nvSpPr>
          <p:cNvPr id="11" name="Rounded Rectangle 10"/>
          <p:cNvSpPr/>
          <p:nvPr/>
        </p:nvSpPr>
        <p:spPr>
          <a:xfrm>
            <a:off x="3598555" y="4028834"/>
            <a:ext cx="1817908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テストケー</a:t>
            </a:r>
            <a:r>
              <a:rPr lang="ja-JP" altLang="en-US" sz="1400" smtClean="0"/>
              <a:t>ス</a:t>
            </a:r>
            <a:endParaRPr lang="en-US" altLang="ja-JP" sz="1400" smtClean="0"/>
          </a:p>
          <a:p>
            <a:pPr algn="ctr"/>
            <a:r>
              <a:rPr lang="en-US" sz="1400" smtClean="0"/>
              <a:t>Test case</a:t>
            </a:r>
            <a:endParaRPr lang="en-US" sz="1400"/>
          </a:p>
        </p:txBody>
      </p:sp>
      <p:sp>
        <p:nvSpPr>
          <p:cNvPr id="12" name="Rounded Rectangle 11"/>
          <p:cNvSpPr/>
          <p:nvPr/>
        </p:nvSpPr>
        <p:spPr>
          <a:xfrm>
            <a:off x="5598653" y="4013564"/>
            <a:ext cx="1440160" cy="6480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テスト</a:t>
            </a:r>
            <a:r>
              <a:rPr lang="ja-JP" altLang="en-US" sz="1400" smtClean="0"/>
              <a:t>デ</a:t>
            </a:r>
            <a:r>
              <a:rPr lang="ja-JP" altLang="en-US" sz="1400"/>
              <a:t>ー</a:t>
            </a:r>
            <a:r>
              <a:rPr lang="ja-JP" altLang="en-US" sz="1400" smtClean="0"/>
              <a:t>タ</a:t>
            </a:r>
            <a:endParaRPr lang="en-US" altLang="ja-JP" sz="1400" smtClean="0"/>
          </a:p>
          <a:p>
            <a:pPr algn="ctr"/>
            <a:r>
              <a:rPr lang="en-US" sz="1400" smtClean="0"/>
              <a:t>Test data</a:t>
            </a:r>
            <a:endParaRPr lang="en-US" sz="1400"/>
          </a:p>
        </p:txBody>
      </p:sp>
      <p:sp>
        <p:nvSpPr>
          <p:cNvPr id="13" name="Rounded Rectangle 12"/>
          <p:cNvSpPr/>
          <p:nvPr/>
        </p:nvSpPr>
        <p:spPr>
          <a:xfrm>
            <a:off x="7288671" y="4011402"/>
            <a:ext cx="1368152" cy="64807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smtClean="0"/>
              <a:t>テストの結果</a:t>
            </a:r>
            <a:endParaRPr lang="en-US" altLang="ja-JP" sz="1400" smtClean="0"/>
          </a:p>
          <a:p>
            <a:pPr algn="ctr"/>
            <a:r>
              <a:rPr lang="en-US" sz="1400" smtClean="0"/>
              <a:t>Test result</a:t>
            </a:r>
            <a:endParaRPr lang="en-US" sz="1400"/>
          </a:p>
        </p:txBody>
      </p:sp>
      <p:sp>
        <p:nvSpPr>
          <p:cNvPr id="14" name="Rounded Rectangle 13"/>
          <p:cNvSpPr/>
          <p:nvPr/>
        </p:nvSpPr>
        <p:spPr>
          <a:xfrm>
            <a:off x="2896183" y="5115671"/>
            <a:ext cx="1728192" cy="6424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テス</a:t>
            </a:r>
            <a:r>
              <a:rPr lang="ja-JP" altLang="en-US" sz="1400" smtClean="0"/>
              <a:t>トレポート</a:t>
            </a:r>
            <a:endParaRPr lang="en-US" altLang="ja-JP" sz="1400" smtClean="0"/>
          </a:p>
          <a:p>
            <a:pPr algn="ctr"/>
            <a:r>
              <a:rPr lang="en-US" sz="1400" smtClean="0"/>
              <a:t>Test report</a:t>
            </a:r>
            <a:endParaRPr lang="en-US" sz="1400"/>
          </a:p>
        </p:txBody>
      </p:sp>
      <p:sp>
        <p:nvSpPr>
          <p:cNvPr id="15" name="Rounded Rectangle 14"/>
          <p:cNvSpPr/>
          <p:nvPr/>
        </p:nvSpPr>
        <p:spPr>
          <a:xfrm>
            <a:off x="5155975" y="5083846"/>
            <a:ext cx="3150644" cy="6494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2"/>
                </a:solidFill>
              </a:rPr>
              <a:t>テスト結果比較</a:t>
            </a:r>
            <a:endParaRPr lang="en-US" altLang="ja-JP" sz="1400">
              <a:solidFill>
                <a:schemeClr val="tx2"/>
              </a:solidFill>
            </a:endParaRPr>
          </a:p>
          <a:p>
            <a:pPr algn="ctr"/>
            <a:r>
              <a:rPr lang="en-US" sz="1400">
                <a:solidFill>
                  <a:schemeClr val="tx2"/>
                </a:solidFill>
              </a:rPr>
              <a:t>Compare test result</a:t>
            </a:r>
          </a:p>
        </p:txBody>
      </p:sp>
      <p:sp>
        <p:nvSpPr>
          <p:cNvPr id="16" name="Oval 15"/>
          <p:cNvSpPr/>
          <p:nvPr/>
        </p:nvSpPr>
        <p:spPr>
          <a:xfrm>
            <a:off x="951965" y="5073666"/>
            <a:ext cx="1027747" cy="6595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smtClean="0"/>
              <a:t>終わり</a:t>
            </a:r>
            <a:endParaRPr lang="en-US" altLang="ja-JP" sz="1400" smtClean="0"/>
          </a:p>
          <a:p>
            <a:pPr algn="ctr"/>
            <a:r>
              <a:rPr lang="en-US" sz="1400" smtClean="0"/>
              <a:t>End</a:t>
            </a:r>
            <a:endParaRPr lang="en-US" sz="140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79713" y="3033654"/>
            <a:ext cx="4124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20319" y="303365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39383" y="301438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" idx="4"/>
          </p:cNvCxnSpPr>
          <p:nvPr/>
        </p:nvCxnSpPr>
        <p:spPr>
          <a:xfrm>
            <a:off x="1420019" y="2204864"/>
            <a:ext cx="0" cy="471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48711" y="3363200"/>
            <a:ext cx="0" cy="6088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649157" y="4668628"/>
            <a:ext cx="0" cy="4470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1"/>
          </p:cNvCxnSpPr>
          <p:nvPr/>
        </p:nvCxnSpPr>
        <p:spPr>
          <a:xfrm flipH="1">
            <a:off x="4634211" y="5408551"/>
            <a:ext cx="5217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979713" y="5436879"/>
            <a:ext cx="91647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883716" y="3391491"/>
            <a:ext cx="0" cy="6686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609975" y="3391491"/>
            <a:ext cx="0" cy="647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760279" y="3363199"/>
            <a:ext cx="0" cy="696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808681" y="3363200"/>
            <a:ext cx="0" cy="648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835935" y="3415456"/>
            <a:ext cx="0" cy="627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637543" y="3363201"/>
            <a:ext cx="0" cy="65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344455" y="4690818"/>
            <a:ext cx="0" cy="424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19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602560" cy="773833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5.2.3.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テストの計画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Test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6076" y="571865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テ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ストの実行の計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画 </a:t>
            </a:r>
            <a:endParaRPr lang="en-US" altLang="ja-JP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ja-JP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(plan of execute test)</a:t>
            </a:r>
            <a:endParaRPr lang="en-US" altLang="ja-JP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Hikari\Desktop\test pl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524124"/>
            <a:ext cx="7921877" cy="24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332656"/>
            <a:ext cx="4028128" cy="778098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5.2.4.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テストケース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Test Case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270" y="566124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単体　</a:t>
            </a:r>
            <a:r>
              <a:rPr lang="en-US" altLang="ja-JP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(Unit test</a:t>
            </a:r>
            <a:r>
              <a:rPr lang="en-US" altLang="ja-JP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altLang="ja-JP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Hikari\Desktop\unit t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7723"/>
            <a:ext cx="758348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238126"/>
            <a:ext cx="5598240" cy="868363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5.2.4.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テストケース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Test Case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5589240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 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システムテスト　</a:t>
            </a:r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(System test)</a:t>
            </a:r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Hikari\Desktop\system t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593012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78098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5.2.5.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テストレポート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Test Report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5616" y="2122587"/>
            <a:ext cx="7216123" cy="27465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5.2.5.1. 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テ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スト結果 </a:t>
            </a:r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 Result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5.2.5.2. 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バ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グリスト </a:t>
            </a:r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Bug List)</a:t>
            </a:r>
            <a:endParaRPr lang="en-US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3600"/>
              </a:spcBef>
              <a:buNone/>
            </a:pP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5.2.5.3.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品質保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証 </a:t>
            </a:r>
            <a:r>
              <a:rPr lang="en-US" altLang="ja-JP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(Q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uality Assurance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74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404664"/>
            <a:ext cx="6141476" cy="631308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1.1. </a:t>
            </a:r>
            <a:r>
              <a:rPr lang="ja-JP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アイデア　</a:t>
            </a:r>
            <a:r>
              <a:rPr lang="en-US" altLang="ja-JP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(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-</a:t>
            </a:r>
            <a:r>
              <a:rPr lang="en-US" dirty="0" smtClean="0"/>
              <a:t>According </a:t>
            </a:r>
            <a:r>
              <a:rPr lang="en-US" dirty="0"/>
              <a:t>to statistics from the Statistic Bureau in 2013, </a:t>
            </a:r>
            <a:r>
              <a:rPr lang="en-US" dirty="0" smtClean="0"/>
              <a:t>Vietnam </a:t>
            </a:r>
            <a:r>
              <a:rPr lang="en-US" dirty="0"/>
              <a:t>welcomed 7.5 million international tourist arrivals (up 10.6% compared to 2012) and Japan is in the top three countries with the number of tourists to Vietnam for most of the year 604 100 views (up 4.8%).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23728" y="6165304"/>
            <a:ext cx="5508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547260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20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3954" y="235748"/>
            <a:ext cx="5781032" cy="778098"/>
          </a:xfrm>
        </p:spPr>
        <p:txBody>
          <a:bodyPr>
            <a:norm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5.2.5.1.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テスト結果 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(</a:t>
            </a: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Test Result)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1459"/>
              </p:ext>
            </p:extLst>
          </p:nvPr>
        </p:nvGraphicFramePr>
        <p:xfrm>
          <a:off x="539552" y="1412777"/>
          <a:ext cx="8077202" cy="4360110"/>
        </p:xfrm>
        <a:graphic>
          <a:graphicData uri="http://schemas.openxmlformats.org/drawingml/2006/table">
            <a:tbl>
              <a:tblPr/>
              <a:tblGrid>
                <a:gridCol w="1411731"/>
                <a:gridCol w="624865"/>
                <a:gridCol w="624865"/>
                <a:gridCol w="624865"/>
                <a:gridCol w="1133275"/>
                <a:gridCol w="457200"/>
                <a:gridCol w="411407"/>
                <a:gridCol w="624865"/>
                <a:gridCol w="1097329"/>
                <a:gridCol w="1066800"/>
              </a:tblGrid>
              <a:tr h="364958">
                <a:tc>
                  <a:txBody>
                    <a:bodyPr/>
                    <a:lstStyle/>
                    <a:p>
                      <a:pPr algn="l" rtl="0" fontAlgn="b"/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vi-VN" sz="12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vi-VN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Round 1 </a:t>
                      </a:r>
                      <a:endParaRPr lang="vi-VN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Round 2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vi-VN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  </a:t>
                      </a:r>
                      <a:endParaRPr lang="vi-VN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856245">
                <a:tc>
                  <a:txBody>
                    <a:bodyPr/>
                    <a:lstStyle/>
                    <a:p>
                      <a:pPr algn="l" rtl="0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Method</a:t>
                      </a:r>
                      <a:r>
                        <a:rPr lang="vi-VN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Pass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Fail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Untested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Number of Bug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Pass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Fail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Untested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Number of Bug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Number of Test Case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73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Home Page</a:t>
                      </a:r>
                      <a:endParaRPr lang="vi-VN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vi-VN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67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67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649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Account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85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85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73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Transaction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vi-VN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50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50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649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New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73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Performance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649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Common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73146">
                <a:tc>
                  <a:txBody>
                    <a:bodyPr/>
                    <a:lstStyle/>
                    <a:p>
                      <a:pPr algn="l" rtl="0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Test Coverage</a:t>
                      </a:r>
                      <a:r>
                        <a:rPr lang="vi-VN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230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81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325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325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551449">
                <a:tc>
                  <a:txBody>
                    <a:bodyPr/>
                    <a:lstStyle/>
                    <a:p>
                      <a:pPr algn="l" rtl="0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Successful Coverage</a:t>
                      </a:r>
                      <a:r>
                        <a:rPr lang="vi-VN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70,77</a:t>
                      </a:r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%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  <a:r>
                        <a:rPr lang="vi-VN" sz="12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 % </a:t>
                      </a:r>
                      <a:endParaRPr lang="vi-VN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 </a:t>
                      </a:r>
                      <a:endParaRPr lang="vi-VN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87" marR="7387" marT="73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38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35748"/>
            <a:ext cx="5457288" cy="778098"/>
          </a:xfrm>
        </p:spPr>
        <p:txBody>
          <a:bodyPr>
            <a:normAutofit/>
          </a:bodyPr>
          <a:lstStyle/>
          <a:p>
            <a:r>
              <a:rPr lang="en-US" sz="28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5.2.5.2.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バグリスト 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(</a:t>
            </a: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Bug List)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" y="188640"/>
            <a:ext cx="130046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10242" name="Picture 2" descr="C:\Users\Hikari\Desktop\bug l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492250"/>
            <a:ext cx="7736532" cy="43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5674568" cy="701825"/>
          </a:xfrm>
        </p:spPr>
        <p:txBody>
          <a:bodyPr>
            <a:noAutofit/>
          </a:bodyPr>
          <a:lstStyle/>
          <a:p>
            <a:pPr marL="0" indent="0"/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5.2.5.3.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 品質保証 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Q</a:t>
            </a: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uality Assurance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0501"/>
            <a:ext cx="614307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66283"/>
            <a:ext cx="6063755" cy="19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259430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実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際の規格</a:t>
            </a:r>
            <a:endParaRPr lang="en-US" altLang="ja-JP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Actual norm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387" y="4699564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ja-JP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ja-JP" alt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希</a:t>
            </a:r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望の規格</a:t>
            </a:r>
            <a:endParaRPr lang="en-US" altLang="ja-JP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(Expect norm)</a:t>
            </a:r>
          </a:p>
          <a:p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" y="188640"/>
            <a:ext cx="130046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5674568" cy="773833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5.2.5.3.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 品質保証 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Q</a:t>
            </a: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uality Assurance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9" y="1484784"/>
            <a:ext cx="7200800" cy="4384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88640"/>
            <a:ext cx="130046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00894" y="5890822"/>
            <a:ext cx="410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品質のアナリスト　</a:t>
            </a:r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Quality Analyst</a:t>
            </a:r>
            <a:r>
              <a:rPr lang="en-US" altLang="ja-JP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78" y="332656"/>
            <a:ext cx="7427168" cy="778098"/>
          </a:xfrm>
        </p:spPr>
        <p:txBody>
          <a:bodyPr>
            <a:no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6.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学んだ教訓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Lesson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6"/>
          </a:xfrm>
        </p:spPr>
        <p:txBody>
          <a:bodyPr/>
          <a:lstStyle/>
          <a:p>
            <a:r>
              <a:rPr lang="ja-JP" altLang="en-US" dirty="0">
                <a:latin typeface="Forte" pitchFamily="66" charset="0"/>
              </a:rPr>
              <a:t>日本のスタイル　</a:t>
            </a:r>
            <a:r>
              <a:rPr lang="en-US" altLang="ja-JP" dirty="0">
                <a:latin typeface="Forte" pitchFamily="66" charset="0"/>
              </a:rPr>
              <a:t>(</a:t>
            </a:r>
            <a:r>
              <a:rPr lang="en-US" dirty="0">
                <a:latin typeface="Forte" pitchFamily="66" charset="0"/>
              </a:rPr>
              <a:t>Japanese style</a:t>
            </a:r>
            <a:r>
              <a:rPr lang="en-US" altLang="ja-JP" dirty="0" smtClean="0">
                <a:latin typeface="Forte" pitchFamily="66" charset="0"/>
              </a:rPr>
              <a:t>)</a:t>
            </a:r>
          </a:p>
          <a:p>
            <a:r>
              <a:rPr lang="ja-JP" altLang="en-US" dirty="0">
                <a:latin typeface="Forte" pitchFamily="66" charset="0"/>
              </a:rPr>
              <a:t>日本語</a:t>
            </a:r>
            <a:endParaRPr lang="en-US" altLang="ja-JP" dirty="0" smtClean="0">
              <a:latin typeface="Forte" pitchFamily="66" charset="0"/>
            </a:endParaRPr>
          </a:p>
          <a:p>
            <a:r>
              <a:rPr lang="ja-JP" altLang="en-US" dirty="0" smtClean="0">
                <a:latin typeface="Forte" pitchFamily="66" charset="0"/>
              </a:rPr>
              <a:t>チームワーク　</a:t>
            </a:r>
            <a:r>
              <a:rPr lang="en-US" altLang="ja-JP" dirty="0" smtClean="0">
                <a:latin typeface="Forte" pitchFamily="66" charset="0"/>
              </a:rPr>
              <a:t>(</a:t>
            </a:r>
            <a:r>
              <a:rPr lang="en-US" dirty="0" smtClean="0">
                <a:latin typeface="Forte" pitchFamily="66" charset="0"/>
              </a:rPr>
              <a:t>Working in group</a:t>
            </a:r>
            <a:r>
              <a:rPr lang="en-US" dirty="0">
                <a:latin typeface="Forte" pitchFamily="66" charset="0"/>
              </a:rPr>
              <a:t>)</a:t>
            </a:r>
            <a:endParaRPr lang="en-US" dirty="0" smtClean="0">
              <a:latin typeface="Forte" pitchFamily="66" charset="0"/>
            </a:endParaRPr>
          </a:p>
          <a:p>
            <a:r>
              <a:rPr lang="ja-JP" altLang="en-US" dirty="0" smtClean="0">
                <a:latin typeface="Forte" pitchFamily="66" charset="0"/>
              </a:rPr>
              <a:t>実</a:t>
            </a:r>
            <a:r>
              <a:rPr lang="ja-JP" altLang="en-US" dirty="0">
                <a:latin typeface="Forte" pitchFamily="66" charset="0"/>
              </a:rPr>
              <a:t>際に知識を入</a:t>
            </a:r>
            <a:r>
              <a:rPr lang="ja-JP" altLang="en-US" dirty="0" smtClean="0">
                <a:latin typeface="Forte" pitchFamily="66" charset="0"/>
              </a:rPr>
              <a:t>れます</a:t>
            </a:r>
            <a:endParaRPr lang="en-US" altLang="ja-JP" dirty="0" smtClean="0">
              <a:latin typeface="Forte" pitchFamily="66" charset="0"/>
            </a:endParaRPr>
          </a:p>
          <a:p>
            <a:pPr marL="0" indent="0">
              <a:buNone/>
            </a:pPr>
            <a:r>
              <a:rPr lang="ja-JP" altLang="en-US" dirty="0" smtClean="0">
                <a:latin typeface="Forte" pitchFamily="66" charset="0"/>
              </a:rPr>
              <a:t>　</a:t>
            </a:r>
            <a:r>
              <a:rPr lang="en-US" dirty="0" smtClean="0">
                <a:latin typeface="Forte" pitchFamily="66" charset="0"/>
              </a:rPr>
              <a:t>(Putting knowledge in practice)</a:t>
            </a:r>
          </a:p>
          <a:p>
            <a:r>
              <a:rPr lang="ja-JP" altLang="en-US" dirty="0">
                <a:latin typeface="Forte" pitchFamily="66" charset="0"/>
              </a:rPr>
              <a:t>新技術でコーディン</a:t>
            </a:r>
            <a:r>
              <a:rPr lang="ja-JP" altLang="en-US" dirty="0" smtClean="0">
                <a:latin typeface="Forte" pitchFamily="66" charset="0"/>
              </a:rPr>
              <a:t>グス</a:t>
            </a:r>
            <a:r>
              <a:rPr lang="ja-JP" altLang="en-US" dirty="0">
                <a:latin typeface="Forte" pitchFamily="66" charset="0"/>
              </a:rPr>
              <a:t>キルを改</a:t>
            </a:r>
            <a:r>
              <a:rPr lang="ja-JP" altLang="en-US" dirty="0" smtClean="0">
                <a:latin typeface="Forte" pitchFamily="66" charset="0"/>
              </a:rPr>
              <a:t>善します</a:t>
            </a:r>
            <a:r>
              <a:rPr lang="en-US" dirty="0" smtClean="0">
                <a:latin typeface="Forte" pitchFamily="66" charset="0"/>
              </a:rPr>
              <a:t>(Improve coding skill with</a:t>
            </a:r>
          </a:p>
          <a:p>
            <a:pPr marL="0" indent="0">
              <a:buNone/>
            </a:pPr>
            <a:r>
              <a:rPr lang="en-US" dirty="0" smtClean="0">
                <a:latin typeface="Forte" pitchFamily="66" charset="0"/>
              </a:rPr>
              <a:t> new technology)</a:t>
            </a:r>
          </a:p>
          <a:p>
            <a:pPr marL="0" indent="0">
              <a:buNone/>
            </a:pPr>
            <a:endParaRPr lang="en-US" dirty="0">
              <a:latin typeface="Forte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Hikari\Desktop\f9433f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19721"/>
            <a:ext cx="2952328" cy="28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235748"/>
            <a:ext cx="3753303" cy="778098"/>
          </a:xfrm>
        </p:spPr>
        <p:txBody>
          <a:bodyPr>
            <a:normAutofit/>
          </a:bodyPr>
          <a:lstStyle/>
          <a:p>
            <a:r>
              <a:rPr lang="en-US" sz="2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7. </a:t>
            </a:r>
            <a:r>
              <a:rPr lang="ja-JP" altLang="en-US" sz="2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デモ </a:t>
            </a:r>
            <a:r>
              <a:rPr lang="en-US" altLang="ja-JP" sz="2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(</a:t>
            </a:r>
            <a:r>
              <a:rPr lang="en-US" sz="2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Demo</a:t>
            </a:r>
            <a:r>
              <a:rPr lang="en-US" altLang="ja-JP" sz="2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)</a:t>
            </a:r>
            <a:endParaRPr lang="en-US" sz="28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atura MT Script Capital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Hikari\Desktop\S3\Screenshot_2014-08-19-05-51-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736304" cy="48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97955402"/>
              </p:ext>
            </p:extLst>
          </p:nvPr>
        </p:nvGraphicFramePr>
        <p:xfrm>
          <a:off x="6300192" y="962654"/>
          <a:ext cx="923330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76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78098"/>
          </a:xfrm>
        </p:spPr>
        <p:txBody>
          <a:bodyPr>
            <a:normAutofit/>
          </a:bodyPr>
          <a:lstStyle/>
          <a:p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8. </a:t>
            </a:r>
            <a:r>
              <a:rPr lang="ja-JP" alt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質問と回答 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(</a:t>
            </a:r>
            <a:r>
              <a:rPr lang="en-US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Q &amp; A</a:t>
            </a:r>
            <a:r>
              <a:rPr lang="en-US" altLang="ja-JP" sz="28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tura MT Script Capitals" pitchFamily="66" charset="0"/>
              </a:rPr>
              <a:t>)</a:t>
            </a:r>
            <a:endParaRPr lang="en-US" sz="280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atura MT Script Capital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ありがとう！</a:t>
            </a:r>
            <a:endParaRPr lang="en-US" altLang="ja-JP" sz="6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~^.^~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9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640" y="288146"/>
            <a:ext cx="5554960" cy="86836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1.1. </a:t>
            </a:r>
            <a:r>
              <a:rPr lang="ja-JP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アイデア　</a:t>
            </a:r>
            <a:r>
              <a:rPr lang="en-US" altLang="ja-JP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(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Idea)</a:t>
            </a:r>
          </a:p>
        </p:txBody>
      </p:sp>
      <p:sp>
        <p:nvSpPr>
          <p:cNvPr id="9" name="Bent Arrow 8"/>
          <p:cNvSpPr/>
          <p:nvPr/>
        </p:nvSpPr>
        <p:spPr>
          <a:xfrm rot="5400000">
            <a:off x="5835975" y="2639287"/>
            <a:ext cx="1224136" cy="129614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V="1">
            <a:off x="1913521" y="2638825"/>
            <a:ext cx="1224136" cy="122413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4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6529169"/>
            <a:ext cx="1829616" cy="140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672" y="1340768"/>
            <a:ext cx="1686655" cy="248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27" y="4143432"/>
            <a:ext cx="3168352" cy="201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6730" y="4030586"/>
            <a:ext cx="222262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3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60" y="404663"/>
            <a:ext cx="4388168" cy="609181"/>
          </a:xfrm>
        </p:spPr>
        <p:txBody>
          <a:bodyPr>
            <a:no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1.2. </a:t>
            </a:r>
            <a:r>
              <a:rPr lang="ja-JP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現在</a:t>
            </a:r>
            <a:r>
              <a:rPr lang="ja-JP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のアプリケーション </a:t>
            </a:r>
            <a:r>
              <a:rPr lang="en-US" altLang="ja-JP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Existing Application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4186" y="6020454"/>
            <a:ext cx="5991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Vietnam Travel Guide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35" y="1988840"/>
            <a:ext cx="6275445" cy="40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4824536" cy="64807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1.2. </a:t>
            </a:r>
            <a:r>
              <a:rPr lang="ja-JP" alt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現在</a:t>
            </a:r>
            <a:r>
              <a:rPr lang="ja-JP" altLang="en-US" sz="3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の</a:t>
            </a:r>
            <a:r>
              <a:rPr lang="ja-JP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アプリケーション</a:t>
            </a:r>
            <a:r>
              <a:rPr lang="en-US" altLang="ja-JP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Existing </a:t>
            </a:r>
            <a:r>
              <a:rPr lang="en-US" sz="3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Application</a:t>
            </a:r>
            <a:endParaRPr lang="en-US" sz="3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341" y="5981218"/>
            <a:ext cx="599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MyTravel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Vietnam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340768"/>
            <a:ext cx="332961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1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4320480" cy="64807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1.2. </a:t>
            </a:r>
            <a:r>
              <a:rPr lang="ja-JP" alt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現在のウェブサイト</a:t>
            </a:r>
            <a:r>
              <a:rPr lang="en-US" altLang="ja-JP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/>
            </a:r>
            <a:br>
              <a:rPr lang="en-US" altLang="ja-JP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Existing Application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88640"/>
            <a:ext cx="130046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56019"/>
            <a:ext cx="6591300" cy="35334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13840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1720" y="6134695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http://www.sketch-travel.com/vietnam/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8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4127</TotalTime>
  <Words>2442</Words>
  <Application>Microsoft Office PowerPoint</Application>
  <PresentationFormat>On-screen Show (4:3)</PresentationFormat>
  <Paragraphs>595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Wisp</vt:lpstr>
      <vt:lpstr>卒業プロジェクト Capstone Project</vt:lpstr>
      <vt:lpstr>プロジェクチーム Project Team </vt:lpstr>
      <vt:lpstr>コンテンツの概要 Outline of Content</vt:lpstr>
      <vt:lpstr>1. 導入　(Introduction)</vt:lpstr>
      <vt:lpstr>1.1. アイデア　(Idea)</vt:lpstr>
      <vt:lpstr>1.1. アイデア　(Idea)</vt:lpstr>
      <vt:lpstr>1.2. 現在のアプリケーション  Existing Application</vt:lpstr>
      <vt:lpstr>1.2. 現在のアプリケーション Existing Application</vt:lpstr>
      <vt:lpstr>1.2. 現在のウェブサイト Existing Application</vt:lpstr>
      <vt:lpstr>1.3. なぜAndroidを選ぶ　Why Android?</vt:lpstr>
      <vt:lpstr>2. ソフトウェアプロジェクト管理 Software Project Management</vt:lpstr>
      <vt:lpstr>2.1. プロジェクト組織 Project Organization</vt:lpstr>
      <vt:lpstr>2.2. ソフトウェ アプロセス モデル Software Process Model</vt:lpstr>
      <vt:lpstr>2.3. プロジェクト計画　 Project Schedule</vt:lpstr>
      <vt:lpstr>2.3. プロジェクト計画　 Project Schedule</vt:lpstr>
      <vt:lpstr>2.4. リスク&amp;問題管理 Risks &amp; Issue management</vt:lpstr>
      <vt:lpstr>2.5. チームワーク Team work</vt:lpstr>
      <vt:lpstr>2.5. チームワーク Team work</vt:lpstr>
      <vt:lpstr>2.6. ツールとテクニック Tools and Techniques</vt:lpstr>
      <vt:lpstr>PowerPoint Presentation</vt:lpstr>
      <vt:lpstr>3. ソフトウェア要求仕様 Software Requirement Specification</vt:lpstr>
      <vt:lpstr>3.1. ユーザー要求 User Requirements</vt:lpstr>
      <vt:lpstr>3.1. ユーザー要求 User Requirements</vt:lpstr>
      <vt:lpstr>3.1. ユーザー要求 User Requirements</vt:lpstr>
      <vt:lpstr>3.2. システム要求 System Requirements</vt:lpstr>
      <vt:lpstr>PowerPoint Presentation</vt:lpstr>
      <vt:lpstr>3.2. システム要求 System Requirements</vt:lpstr>
      <vt:lpstr>3.3. 非機能要求 Non-Functional Requirements</vt:lpstr>
      <vt:lpstr>4. ソフトウェアテスティング Software Design Description</vt:lpstr>
      <vt:lpstr>4.1. アーキテクチャ設計 Architecture Design</vt:lpstr>
      <vt:lpstr>4.1. アーキテクチャ設計 Architecture Design</vt:lpstr>
      <vt:lpstr>4.2. 画面設計 Screen Design</vt:lpstr>
      <vt:lpstr>4.2. 画面設計 Screen Design</vt:lpstr>
      <vt:lpstr>4.3. 詳細設計 Detail Design</vt:lpstr>
      <vt:lpstr>4.3. 詳細設計 Detail Design</vt:lpstr>
      <vt:lpstr>4.3. 詳細設計 Detail Design</vt:lpstr>
      <vt:lpstr>4.3. 詳細設計 Detail Design</vt:lpstr>
      <vt:lpstr>4.4. データベース設計 Database Design</vt:lpstr>
      <vt:lpstr>5. 品質管理　 Quality Control</vt:lpstr>
      <vt:lpstr>5.1. レビュー Review</vt:lpstr>
      <vt:lpstr>5.1. レビュー Review</vt:lpstr>
      <vt:lpstr>5.2. テスティング Testing</vt:lpstr>
      <vt:lpstr>5.2.1. テスト戦略 Test Strategy</vt:lpstr>
      <vt:lpstr>5.2.1. テスト戦略 Test Strategy</vt:lpstr>
      <vt:lpstr>5.2.1. テストプロセス Test Process</vt:lpstr>
      <vt:lpstr>5.2.3.テストの計画 Test Plan</vt:lpstr>
      <vt:lpstr>5.2.4. テストケース Test Case</vt:lpstr>
      <vt:lpstr>5.2.4. テストケース Test Case</vt:lpstr>
      <vt:lpstr>5.2.5. テストレポート Test Report</vt:lpstr>
      <vt:lpstr>5.2.5.1. テスト結果 (Test Result)</vt:lpstr>
      <vt:lpstr>5.2.5.2. バグリスト (Bug List)</vt:lpstr>
      <vt:lpstr>5.2.5.3. 品質保証  Quality Assurance</vt:lpstr>
      <vt:lpstr>5.2.5.3. 品質保証  Quality Assurance</vt:lpstr>
      <vt:lpstr>6. 学んだ教訓 Lesson Learned</vt:lpstr>
      <vt:lpstr>7. デモ (Demo)</vt:lpstr>
      <vt:lpstr>8. 質問と回答 (Q &amp; 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Project</dc:title>
  <dc:creator>ドラえもん</dc:creator>
  <cp:lastModifiedBy>Hikari</cp:lastModifiedBy>
  <cp:revision>456</cp:revision>
  <dcterms:created xsi:type="dcterms:W3CDTF">2014-04-14T03:46:55Z</dcterms:created>
  <dcterms:modified xsi:type="dcterms:W3CDTF">2014-08-21T15:56:48Z</dcterms:modified>
</cp:coreProperties>
</file>