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53"/>
  </p:notesMasterIdLst>
  <p:sldIdLst>
    <p:sldId id="309" r:id="rId5"/>
    <p:sldId id="310" r:id="rId6"/>
    <p:sldId id="258" r:id="rId7"/>
    <p:sldId id="259" r:id="rId8"/>
    <p:sldId id="260" r:id="rId9"/>
    <p:sldId id="286" r:id="rId10"/>
    <p:sldId id="261" r:id="rId11"/>
    <p:sldId id="287" r:id="rId12"/>
    <p:sldId id="262" r:id="rId13"/>
    <p:sldId id="304" r:id="rId14"/>
    <p:sldId id="306" r:id="rId15"/>
    <p:sldId id="288" r:id="rId16"/>
    <p:sldId id="264" r:id="rId17"/>
    <p:sldId id="289" r:id="rId18"/>
    <p:sldId id="290" r:id="rId19"/>
    <p:sldId id="291" r:id="rId20"/>
    <p:sldId id="292" r:id="rId21"/>
    <p:sldId id="268" r:id="rId22"/>
    <p:sldId id="305" r:id="rId23"/>
    <p:sldId id="269" r:id="rId24"/>
    <p:sldId id="311" r:id="rId25"/>
    <p:sldId id="312" r:id="rId26"/>
    <p:sldId id="293" r:id="rId27"/>
    <p:sldId id="272" r:id="rId28"/>
    <p:sldId id="273" r:id="rId29"/>
    <p:sldId id="307" r:id="rId30"/>
    <p:sldId id="318" r:id="rId31"/>
    <p:sldId id="308" r:id="rId32"/>
    <p:sldId id="319" r:id="rId33"/>
    <p:sldId id="301" r:id="rId34"/>
    <p:sldId id="275" r:id="rId35"/>
    <p:sldId id="302" r:id="rId36"/>
    <p:sldId id="277" r:id="rId37"/>
    <p:sldId id="314" r:id="rId38"/>
    <p:sldId id="315" r:id="rId39"/>
    <p:sldId id="316" r:id="rId40"/>
    <p:sldId id="278" r:id="rId41"/>
    <p:sldId id="294" r:id="rId42"/>
    <p:sldId id="295" r:id="rId43"/>
    <p:sldId id="296" r:id="rId44"/>
    <p:sldId id="297" r:id="rId45"/>
    <p:sldId id="298" r:id="rId46"/>
    <p:sldId id="313" r:id="rId47"/>
    <p:sldId id="299" r:id="rId48"/>
    <p:sldId id="300" r:id="rId49"/>
    <p:sldId id="317" r:id="rId50"/>
    <p:sldId id="303" r:id="rId51"/>
    <p:sldId id="285" r:id="rId5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46" autoAdjust="0"/>
  </p:normalViewPr>
  <p:slideViewPr>
    <p:cSldViewPr snapToGrid="0">
      <p:cViewPr varScale="1">
        <p:scale>
          <a:sx n="75" d="100"/>
          <a:sy n="75" d="100"/>
        </p:scale>
        <p:origin x="1836" y="66"/>
      </p:cViewPr>
      <p:guideLst/>
    </p:cSldViewPr>
  </p:slideViewPr>
  <p:notesTextViewPr>
    <p:cViewPr>
      <p:scale>
        <a:sx n="1" d="1"/>
        <a:sy n="1" d="1"/>
      </p:scale>
      <p:origin x="0" y="0"/>
    </p:cViewPr>
  </p:notesTextViewPr>
  <p:sorterViewPr>
    <p:cViewPr>
      <p:scale>
        <a:sx n="100" d="100"/>
        <a:sy n="100" d="100"/>
      </p:scale>
      <p:origin x="0" y="-96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0D4BD-E826-431F-8BBE-8B6147AF356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44E1105-2240-4FAC-AB9E-0C63323006D3}">
      <dgm:prSet phldrT="[Text]"/>
      <dgm:spPr/>
      <dgm:t>
        <a:bodyPr/>
        <a:lstStyle/>
        <a:p>
          <a:r>
            <a:rPr lang="en-US" b="0" i="1" dirty="0" smtClean="0">
              <a:latin typeface="Arial (body)"/>
            </a:rPr>
            <a:t>I. Introduction</a:t>
          </a:r>
          <a:endParaRPr lang="en-US" b="0" i="1" dirty="0">
            <a:latin typeface="Arial (body)"/>
          </a:endParaRPr>
        </a:p>
      </dgm:t>
    </dgm:pt>
    <dgm:pt modelId="{BD4F5F97-A629-4D5B-B1AE-AFC8CF01AA0E}" type="parTrans" cxnId="{8CE13D82-856A-404A-9AD6-13DD3FB9C72E}">
      <dgm:prSet/>
      <dgm:spPr/>
      <dgm:t>
        <a:bodyPr/>
        <a:lstStyle/>
        <a:p>
          <a:endParaRPr lang="en-US" b="0">
            <a:latin typeface="+mj-lt"/>
          </a:endParaRPr>
        </a:p>
      </dgm:t>
    </dgm:pt>
    <dgm:pt modelId="{728BAC06-BB58-456C-968A-791A5183233B}" type="sibTrans" cxnId="{8CE13D82-856A-404A-9AD6-13DD3FB9C72E}">
      <dgm:prSet/>
      <dgm:spPr/>
      <dgm:t>
        <a:bodyPr/>
        <a:lstStyle/>
        <a:p>
          <a:endParaRPr lang="en-US" b="0">
            <a:latin typeface="+mj-lt"/>
          </a:endParaRPr>
        </a:p>
      </dgm:t>
    </dgm:pt>
    <dgm:pt modelId="{CAF9DFBE-E61A-4FC2-A366-BDA9A2B17316}">
      <dgm:prSet/>
      <dgm:spPr/>
      <dgm:t>
        <a:bodyPr/>
        <a:lstStyle/>
        <a:p>
          <a:r>
            <a:rPr lang="en-US" b="0" i="1" dirty="0" smtClean="0">
              <a:latin typeface="Arial (body)"/>
            </a:rPr>
            <a:t>II. Project management </a:t>
          </a:r>
        </a:p>
      </dgm:t>
    </dgm:pt>
    <dgm:pt modelId="{EA8D650F-D07D-4617-B009-7C80BD3463F4}" type="parTrans" cxnId="{A1EB9C24-6159-458D-A8B7-462DE971D90A}">
      <dgm:prSet/>
      <dgm:spPr/>
      <dgm:t>
        <a:bodyPr/>
        <a:lstStyle/>
        <a:p>
          <a:endParaRPr lang="en-US" b="0">
            <a:latin typeface="+mj-lt"/>
          </a:endParaRPr>
        </a:p>
      </dgm:t>
    </dgm:pt>
    <dgm:pt modelId="{4DB92BDB-7DFF-4145-BE0C-6308757549C2}" type="sibTrans" cxnId="{A1EB9C24-6159-458D-A8B7-462DE971D90A}">
      <dgm:prSet/>
      <dgm:spPr/>
      <dgm:t>
        <a:bodyPr/>
        <a:lstStyle/>
        <a:p>
          <a:endParaRPr lang="en-US" b="0">
            <a:latin typeface="+mj-lt"/>
          </a:endParaRPr>
        </a:p>
      </dgm:t>
    </dgm:pt>
    <dgm:pt modelId="{54E2F21F-7D3D-4CE9-AFB4-13A84DAA80E4}">
      <dgm:prSet/>
      <dgm:spPr/>
      <dgm:t>
        <a:bodyPr/>
        <a:lstStyle/>
        <a:p>
          <a:r>
            <a:rPr lang="en-US" b="0" i="1" dirty="0" smtClean="0">
              <a:latin typeface="Arial (body)"/>
            </a:rPr>
            <a:t>III. Requirement specifications</a:t>
          </a:r>
        </a:p>
      </dgm:t>
    </dgm:pt>
    <dgm:pt modelId="{2BC2A683-CC90-4910-A6F5-AB03C0C27AE5}" type="parTrans" cxnId="{B0712976-3EA3-424B-8E94-BDDF37060418}">
      <dgm:prSet/>
      <dgm:spPr/>
      <dgm:t>
        <a:bodyPr/>
        <a:lstStyle/>
        <a:p>
          <a:endParaRPr lang="en-US" b="0">
            <a:latin typeface="+mj-lt"/>
          </a:endParaRPr>
        </a:p>
      </dgm:t>
    </dgm:pt>
    <dgm:pt modelId="{90C2BA1C-A218-4B5B-A8BB-307761F82B1A}" type="sibTrans" cxnId="{B0712976-3EA3-424B-8E94-BDDF37060418}">
      <dgm:prSet/>
      <dgm:spPr/>
      <dgm:t>
        <a:bodyPr/>
        <a:lstStyle/>
        <a:p>
          <a:endParaRPr lang="en-US" b="0">
            <a:latin typeface="+mj-lt"/>
          </a:endParaRPr>
        </a:p>
      </dgm:t>
    </dgm:pt>
    <dgm:pt modelId="{09F3B26E-8CB2-4571-B69B-9982522BB6F1}">
      <dgm:prSet/>
      <dgm:spPr/>
      <dgm:t>
        <a:bodyPr/>
        <a:lstStyle/>
        <a:p>
          <a:r>
            <a:rPr lang="en-US" b="0" i="1" dirty="0" smtClean="0">
              <a:latin typeface="Arial (body)"/>
            </a:rPr>
            <a:t>IV. System design</a:t>
          </a:r>
        </a:p>
      </dgm:t>
    </dgm:pt>
    <dgm:pt modelId="{B0BD2A08-8C71-4B9A-8203-405EDF328755}" type="parTrans" cxnId="{6409ECB7-84AA-4B24-ACBF-AAE8176BBDE7}">
      <dgm:prSet/>
      <dgm:spPr/>
      <dgm:t>
        <a:bodyPr/>
        <a:lstStyle/>
        <a:p>
          <a:endParaRPr lang="en-US" b="0">
            <a:latin typeface="+mj-lt"/>
          </a:endParaRPr>
        </a:p>
      </dgm:t>
    </dgm:pt>
    <dgm:pt modelId="{0DAA110A-9D60-47FE-85C6-4106DE0075BD}" type="sibTrans" cxnId="{6409ECB7-84AA-4B24-ACBF-AAE8176BBDE7}">
      <dgm:prSet/>
      <dgm:spPr/>
      <dgm:t>
        <a:bodyPr/>
        <a:lstStyle/>
        <a:p>
          <a:endParaRPr lang="en-US" b="0">
            <a:latin typeface="+mj-lt"/>
          </a:endParaRPr>
        </a:p>
      </dgm:t>
    </dgm:pt>
    <dgm:pt modelId="{C05A45BE-25D3-45C6-86F7-BCDC3684B4D2}">
      <dgm:prSet/>
      <dgm:spPr/>
      <dgm:t>
        <a:bodyPr/>
        <a:lstStyle/>
        <a:p>
          <a:r>
            <a:rPr lang="en-US" b="0" i="1" dirty="0" smtClean="0">
              <a:latin typeface="Arial (body)"/>
            </a:rPr>
            <a:t>V. Testing</a:t>
          </a:r>
        </a:p>
      </dgm:t>
    </dgm:pt>
    <dgm:pt modelId="{7559DAD3-DEE3-4A66-922E-7F5B482C83BA}" type="parTrans" cxnId="{17109D96-C2C9-4FE0-BA38-DDDDD37BC981}">
      <dgm:prSet/>
      <dgm:spPr/>
      <dgm:t>
        <a:bodyPr/>
        <a:lstStyle/>
        <a:p>
          <a:endParaRPr lang="en-US" b="0">
            <a:latin typeface="+mj-lt"/>
          </a:endParaRPr>
        </a:p>
      </dgm:t>
    </dgm:pt>
    <dgm:pt modelId="{072AE054-5CB9-4C73-82B1-610E73D5AE8A}" type="sibTrans" cxnId="{17109D96-C2C9-4FE0-BA38-DDDDD37BC981}">
      <dgm:prSet/>
      <dgm:spPr/>
      <dgm:t>
        <a:bodyPr/>
        <a:lstStyle/>
        <a:p>
          <a:endParaRPr lang="en-US" b="0">
            <a:latin typeface="+mj-lt"/>
          </a:endParaRPr>
        </a:p>
      </dgm:t>
    </dgm:pt>
    <dgm:pt modelId="{CE4B88A8-D60E-44A9-B4A9-6A009218E3D9}">
      <dgm:prSet/>
      <dgm:spPr/>
      <dgm:t>
        <a:bodyPr/>
        <a:lstStyle/>
        <a:p>
          <a:r>
            <a:rPr lang="en-US" b="0" i="1" dirty="0" smtClean="0">
              <a:latin typeface="Arial (body)"/>
            </a:rPr>
            <a:t>VI. Lesson Learned</a:t>
          </a:r>
        </a:p>
      </dgm:t>
    </dgm:pt>
    <dgm:pt modelId="{7EB6B058-2EC6-4AAA-A538-77DBCFE33516}" type="parTrans" cxnId="{071D7178-69BD-4A16-8D14-0C12FFB5AEAE}">
      <dgm:prSet/>
      <dgm:spPr/>
      <dgm:t>
        <a:bodyPr/>
        <a:lstStyle/>
        <a:p>
          <a:endParaRPr lang="en-US" b="0">
            <a:latin typeface="+mj-lt"/>
          </a:endParaRPr>
        </a:p>
      </dgm:t>
    </dgm:pt>
    <dgm:pt modelId="{FFAF05B9-DE9A-4AA8-8CD7-09E6B9CF7D4B}" type="sibTrans" cxnId="{071D7178-69BD-4A16-8D14-0C12FFB5AEAE}">
      <dgm:prSet/>
      <dgm:spPr/>
      <dgm:t>
        <a:bodyPr/>
        <a:lstStyle/>
        <a:p>
          <a:endParaRPr lang="en-US" b="0">
            <a:latin typeface="+mj-lt"/>
          </a:endParaRPr>
        </a:p>
      </dgm:t>
    </dgm:pt>
    <dgm:pt modelId="{32E457B7-66FD-48D5-9577-1F4068021E5F}">
      <dgm:prSet/>
      <dgm:spPr/>
      <dgm:t>
        <a:bodyPr/>
        <a:lstStyle/>
        <a:p>
          <a:r>
            <a:rPr lang="en-US" b="0" i="1" dirty="0" smtClean="0">
              <a:latin typeface="Arial (body)"/>
            </a:rPr>
            <a:t>VII. Demo</a:t>
          </a:r>
        </a:p>
      </dgm:t>
    </dgm:pt>
    <dgm:pt modelId="{E3F4520A-0B1B-48B5-ABF3-44C6DA21533E}" type="parTrans" cxnId="{D080D722-0A09-48B8-B180-DFCF4771F9DC}">
      <dgm:prSet/>
      <dgm:spPr/>
      <dgm:t>
        <a:bodyPr/>
        <a:lstStyle/>
        <a:p>
          <a:endParaRPr lang="vi-VN"/>
        </a:p>
      </dgm:t>
    </dgm:pt>
    <dgm:pt modelId="{6AF77BB3-0885-428D-9E6F-C874DB975A90}" type="sibTrans" cxnId="{D080D722-0A09-48B8-B180-DFCF4771F9DC}">
      <dgm:prSet/>
      <dgm:spPr/>
      <dgm:t>
        <a:bodyPr/>
        <a:lstStyle/>
        <a:p>
          <a:endParaRPr lang="vi-VN"/>
        </a:p>
      </dgm:t>
    </dgm:pt>
    <dgm:pt modelId="{45D1EE8C-5AC6-439B-B23A-69FCAC088A56}" type="pres">
      <dgm:prSet presAssocID="{AA90D4BD-E826-431F-8BBE-8B6147AF356E}" presName="vert0" presStyleCnt="0">
        <dgm:presLayoutVars>
          <dgm:dir/>
          <dgm:animOne val="branch"/>
          <dgm:animLvl val="lvl"/>
        </dgm:presLayoutVars>
      </dgm:prSet>
      <dgm:spPr/>
      <dgm:t>
        <a:bodyPr/>
        <a:lstStyle/>
        <a:p>
          <a:endParaRPr lang="en-US"/>
        </a:p>
      </dgm:t>
    </dgm:pt>
    <dgm:pt modelId="{AA1A11B1-92EC-4067-A862-9FCC918DB41C}" type="pres">
      <dgm:prSet presAssocID="{444E1105-2240-4FAC-AB9E-0C63323006D3}" presName="thickLine" presStyleLbl="alignNode1" presStyleIdx="0" presStyleCnt="7"/>
      <dgm:spPr/>
    </dgm:pt>
    <dgm:pt modelId="{3F4170BF-0BFF-4921-A660-7A8E99E897BE}" type="pres">
      <dgm:prSet presAssocID="{444E1105-2240-4FAC-AB9E-0C63323006D3}" presName="horz1" presStyleCnt="0"/>
      <dgm:spPr/>
    </dgm:pt>
    <dgm:pt modelId="{DDFF9099-907A-432C-8B85-62426E8668AC}" type="pres">
      <dgm:prSet presAssocID="{444E1105-2240-4FAC-AB9E-0C63323006D3}" presName="tx1" presStyleLbl="revTx" presStyleIdx="0" presStyleCnt="7"/>
      <dgm:spPr/>
      <dgm:t>
        <a:bodyPr/>
        <a:lstStyle/>
        <a:p>
          <a:endParaRPr lang="en-US"/>
        </a:p>
      </dgm:t>
    </dgm:pt>
    <dgm:pt modelId="{0DE24852-6E2D-4F6A-ACCD-4C59E7ADE3CB}" type="pres">
      <dgm:prSet presAssocID="{444E1105-2240-4FAC-AB9E-0C63323006D3}" presName="vert1" presStyleCnt="0"/>
      <dgm:spPr/>
    </dgm:pt>
    <dgm:pt modelId="{64CF2AB8-F05B-43AA-97E2-CC32F495F6A4}" type="pres">
      <dgm:prSet presAssocID="{CAF9DFBE-E61A-4FC2-A366-BDA9A2B17316}" presName="thickLine" presStyleLbl="alignNode1" presStyleIdx="1" presStyleCnt="7"/>
      <dgm:spPr/>
    </dgm:pt>
    <dgm:pt modelId="{E574F469-842A-4159-9615-85E50919D6C1}" type="pres">
      <dgm:prSet presAssocID="{CAF9DFBE-E61A-4FC2-A366-BDA9A2B17316}" presName="horz1" presStyleCnt="0"/>
      <dgm:spPr/>
    </dgm:pt>
    <dgm:pt modelId="{9F115345-D071-49B3-BB5D-A6A24E14DFE1}" type="pres">
      <dgm:prSet presAssocID="{CAF9DFBE-E61A-4FC2-A366-BDA9A2B17316}" presName="tx1" presStyleLbl="revTx" presStyleIdx="1" presStyleCnt="7"/>
      <dgm:spPr/>
      <dgm:t>
        <a:bodyPr/>
        <a:lstStyle/>
        <a:p>
          <a:endParaRPr lang="en-US"/>
        </a:p>
      </dgm:t>
    </dgm:pt>
    <dgm:pt modelId="{F3C7C544-27F7-4BBD-B2C8-60950D4D0CD0}" type="pres">
      <dgm:prSet presAssocID="{CAF9DFBE-E61A-4FC2-A366-BDA9A2B17316}" presName="vert1" presStyleCnt="0"/>
      <dgm:spPr/>
    </dgm:pt>
    <dgm:pt modelId="{7E81CF7D-80F7-4C46-B436-E6948CC6EF27}" type="pres">
      <dgm:prSet presAssocID="{54E2F21F-7D3D-4CE9-AFB4-13A84DAA80E4}" presName="thickLine" presStyleLbl="alignNode1" presStyleIdx="2" presStyleCnt="7"/>
      <dgm:spPr/>
    </dgm:pt>
    <dgm:pt modelId="{B700B441-42CF-4B7F-8A68-EDA28C66CA0A}" type="pres">
      <dgm:prSet presAssocID="{54E2F21F-7D3D-4CE9-AFB4-13A84DAA80E4}" presName="horz1" presStyleCnt="0"/>
      <dgm:spPr/>
    </dgm:pt>
    <dgm:pt modelId="{665778AA-88C7-4A0A-AB87-0E2DCB3CE4CE}" type="pres">
      <dgm:prSet presAssocID="{54E2F21F-7D3D-4CE9-AFB4-13A84DAA80E4}" presName="tx1" presStyleLbl="revTx" presStyleIdx="2" presStyleCnt="7"/>
      <dgm:spPr/>
      <dgm:t>
        <a:bodyPr/>
        <a:lstStyle/>
        <a:p>
          <a:endParaRPr lang="en-US"/>
        </a:p>
      </dgm:t>
    </dgm:pt>
    <dgm:pt modelId="{4E423319-5D12-4D8A-8FFA-13DC8A5ACD81}" type="pres">
      <dgm:prSet presAssocID="{54E2F21F-7D3D-4CE9-AFB4-13A84DAA80E4}" presName="vert1" presStyleCnt="0"/>
      <dgm:spPr/>
    </dgm:pt>
    <dgm:pt modelId="{001E092E-42A6-4981-8A2F-1C73A0CEC81F}" type="pres">
      <dgm:prSet presAssocID="{09F3B26E-8CB2-4571-B69B-9982522BB6F1}" presName="thickLine" presStyleLbl="alignNode1" presStyleIdx="3" presStyleCnt="7"/>
      <dgm:spPr/>
    </dgm:pt>
    <dgm:pt modelId="{C408BE12-45D4-4AA6-AC0F-8245715B7DC2}" type="pres">
      <dgm:prSet presAssocID="{09F3B26E-8CB2-4571-B69B-9982522BB6F1}" presName="horz1" presStyleCnt="0"/>
      <dgm:spPr/>
    </dgm:pt>
    <dgm:pt modelId="{17F24498-E0A4-4E76-BA12-8EC10A33A65F}" type="pres">
      <dgm:prSet presAssocID="{09F3B26E-8CB2-4571-B69B-9982522BB6F1}" presName="tx1" presStyleLbl="revTx" presStyleIdx="3" presStyleCnt="7"/>
      <dgm:spPr/>
      <dgm:t>
        <a:bodyPr/>
        <a:lstStyle/>
        <a:p>
          <a:endParaRPr lang="en-US"/>
        </a:p>
      </dgm:t>
    </dgm:pt>
    <dgm:pt modelId="{F2F1F72D-50A6-484C-8346-E76F5A3821A2}" type="pres">
      <dgm:prSet presAssocID="{09F3B26E-8CB2-4571-B69B-9982522BB6F1}" presName="vert1" presStyleCnt="0"/>
      <dgm:spPr/>
    </dgm:pt>
    <dgm:pt modelId="{1D1C4C85-EBEC-415D-A779-4195C48A14F0}" type="pres">
      <dgm:prSet presAssocID="{C05A45BE-25D3-45C6-86F7-BCDC3684B4D2}" presName="thickLine" presStyleLbl="alignNode1" presStyleIdx="4" presStyleCnt="7"/>
      <dgm:spPr/>
    </dgm:pt>
    <dgm:pt modelId="{783EF16C-5B75-45BB-A7FB-C10BACFEF9B4}" type="pres">
      <dgm:prSet presAssocID="{C05A45BE-25D3-45C6-86F7-BCDC3684B4D2}" presName="horz1" presStyleCnt="0"/>
      <dgm:spPr/>
    </dgm:pt>
    <dgm:pt modelId="{ECE56958-B3D8-43F5-89F8-B009C5AABEE7}" type="pres">
      <dgm:prSet presAssocID="{C05A45BE-25D3-45C6-86F7-BCDC3684B4D2}" presName="tx1" presStyleLbl="revTx" presStyleIdx="4" presStyleCnt="7"/>
      <dgm:spPr/>
      <dgm:t>
        <a:bodyPr/>
        <a:lstStyle/>
        <a:p>
          <a:endParaRPr lang="en-US"/>
        </a:p>
      </dgm:t>
    </dgm:pt>
    <dgm:pt modelId="{AB6D218E-8AEC-48FD-814A-7949BE96665B}" type="pres">
      <dgm:prSet presAssocID="{C05A45BE-25D3-45C6-86F7-BCDC3684B4D2}" presName="vert1" presStyleCnt="0"/>
      <dgm:spPr/>
    </dgm:pt>
    <dgm:pt modelId="{E9C37779-6C51-4141-9E18-570D7E2EBC8D}" type="pres">
      <dgm:prSet presAssocID="{CE4B88A8-D60E-44A9-B4A9-6A009218E3D9}" presName="thickLine" presStyleLbl="alignNode1" presStyleIdx="5" presStyleCnt="7"/>
      <dgm:spPr/>
    </dgm:pt>
    <dgm:pt modelId="{F763F250-F86A-47E8-A38F-1A8BF6BD80C3}" type="pres">
      <dgm:prSet presAssocID="{CE4B88A8-D60E-44A9-B4A9-6A009218E3D9}" presName="horz1" presStyleCnt="0"/>
      <dgm:spPr/>
    </dgm:pt>
    <dgm:pt modelId="{00EF0D7D-84C6-4925-819B-34C26CBEDDCF}" type="pres">
      <dgm:prSet presAssocID="{CE4B88A8-D60E-44A9-B4A9-6A009218E3D9}" presName="tx1" presStyleLbl="revTx" presStyleIdx="5" presStyleCnt="7"/>
      <dgm:spPr/>
      <dgm:t>
        <a:bodyPr/>
        <a:lstStyle/>
        <a:p>
          <a:endParaRPr lang="en-US"/>
        </a:p>
      </dgm:t>
    </dgm:pt>
    <dgm:pt modelId="{E60B7921-5591-424E-A607-0A246CD0A399}" type="pres">
      <dgm:prSet presAssocID="{CE4B88A8-D60E-44A9-B4A9-6A009218E3D9}" presName="vert1" presStyleCnt="0"/>
      <dgm:spPr/>
    </dgm:pt>
    <dgm:pt modelId="{45C27A8C-3831-4AB3-8F22-22E70340458C}" type="pres">
      <dgm:prSet presAssocID="{32E457B7-66FD-48D5-9577-1F4068021E5F}" presName="thickLine" presStyleLbl="alignNode1" presStyleIdx="6" presStyleCnt="7"/>
      <dgm:spPr/>
    </dgm:pt>
    <dgm:pt modelId="{1722686A-5AB2-4CEE-8B07-7074E29AE84D}" type="pres">
      <dgm:prSet presAssocID="{32E457B7-66FD-48D5-9577-1F4068021E5F}" presName="horz1" presStyleCnt="0"/>
      <dgm:spPr/>
    </dgm:pt>
    <dgm:pt modelId="{9FDE7703-383F-4C95-8423-AA645E04ACC7}" type="pres">
      <dgm:prSet presAssocID="{32E457B7-66FD-48D5-9577-1F4068021E5F}" presName="tx1" presStyleLbl="revTx" presStyleIdx="6" presStyleCnt="7"/>
      <dgm:spPr/>
      <dgm:t>
        <a:bodyPr/>
        <a:lstStyle/>
        <a:p>
          <a:endParaRPr lang="vi-VN"/>
        </a:p>
      </dgm:t>
    </dgm:pt>
    <dgm:pt modelId="{67564555-D6CF-4E96-A271-ABB37FA5324E}" type="pres">
      <dgm:prSet presAssocID="{32E457B7-66FD-48D5-9577-1F4068021E5F}" presName="vert1" presStyleCnt="0"/>
      <dgm:spPr/>
    </dgm:pt>
  </dgm:ptLst>
  <dgm:cxnLst>
    <dgm:cxn modelId="{5E0D0F37-0C89-4D82-8B7F-D85923FDA2AD}" type="presOf" srcId="{09F3B26E-8CB2-4571-B69B-9982522BB6F1}" destId="{17F24498-E0A4-4E76-BA12-8EC10A33A65F}" srcOrd="0" destOrd="0" presId="urn:microsoft.com/office/officeart/2008/layout/LinedList"/>
    <dgm:cxn modelId="{DE392FD9-93AE-41B9-9E88-95ABE4888126}" type="presOf" srcId="{AA90D4BD-E826-431F-8BBE-8B6147AF356E}" destId="{45D1EE8C-5AC6-439B-B23A-69FCAC088A56}" srcOrd="0" destOrd="0" presId="urn:microsoft.com/office/officeart/2008/layout/LinedList"/>
    <dgm:cxn modelId="{D080D722-0A09-48B8-B180-DFCF4771F9DC}" srcId="{AA90D4BD-E826-431F-8BBE-8B6147AF356E}" destId="{32E457B7-66FD-48D5-9577-1F4068021E5F}" srcOrd="6" destOrd="0" parTransId="{E3F4520A-0B1B-48B5-ABF3-44C6DA21533E}" sibTransId="{6AF77BB3-0885-428D-9E6F-C874DB975A90}"/>
    <dgm:cxn modelId="{28BA44A1-82CA-4794-804F-9068DF0739D0}" type="presOf" srcId="{444E1105-2240-4FAC-AB9E-0C63323006D3}" destId="{DDFF9099-907A-432C-8B85-62426E8668AC}" srcOrd="0" destOrd="0" presId="urn:microsoft.com/office/officeart/2008/layout/LinedList"/>
    <dgm:cxn modelId="{B66875F7-2609-40A3-82E3-74638FAD40E2}" type="presOf" srcId="{CE4B88A8-D60E-44A9-B4A9-6A009218E3D9}" destId="{00EF0D7D-84C6-4925-819B-34C26CBEDDCF}" srcOrd="0" destOrd="0" presId="urn:microsoft.com/office/officeart/2008/layout/LinedList"/>
    <dgm:cxn modelId="{A1EB9C24-6159-458D-A8B7-462DE971D90A}" srcId="{AA90D4BD-E826-431F-8BBE-8B6147AF356E}" destId="{CAF9DFBE-E61A-4FC2-A366-BDA9A2B17316}" srcOrd="1" destOrd="0" parTransId="{EA8D650F-D07D-4617-B009-7C80BD3463F4}" sibTransId="{4DB92BDB-7DFF-4145-BE0C-6308757549C2}"/>
    <dgm:cxn modelId="{5FDBE7E7-CAFE-4470-AABF-069BB4920E08}" type="presOf" srcId="{C05A45BE-25D3-45C6-86F7-BCDC3684B4D2}" destId="{ECE56958-B3D8-43F5-89F8-B009C5AABEE7}" srcOrd="0" destOrd="0" presId="urn:microsoft.com/office/officeart/2008/layout/LinedList"/>
    <dgm:cxn modelId="{6409ECB7-84AA-4B24-ACBF-AAE8176BBDE7}" srcId="{AA90D4BD-E826-431F-8BBE-8B6147AF356E}" destId="{09F3B26E-8CB2-4571-B69B-9982522BB6F1}" srcOrd="3" destOrd="0" parTransId="{B0BD2A08-8C71-4B9A-8203-405EDF328755}" sibTransId="{0DAA110A-9D60-47FE-85C6-4106DE0075BD}"/>
    <dgm:cxn modelId="{B0712976-3EA3-424B-8E94-BDDF37060418}" srcId="{AA90D4BD-E826-431F-8BBE-8B6147AF356E}" destId="{54E2F21F-7D3D-4CE9-AFB4-13A84DAA80E4}" srcOrd="2" destOrd="0" parTransId="{2BC2A683-CC90-4910-A6F5-AB03C0C27AE5}" sibTransId="{90C2BA1C-A218-4B5B-A8BB-307761F82B1A}"/>
    <dgm:cxn modelId="{2D1643E9-80EF-427A-9F75-E4FF86B95056}" type="presOf" srcId="{32E457B7-66FD-48D5-9577-1F4068021E5F}" destId="{9FDE7703-383F-4C95-8423-AA645E04ACC7}" srcOrd="0" destOrd="0" presId="urn:microsoft.com/office/officeart/2008/layout/LinedList"/>
    <dgm:cxn modelId="{8CE13D82-856A-404A-9AD6-13DD3FB9C72E}" srcId="{AA90D4BD-E826-431F-8BBE-8B6147AF356E}" destId="{444E1105-2240-4FAC-AB9E-0C63323006D3}" srcOrd="0" destOrd="0" parTransId="{BD4F5F97-A629-4D5B-B1AE-AFC8CF01AA0E}" sibTransId="{728BAC06-BB58-456C-968A-791A5183233B}"/>
    <dgm:cxn modelId="{17109D96-C2C9-4FE0-BA38-DDDDD37BC981}" srcId="{AA90D4BD-E826-431F-8BBE-8B6147AF356E}" destId="{C05A45BE-25D3-45C6-86F7-BCDC3684B4D2}" srcOrd="4" destOrd="0" parTransId="{7559DAD3-DEE3-4A66-922E-7F5B482C83BA}" sibTransId="{072AE054-5CB9-4C73-82B1-610E73D5AE8A}"/>
    <dgm:cxn modelId="{6D83B14B-123F-4046-99BF-72EC200E54C2}" type="presOf" srcId="{CAF9DFBE-E61A-4FC2-A366-BDA9A2B17316}" destId="{9F115345-D071-49B3-BB5D-A6A24E14DFE1}" srcOrd="0" destOrd="0" presId="urn:microsoft.com/office/officeart/2008/layout/LinedList"/>
    <dgm:cxn modelId="{071D7178-69BD-4A16-8D14-0C12FFB5AEAE}" srcId="{AA90D4BD-E826-431F-8BBE-8B6147AF356E}" destId="{CE4B88A8-D60E-44A9-B4A9-6A009218E3D9}" srcOrd="5" destOrd="0" parTransId="{7EB6B058-2EC6-4AAA-A538-77DBCFE33516}" sibTransId="{FFAF05B9-DE9A-4AA8-8CD7-09E6B9CF7D4B}"/>
    <dgm:cxn modelId="{FC25D607-3AE3-402F-82E1-CB5B80EF14FE}" type="presOf" srcId="{54E2F21F-7D3D-4CE9-AFB4-13A84DAA80E4}" destId="{665778AA-88C7-4A0A-AB87-0E2DCB3CE4CE}" srcOrd="0" destOrd="0" presId="urn:microsoft.com/office/officeart/2008/layout/LinedList"/>
    <dgm:cxn modelId="{D6FB9F55-C9A9-4EA9-893D-76115F9A0B88}" type="presParOf" srcId="{45D1EE8C-5AC6-439B-B23A-69FCAC088A56}" destId="{AA1A11B1-92EC-4067-A862-9FCC918DB41C}" srcOrd="0" destOrd="0" presId="urn:microsoft.com/office/officeart/2008/layout/LinedList"/>
    <dgm:cxn modelId="{4690533C-564D-4619-9C31-1183C692B968}" type="presParOf" srcId="{45D1EE8C-5AC6-439B-B23A-69FCAC088A56}" destId="{3F4170BF-0BFF-4921-A660-7A8E99E897BE}" srcOrd="1" destOrd="0" presId="urn:microsoft.com/office/officeart/2008/layout/LinedList"/>
    <dgm:cxn modelId="{5C45D195-784F-46A9-91F1-C288CC634169}" type="presParOf" srcId="{3F4170BF-0BFF-4921-A660-7A8E99E897BE}" destId="{DDFF9099-907A-432C-8B85-62426E8668AC}" srcOrd="0" destOrd="0" presId="urn:microsoft.com/office/officeart/2008/layout/LinedList"/>
    <dgm:cxn modelId="{1C0BFD03-035C-481E-972D-8023DA24B4FB}" type="presParOf" srcId="{3F4170BF-0BFF-4921-A660-7A8E99E897BE}" destId="{0DE24852-6E2D-4F6A-ACCD-4C59E7ADE3CB}" srcOrd="1" destOrd="0" presId="urn:microsoft.com/office/officeart/2008/layout/LinedList"/>
    <dgm:cxn modelId="{9DCE6D2C-6845-4DBC-B882-D938FFC1A8BB}" type="presParOf" srcId="{45D1EE8C-5AC6-439B-B23A-69FCAC088A56}" destId="{64CF2AB8-F05B-43AA-97E2-CC32F495F6A4}" srcOrd="2" destOrd="0" presId="urn:microsoft.com/office/officeart/2008/layout/LinedList"/>
    <dgm:cxn modelId="{47D1DC1D-BC02-4CF1-BD2A-B4529F9BB548}" type="presParOf" srcId="{45D1EE8C-5AC6-439B-B23A-69FCAC088A56}" destId="{E574F469-842A-4159-9615-85E50919D6C1}" srcOrd="3" destOrd="0" presId="urn:microsoft.com/office/officeart/2008/layout/LinedList"/>
    <dgm:cxn modelId="{87343145-D251-4AAD-BA22-4962854972D0}" type="presParOf" srcId="{E574F469-842A-4159-9615-85E50919D6C1}" destId="{9F115345-D071-49B3-BB5D-A6A24E14DFE1}" srcOrd="0" destOrd="0" presId="urn:microsoft.com/office/officeart/2008/layout/LinedList"/>
    <dgm:cxn modelId="{5A0A4F1A-86F2-47EB-9AD1-B238F1480D09}" type="presParOf" srcId="{E574F469-842A-4159-9615-85E50919D6C1}" destId="{F3C7C544-27F7-4BBD-B2C8-60950D4D0CD0}" srcOrd="1" destOrd="0" presId="urn:microsoft.com/office/officeart/2008/layout/LinedList"/>
    <dgm:cxn modelId="{A78B2B69-AF5D-4910-9BE0-4D05321EE143}" type="presParOf" srcId="{45D1EE8C-5AC6-439B-B23A-69FCAC088A56}" destId="{7E81CF7D-80F7-4C46-B436-E6948CC6EF27}" srcOrd="4" destOrd="0" presId="urn:microsoft.com/office/officeart/2008/layout/LinedList"/>
    <dgm:cxn modelId="{A9C3F55F-5A1F-4024-94A8-792E16264EBE}" type="presParOf" srcId="{45D1EE8C-5AC6-439B-B23A-69FCAC088A56}" destId="{B700B441-42CF-4B7F-8A68-EDA28C66CA0A}" srcOrd="5" destOrd="0" presId="urn:microsoft.com/office/officeart/2008/layout/LinedList"/>
    <dgm:cxn modelId="{7A315EB6-1B08-4B51-9FF5-613D3F0422D6}" type="presParOf" srcId="{B700B441-42CF-4B7F-8A68-EDA28C66CA0A}" destId="{665778AA-88C7-4A0A-AB87-0E2DCB3CE4CE}" srcOrd="0" destOrd="0" presId="urn:microsoft.com/office/officeart/2008/layout/LinedList"/>
    <dgm:cxn modelId="{8DDDA4C5-4373-4E1D-89EF-3CD8AF32C7E3}" type="presParOf" srcId="{B700B441-42CF-4B7F-8A68-EDA28C66CA0A}" destId="{4E423319-5D12-4D8A-8FFA-13DC8A5ACD81}" srcOrd="1" destOrd="0" presId="urn:microsoft.com/office/officeart/2008/layout/LinedList"/>
    <dgm:cxn modelId="{42C0C7CA-53A2-43F3-A56B-729AB388AECD}" type="presParOf" srcId="{45D1EE8C-5AC6-439B-B23A-69FCAC088A56}" destId="{001E092E-42A6-4981-8A2F-1C73A0CEC81F}" srcOrd="6" destOrd="0" presId="urn:microsoft.com/office/officeart/2008/layout/LinedList"/>
    <dgm:cxn modelId="{32FC8FE2-851F-4C61-B0D7-AC0529523300}" type="presParOf" srcId="{45D1EE8C-5AC6-439B-B23A-69FCAC088A56}" destId="{C408BE12-45D4-4AA6-AC0F-8245715B7DC2}" srcOrd="7" destOrd="0" presId="urn:microsoft.com/office/officeart/2008/layout/LinedList"/>
    <dgm:cxn modelId="{13F5E232-6B9B-4453-AC0E-54D21D5914BD}" type="presParOf" srcId="{C408BE12-45D4-4AA6-AC0F-8245715B7DC2}" destId="{17F24498-E0A4-4E76-BA12-8EC10A33A65F}" srcOrd="0" destOrd="0" presId="urn:microsoft.com/office/officeart/2008/layout/LinedList"/>
    <dgm:cxn modelId="{50659FA8-6359-4060-A55B-528B13C72F49}" type="presParOf" srcId="{C408BE12-45D4-4AA6-AC0F-8245715B7DC2}" destId="{F2F1F72D-50A6-484C-8346-E76F5A3821A2}" srcOrd="1" destOrd="0" presId="urn:microsoft.com/office/officeart/2008/layout/LinedList"/>
    <dgm:cxn modelId="{1C4FC2CD-5B0C-4571-84C6-E97FDB01FD98}" type="presParOf" srcId="{45D1EE8C-5AC6-439B-B23A-69FCAC088A56}" destId="{1D1C4C85-EBEC-415D-A779-4195C48A14F0}" srcOrd="8" destOrd="0" presId="urn:microsoft.com/office/officeart/2008/layout/LinedList"/>
    <dgm:cxn modelId="{2F123059-149F-4984-9A3C-A4AF886981A8}" type="presParOf" srcId="{45D1EE8C-5AC6-439B-B23A-69FCAC088A56}" destId="{783EF16C-5B75-45BB-A7FB-C10BACFEF9B4}" srcOrd="9" destOrd="0" presId="urn:microsoft.com/office/officeart/2008/layout/LinedList"/>
    <dgm:cxn modelId="{A9646FB3-172D-467C-B8D6-30FC099AF83C}" type="presParOf" srcId="{783EF16C-5B75-45BB-A7FB-C10BACFEF9B4}" destId="{ECE56958-B3D8-43F5-89F8-B009C5AABEE7}" srcOrd="0" destOrd="0" presId="urn:microsoft.com/office/officeart/2008/layout/LinedList"/>
    <dgm:cxn modelId="{E5EE57F9-2F53-4AC4-8B25-621250013F42}" type="presParOf" srcId="{783EF16C-5B75-45BB-A7FB-C10BACFEF9B4}" destId="{AB6D218E-8AEC-48FD-814A-7949BE96665B}" srcOrd="1" destOrd="0" presId="urn:microsoft.com/office/officeart/2008/layout/LinedList"/>
    <dgm:cxn modelId="{8BF43829-99E9-42FE-88AE-5F2F1AFA5BF7}" type="presParOf" srcId="{45D1EE8C-5AC6-439B-B23A-69FCAC088A56}" destId="{E9C37779-6C51-4141-9E18-570D7E2EBC8D}" srcOrd="10" destOrd="0" presId="urn:microsoft.com/office/officeart/2008/layout/LinedList"/>
    <dgm:cxn modelId="{754672DF-55EF-4218-B01D-00F8026FDF9C}" type="presParOf" srcId="{45D1EE8C-5AC6-439B-B23A-69FCAC088A56}" destId="{F763F250-F86A-47E8-A38F-1A8BF6BD80C3}" srcOrd="11" destOrd="0" presId="urn:microsoft.com/office/officeart/2008/layout/LinedList"/>
    <dgm:cxn modelId="{2B755C98-3234-45D0-98FE-40D8BF864CDA}" type="presParOf" srcId="{F763F250-F86A-47E8-A38F-1A8BF6BD80C3}" destId="{00EF0D7D-84C6-4925-819B-34C26CBEDDCF}" srcOrd="0" destOrd="0" presId="urn:microsoft.com/office/officeart/2008/layout/LinedList"/>
    <dgm:cxn modelId="{4C3C6BAC-4C39-459C-8C6C-412459186135}" type="presParOf" srcId="{F763F250-F86A-47E8-A38F-1A8BF6BD80C3}" destId="{E60B7921-5591-424E-A607-0A246CD0A399}" srcOrd="1" destOrd="0" presId="urn:microsoft.com/office/officeart/2008/layout/LinedList"/>
    <dgm:cxn modelId="{E30E4134-F5FC-4F34-86D8-B534B7AC0EEF}" type="presParOf" srcId="{45D1EE8C-5AC6-439B-B23A-69FCAC088A56}" destId="{45C27A8C-3831-4AB3-8F22-22E70340458C}" srcOrd="12" destOrd="0" presId="urn:microsoft.com/office/officeart/2008/layout/LinedList"/>
    <dgm:cxn modelId="{BE5C8143-2850-49E4-BDE3-1C1C6999F3D6}" type="presParOf" srcId="{45D1EE8C-5AC6-439B-B23A-69FCAC088A56}" destId="{1722686A-5AB2-4CEE-8B07-7074E29AE84D}" srcOrd="13" destOrd="0" presId="urn:microsoft.com/office/officeart/2008/layout/LinedList"/>
    <dgm:cxn modelId="{10577792-786F-497F-BAEF-1F7DE045719F}" type="presParOf" srcId="{1722686A-5AB2-4CEE-8B07-7074E29AE84D}" destId="{9FDE7703-383F-4C95-8423-AA645E04ACC7}" srcOrd="0" destOrd="0" presId="urn:microsoft.com/office/officeart/2008/layout/LinedList"/>
    <dgm:cxn modelId="{BF219509-8CC5-4DE9-AC68-25AA03D21C21}" type="presParOf" srcId="{1722686A-5AB2-4CEE-8B07-7074E29AE84D}" destId="{67564555-D6CF-4E96-A271-ABB37FA532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0D4BD-E826-431F-8BBE-8B6147AF356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44E1105-2240-4FAC-AB9E-0C63323006D3}">
      <dgm:prSet phldrT="[Text]" custT="1"/>
      <dgm:spPr/>
      <dgm:t>
        <a:bodyPr/>
        <a:lstStyle/>
        <a:p>
          <a:r>
            <a:rPr lang="en-US" sz="2400" b="0" i="1" dirty="0" smtClean="0">
              <a:latin typeface="Arial (body)"/>
            </a:rPr>
            <a:t>-</a:t>
          </a:r>
          <a:r>
            <a:rPr lang="en-US" sz="2400" b="0" i="1" baseline="0" dirty="0" smtClean="0">
              <a:latin typeface="Arial (body)"/>
            </a:rPr>
            <a:t> Not have response screen</a:t>
          </a:r>
          <a:br>
            <a:rPr lang="en-US" sz="2400" b="0" i="1" baseline="0" dirty="0" smtClean="0">
              <a:latin typeface="Arial (body)"/>
            </a:rPr>
          </a:br>
          <a:r>
            <a:rPr lang="en-US" sz="2400" b="0" i="1" dirty="0" smtClean="0">
              <a:latin typeface="Arial (body)"/>
            </a:rPr>
            <a:t>- Not support branding</a:t>
          </a:r>
          <a:endParaRPr lang="en-US" sz="2400" b="0" i="1" dirty="0">
            <a:latin typeface="Arial (body)"/>
          </a:endParaRPr>
        </a:p>
      </dgm:t>
    </dgm:pt>
    <dgm:pt modelId="{728BAC06-BB58-456C-968A-791A5183233B}" type="sibTrans" cxnId="{8CE13D82-856A-404A-9AD6-13DD3FB9C72E}">
      <dgm:prSet/>
      <dgm:spPr/>
      <dgm:t>
        <a:bodyPr/>
        <a:lstStyle/>
        <a:p>
          <a:endParaRPr lang="en-US" b="0">
            <a:latin typeface="+mj-lt"/>
          </a:endParaRPr>
        </a:p>
      </dgm:t>
    </dgm:pt>
    <dgm:pt modelId="{BD4F5F97-A629-4D5B-B1AE-AFC8CF01AA0E}" type="parTrans" cxnId="{8CE13D82-856A-404A-9AD6-13DD3FB9C72E}">
      <dgm:prSet/>
      <dgm:spPr/>
      <dgm:t>
        <a:bodyPr/>
        <a:lstStyle/>
        <a:p>
          <a:endParaRPr lang="en-US" b="0">
            <a:latin typeface="+mj-lt"/>
          </a:endParaRPr>
        </a:p>
      </dgm:t>
    </dgm:pt>
    <dgm:pt modelId="{45D1EE8C-5AC6-439B-B23A-69FCAC088A56}" type="pres">
      <dgm:prSet presAssocID="{AA90D4BD-E826-431F-8BBE-8B6147AF356E}" presName="vert0" presStyleCnt="0">
        <dgm:presLayoutVars>
          <dgm:dir/>
          <dgm:animOne val="branch"/>
          <dgm:animLvl val="lvl"/>
        </dgm:presLayoutVars>
      </dgm:prSet>
      <dgm:spPr/>
      <dgm:t>
        <a:bodyPr/>
        <a:lstStyle/>
        <a:p>
          <a:endParaRPr lang="en-US"/>
        </a:p>
      </dgm:t>
    </dgm:pt>
    <dgm:pt modelId="{AA1A11B1-92EC-4067-A862-9FCC918DB41C}" type="pres">
      <dgm:prSet presAssocID="{444E1105-2240-4FAC-AB9E-0C63323006D3}" presName="thickLine" presStyleLbl="alignNode1" presStyleIdx="0" presStyleCnt="1" custLinFactNeighborY="44344"/>
      <dgm:spPr/>
    </dgm:pt>
    <dgm:pt modelId="{3F4170BF-0BFF-4921-A660-7A8E99E897BE}" type="pres">
      <dgm:prSet presAssocID="{444E1105-2240-4FAC-AB9E-0C63323006D3}" presName="horz1" presStyleCnt="0"/>
      <dgm:spPr/>
    </dgm:pt>
    <dgm:pt modelId="{DDFF9099-907A-432C-8B85-62426E8668AC}" type="pres">
      <dgm:prSet presAssocID="{444E1105-2240-4FAC-AB9E-0C63323006D3}" presName="tx1" presStyleLbl="revTx" presStyleIdx="0" presStyleCnt="1" custScaleY="53535"/>
      <dgm:spPr/>
      <dgm:t>
        <a:bodyPr/>
        <a:lstStyle/>
        <a:p>
          <a:endParaRPr lang="en-US"/>
        </a:p>
      </dgm:t>
    </dgm:pt>
    <dgm:pt modelId="{0DE24852-6E2D-4F6A-ACCD-4C59E7ADE3CB}" type="pres">
      <dgm:prSet presAssocID="{444E1105-2240-4FAC-AB9E-0C63323006D3}" presName="vert1" presStyleCnt="0"/>
      <dgm:spPr/>
    </dgm:pt>
  </dgm:ptLst>
  <dgm:cxnLst>
    <dgm:cxn modelId="{89BA9D98-CEA6-4B9C-8DB0-0FC8B378B2D0}" type="presOf" srcId="{444E1105-2240-4FAC-AB9E-0C63323006D3}" destId="{DDFF9099-907A-432C-8B85-62426E8668AC}" srcOrd="0" destOrd="0" presId="urn:microsoft.com/office/officeart/2008/layout/LinedList"/>
    <dgm:cxn modelId="{C9240C30-8BCD-4F1B-8C08-CD5BCE3C5615}" type="presOf" srcId="{AA90D4BD-E826-431F-8BBE-8B6147AF356E}" destId="{45D1EE8C-5AC6-439B-B23A-69FCAC088A56}" srcOrd="0" destOrd="0" presId="urn:microsoft.com/office/officeart/2008/layout/LinedList"/>
    <dgm:cxn modelId="{8CE13D82-856A-404A-9AD6-13DD3FB9C72E}" srcId="{AA90D4BD-E826-431F-8BBE-8B6147AF356E}" destId="{444E1105-2240-4FAC-AB9E-0C63323006D3}" srcOrd="0" destOrd="0" parTransId="{BD4F5F97-A629-4D5B-B1AE-AFC8CF01AA0E}" sibTransId="{728BAC06-BB58-456C-968A-791A5183233B}"/>
    <dgm:cxn modelId="{61BF9138-501A-4DA3-900E-DF374C8A1270}" type="presParOf" srcId="{45D1EE8C-5AC6-439B-B23A-69FCAC088A56}" destId="{AA1A11B1-92EC-4067-A862-9FCC918DB41C}" srcOrd="0" destOrd="0" presId="urn:microsoft.com/office/officeart/2008/layout/LinedList"/>
    <dgm:cxn modelId="{85A5CB59-0643-479E-9A92-7B81877499EA}" type="presParOf" srcId="{45D1EE8C-5AC6-439B-B23A-69FCAC088A56}" destId="{3F4170BF-0BFF-4921-A660-7A8E99E897BE}" srcOrd="1" destOrd="0" presId="urn:microsoft.com/office/officeart/2008/layout/LinedList"/>
    <dgm:cxn modelId="{C76B7058-F827-4C48-9EBA-3104B9C20F97}" type="presParOf" srcId="{3F4170BF-0BFF-4921-A660-7A8E99E897BE}" destId="{DDFF9099-907A-432C-8B85-62426E8668AC}" srcOrd="0" destOrd="0" presId="urn:microsoft.com/office/officeart/2008/layout/LinedList"/>
    <dgm:cxn modelId="{BF179EB0-0D25-4684-A8E2-72B801A8FC45}" type="presParOf" srcId="{3F4170BF-0BFF-4921-A660-7A8E99E897BE}" destId="{0DE24852-6E2D-4F6A-ACCD-4C59E7ADE3C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90D4BD-E826-431F-8BBE-8B6147AF356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44E1105-2240-4FAC-AB9E-0C63323006D3}">
      <dgm:prSet phldrT="[Text]" custT="1"/>
      <dgm:spPr/>
      <dgm:t>
        <a:bodyPr/>
        <a:lstStyle/>
        <a:p>
          <a:r>
            <a:rPr lang="en-US" sz="2400" b="0" i="1" dirty="0" smtClean="0">
              <a:latin typeface="Arial (body)"/>
            </a:rPr>
            <a:t>+ Well B2B model.</a:t>
          </a:r>
        </a:p>
        <a:p>
          <a:r>
            <a:rPr lang="en-US" sz="2400" b="0" i="1" dirty="0" smtClean="0">
              <a:latin typeface="Arial (body)"/>
            </a:rPr>
            <a:t>+ Large database of products and categories.</a:t>
          </a:r>
        </a:p>
        <a:p>
          <a:r>
            <a:rPr lang="en-US" sz="2400" b="0" i="1" dirty="0" smtClean="0">
              <a:latin typeface="Arial (body)"/>
            </a:rPr>
            <a:t>+ Support tools.</a:t>
          </a:r>
          <a:endParaRPr lang="en-US" sz="2400" b="0" i="1" dirty="0">
            <a:latin typeface="Arial (body)"/>
          </a:endParaRPr>
        </a:p>
      </dgm:t>
    </dgm:pt>
    <dgm:pt modelId="{728BAC06-BB58-456C-968A-791A5183233B}" type="sibTrans" cxnId="{8CE13D82-856A-404A-9AD6-13DD3FB9C72E}">
      <dgm:prSet/>
      <dgm:spPr/>
      <dgm:t>
        <a:bodyPr/>
        <a:lstStyle/>
        <a:p>
          <a:endParaRPr lang="en-US" b="0">
            <a:latin typeface="+mj-lt"/>
          </a:endParaRPr>
        </a:p>
      </dgm:t>
    </dgm:pt>
    <dgm:pt modelId="{BD4F5F97-A629-4D5B-B1AE-AFC8CF01AA0E}" type="parTrans" cxnId="{8CE13D82-856A-404A-9AD6-13DD3FB9C72E}">
      <dgm:prSet/>
      <dgm:spPr/>
      <dgm:t>
        <a:bodyPr/>
        <a:lstStyle/>
        <a:p>
          <a:endParaRPr lang="en-US" b="0">
            <a:latin typeface="+mj-lt"/>
          </a:endParaRPr>
        </a:p>
      </dgm:t>
    </dgm:pt>
    <dgm:pt modelId="{45D1EE8C-5AC6-439B-B23A-69FCAC088A56}" type="pres">
      <dgm:prSet presAssocID="{AA90D4BD-E826-431F-8BBE-8B6147AF356E}" presName="vert0" presStyleCnt="0">
        <dgm:presLayoutVars>
          <dgm:dir/>
          <dgm:animOne val="branch"/>
          <dgm:animLvl val="lvl"/>
        </dgm:presLayoutVars>
      </dgm:prSet>
      <dgm:spPr/>
      <dgm:t>
        <a:bodyPr/>
        <a:lstStyle/>
        <a:p>
          <a:endParaRPr lang="en-US"/>
        </a:p>
      </dgm:t>
    </dgm:pt>
    <dgm:pt modelId="{AA1A11B1-92EC-4067-A862-9FCC918DB41C}" type="pres">
      <dgm:prSet presAssocID="{444E1105-2240-4FAC-AB9E-0C63323006D3}" presName="thickLine" presStyleLbl="alignNode1" presStyleIdx="0" presStyleCnt="1" custLinFactY="100000" custLinFactNeighborX="-655" custLinFactNeighborY="188318"/>
      <dgm:spPr/>
    </dgm:pt>
    <dgm:pt modelId="{3F4170BF-0BFF-4921-A660-7A8E99E897BE}" type="pres">
      <dgm:prSet presAssocID="{444E1105-2240-4FAC-AB9E-0C63323006D3}" presName="horz1" presStyleCnt="0"/>
      <dgm:spPr/>
    </dgm:pt>
    <dgm:pt modelId="{DDFF9099-907A-432C-8B85-62426E8668AC}" type="pres">
      <dgm:prSet presAssocID="{444E1105-2240-4FAC-AB9E-0C63323006D3}" presName="tx1" presStyleLbl="revTx" presStyleIdx="0" presStyleCnt="1" custScaleY="53535" custLinFactNeighborY="-22575"/>
      <dgm:spPr/>
      <dgm:t>
        <a:bodyPr/>
        <a:lstStyle/>
        <a:p>
          <a:endParaRPr lang="en-US"/>
        </a:p>
      </dgm:t>
    </dgm:pt>
    <dgm:pt modelId="{0DE24852-6E2D-4F6A-ACCD-4C59E7ADE3CB}" type="pres">
      <dgm:prSet presAssocID="{444E1105-2240-4FAC-AB9E-0C63323006D3}" presName="vert1" presStyleCnt="0"/>
      <dgm:spPr/>
    </dgm:pt>
  </dgm:ptLst>
  <dgm:cxnLst>
    <dgm:cxn modelId="{E0F93912-018B-4AB8-A198-DFE3DEB754D5}" type="presOf" srcId="{444E1105-2240-4FAC-AB9E-0C63323006D3}" destId="{DDFF9099-907A-432C-8B85-62426E8668AC}" srcOrd="0" destOrd="0" presId="urn:microsoft.com/office/officeart/2008/layout/LinedList"/>
    <dgm:cxn modelId="{C349A9F8-9386-4F9F-9266-D9964775D436}" type="presOf" srcId="{AA90D4BD-E826-431F-8BBE-8B6147AF356E}" destId="{45D1EE8C-5AC6-439B-B23A-69FCAC088A56}" srcOrd="0" destOrd="0" presId="urn:microsoft.com/office/officeart/2008/layout/LinedList"/>
    <dgm:cxn modelId="{8CE13D82-856A-404A-9AD6-13DD3FB9C72E}" srcId="{AA90D4BD-E826-431F-8BBE-8B6147AF356E}" destId="{444E1105-2240-4FAC-AB9E-0C63323006D3}" srcOrd="0" destOrd="0" parTransId="{BD4F5F97-A629-4D5B-B1AE-AFC8CF01AA0E}" sibTransId="{728BAC06-BB58-456C-968A-791A5183233B}"/>
    <dgm:cxn modelId="{D18E9643-C001-43E7-BD08-92BADD140E2B}" type="presParOf" srcId="{45D1EE8C-5AC6-439B-B23A-69FCAC088A56}" destId="{AA1A11B1-92EC-4067-A862-9FCC918DB41C}" srcOrd="0" destOrd="0" presId="urn:microsoft.com/office/officeart/2008/layout/LinedList"/>
    <dgm:cxn modelId="{95FFD30B-A2E2-436E-9B75-115F2709DE7A}" type="presParOf" srcId="{45D1EE8C-5AC6-439B-B23A-69FCAC088A56}" destId="{3F4170BF-0BFF-4921-A660-7A8E99E897BE}" srcOrd="1" destOrd="0" presId="urn:microsoft.com/office/officeart/2008/layout/LinedList"/>
    <dgm:cxn modelId="{F6DC27E7-E2A6-4E5A-BCEA-4A673E7F0FCE}" type="presParOf" srcId="{3F4170BF-0BFF-4921-A660-7A8E99E897BE}" destId="{DDFF9099-907A-432C-8B85-62426E8668AC}" srcOrd="0" destOrd="0" presId="urn:microsoft.com/office/officeart/2008/layout/LinedList"/>
    <dgm:cxn modelId="{409119F7-AEB4-4C35-9D79-C951E5B148DF}" type="presParOf" srcId="{3F4170BF-0BFF-4921-A660-7A8E99E897BE}" destId="{0DE24852-6E2D-4F6A-ACCD-4C59E7ADE3CB}"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90D4BD-E826-431F-8BBE-8B6147AF356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44E1105-2240-4FAC-AB9E-0C63323006D3}">
      <dgm:prSet phldrT="[Text]" custT="1"/>
      <dgm:spPr/>
      <dgm:t>
        <a:bodyPr/>
        <a:lstStyle/>
        <a:p>
          <a:r>
            <a:rPr lang="en-US" sz="2400" b="0" i="1" dirty="0" smtClean="0">
              <a:latin typeface="Arial (body)"/>
            </a:rPr>
            <a:t>-</a:t>
          </a:r>
          <a:r>
            <a:rPr lang="en-US" sz="2400" b="0" i="1" baseline="0" dirty="0" smtClean="0">
              <a:latin typeface="Arial (body)"/>
            </a:rPr>
            <a:t> Not have response screen</a:t>
          </a:r>
          <a:br>
            <a:rPr lang="en-US" sz="2400" b="0" i="1" baseline="0" dirty="0" smtClean="0">
              <a:latin typeface="Arial (body)"/>
            </a:rPr>
          </a:br>
          <a:r>
            <a:rPr lang="en-US" sz="2400" b="0" i="1" dirty="0" smtClean="0">
              <a:latin typeface="Arial (body)"/>
            </a:rPr>
            <a:t>- Not support branding</a:t>
          </a:r>
          <a:endParaRPr lang="en-US" sz="2400" b="0" i="1" dirty="0">
            <a:latin typeface="Arial (body)"/>
          </a:endParaRPr>
        </a:p>
      </dgm:t>
    </dgm:pt>
    <dgm:pt modelId="{728BAC06-BB58-456C-968A-791A5183233B}" type="sibTrans" cxnId="{8CE13D82-856A-404A-9AD6-13DD3FB9C72E}">
      <dgm:prSet/>
      <dgm:spPr/>
      <dgm:t>
        <a:bodyPr/>
        <a:lstStyle/>
        <a:p>
          <a:endParaRPr lang="en-US" b="0">
            <a:latin typeface="+mj-lt"/>
          </a:endParaRPr>
        </a:p>
      </dgm:t>
    </dgm:pt>
    <dgm:pt modelId="{BD4F5F97-A629-4D5B-B1AE-AFC8CF01AA0E}" type="parTrans" cxnId="{8CE13D82-856A-404A-9AD6-13DD3FB9C72E}">
      <dgm:prSet/>
      <dgm:spPr/>
      <dgm:t>
        <a:bodyPr/>
        <a:lstStyle/>
        <a:p>
          <a:endParaRPr lang="en-US" b="0">
            <a:latin typeface="+mj-lt"/>
          </a:endParaRPr>
        </a:p>
      </dgm:t>
    </dgm:pt>
    <dgm:pt modelId="{45D1EE8C-5AC6-439B-B23A-69FCAC088A56}" type="pres">
      <dgm:prSet presAssocID="{AA90D4BD-E826-431F-8BBE-8B6147AF356E}" presName="vert0" presStyleCnt="0">
        <dgm:presLayoutVars>
          <dgm:dir/>
          <dgm:animOne val="branch"/>
          <dgm:animLvl val="lvl"/>
        </dgm:presLayoutVars>
      </dgm:prSet>
      <dgm:spPr/>
      <dgm:t>
        <a:bodyPr/>
        <a:lstStyle/>
        <a:p>
          <a:endParaRPr lang="en-US"/>
        </a:p>
      </dgm:t>
    </dgm:pt>
    <dgm:pt modelId="{AA1A11B1-92EC-4067-A862-9FCC918DB41C}" type="pres">
      <dgm:prSet presAssocID="{444E1105-2240-4FAC-AB9E-0C63323006D3}" presName="thickLine" presStyleLbl="alignNode1" presStyleIdx="0" presStyleCnt="1" custLinFactNeighborX="-3411" custLinFactNeighborY="67746"/>
      <dgm:spPr/>
    </dgm:pt>
    <dgm:pt modelId="{3F4170BF-0BFF-4921-A660-7A8E99E897BE}" type="pres">
      <dgm:prSet presAssocID="{444E1105-2240-4FAC-AB9E-0C63323006D3}" presName="horz1" presStyleCnt="0"/>
      <dgm:spPr/>
    </dgm:pt>
    <dgm:pt modelId="{DDFF9099-907A-432C-8B85-62426E8668AC}" type="pres">
      <dgm:prSet presAssocID="{444E1105-2240-4FAC-AB9E-0C63323006D3}" presName="tx1" presStyleLbl="revTx" presStyleIdx="0" presStyleCnt="1" custScaleY="53535"/>
      <dgm:spPr/>
      <dgm:t>
        <a:bodyPr/>
        <a:lstStyle/>
        <a:p>
          <a:endParaRPr lang="en-US"/>
        </a:p>
      </dgm:t>
    </dgm:pt>
    <dgm:pt modelId="{0DE24852-6E2D-4F6A-ACCD-4C59E7ADE3CB}" type="pres">
      <dgm:prSet presAssocID="{444E1105-2240-4FAC-AB9E-0C63323006D3}" presName="vert1" presStyleCnt="0"/>
      <dgm:spPr/>
    </dgm:pt>
  </dgm:ptLst>
  <dgm:cxnLst>
    <dgm:cxn modelId="{8CE13D82-856A-404A-9AD6-13DD3FB9C72E}" srcId="{AA90D4BD-E826-431F-8BBE-8B6147AF356E}" destId="{444E1105-2240-4FAC-AB9E-0C63323006D3}" srcOrd="0" destOrd="0" parTransId="{BD4F5F97-A629-4D5B-B1AE-AFC8CF01AA0E}" sibTransId="{728BAC06-BB58-456C-968A-791A5183233B}"/>
    <dgm:cxn modelId="{649731EA-0883-4FF8-8ACB-DF695A8EAF08}" type="presOf" srcId="{AA90D4BD-E826-431F-8BBE-8B6147AF356E}" destId="{45D1EE8C-5AC6-439B-B23A-69FCAC088A56}" srcOrd="0" destOrd="0" presId="urn:microsoft.com/office/officeart/2008/layout/LinedList"/>
    <dgm:cxn modelId="{CC1159FC-9221-4F1E-AC6C-B180A7C29D8C}" type="presOf" srcId="{444E1105-2240-4FAC-AB9E-0C63323006D3}" destId="{DDFF9099-907A-432C-8B85-62426E8668AC}" srcOrd="0" destOrd="0" presId="urn:microsoft.com/office/officeart/2008/layout/LinedList"/>
    <dgm:cxn modelId="{E6C88413-D6ED-4B7A-AD28-E55469EDDB5E}" type="presParOf" srcId="{45D1EE8C-5AC6-439B-B23A-69FCAC088A56}" destId="{AA1A11B1-92EC-4067-A862-9FCC918DB41C}" srcOrd="0" destOrd="0" presId="urn:microsoft.com/office/officeart/2008/layout/LinedList"/>
    <dgm:cxn modelId="{ACD7FEB0-1FD0-4C82-96B2-F61B073AE85A}" type="presParOf" srcId="{45D1EE8C-5AC6-439B-B23A-69FCAC088A56}" destId="{3F4170BF-0BFF-4921-A660-7A8E99E897BE}" srcOrd="1" destOrd="0" presId="urn:microsoft.com/office/officeart/2008/layout/LinedList"/>
    <dgm:cxn modelId="{D00CE055-A97E-4C1B-837C-5B46FC413344}" type="presParOf" srcId="{3F4170BF-0BFF-4921-A660-7A8E99E897BE}" destId="{DDFF9099-907A-432C-8B85-62426E8668AC}" srcOrd="0" destOrd="0" presId="urn:microsoft.com/office/officeart/2008/layout/LinedList"/>
    <dgm:cxn modelId="{5B4A2962-4E3F-4747-AA0D-CC374718A2C3}" type="presParOf" srcId="{3F4170BF-0BFF-4921-A660-7A8E99E897BE}" destId="{0DE24852-6E2D-4F6A-ACCD-4C59E7ADE3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90D4BD-E826-431F-8BBE-8B6147AF356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44E1105-2240-4FAC-AB9E-0C63323006D3}">
      <dgm:prSet phldrT="[Text]" custT="1"/>
      <dgm:spPr/>
      <dgm:t>
        <a:bodyPr/>
        <a:lstStyle/>
        <a:p>
          <a:r>
            <a:rPr lang="en-US" sz="2400" b="0" i="1" baseline="0" dirty="0" smtClean="0">
              <a:latin typeface="Arial (body)"/>
            </a:rPr>
            <a:t>+ Support pre-pay transaction.</a:t>
          </a:r>
        </a:p>
        <a:p>
          <a:r>
            <a:rPr lang="en-US" sz="2400" b="0" i="1" dirty="0" smtClean="0">
              <a:latin typeface="Arial (body)"/>
            </a:rPr>
            <a:t>+ Large database of products and categories.</a:t>
          </a:r>
        </a:p>
        <a:p>
          <a:r>
            <a:rPr lang="en-US" sz="2400" b="0" i="1" dirty="0" smtClean="0">
              <a:latin typeface="Arial (body)"/>
            </a:rPr>
            <a:t>+Geographic allocate.</a:t>
          </a:r>
          <a:endParaRPr lang="en-US" sz="2400" b="0" i="1" dirty="0">
            <a:latin typeface="Arial (body)"/>
          </a:endParaRPr>
        </a:p>
      </dgm:t>
    </dgm:pt>
    <dgm:pt modelId="{728BAC06-BB58-456C-968A-791A5183233B}" type="sibTrans" cxnId="{8CE13D82-856A-404A-9AD6-13DD3FB9C72E}">
      <dgm:prSet/>
      <dgm:spPr/>
      <dgm:t>
        <a:bodyPr/>
        <a:lstStyle/>
        <a:p>
          <a:endParaRPr lang="en-US" b="0">
            <a:latin typeface="+mj-lt"/>
          </a:endParaRPr>
        </a:p>
      </dgm:t>
    </dgm:pt>
    <dgm:pt modelId="{BD4F5F97-A629-4D5B-B1AE-AFC8CF01AA0E}" type="parTrans" cxnId="{8CE13D82-856A-404A-9AD6-13DD3FB9C72E}">
      <dgm:prSet/>
      <dgm:spPr/>
      <dgm:t>
        <a:bodyPr/>
        <a:lstStyle/>
        <a:p>
          <a:endParaRPr lang="en-US" b="0">
            <a:latin typeface="+mj-lt"/>
          </a:endParaRPr>
        </a:p>
      </dgm:t>
    </dgm:pt>
    <dgm:pt modelId="{26849871-9AAA-4B4D-B903-D76277C99C5E}">
      <dgm:prSet phldrT="[Text]" custT="1"/>
      <dgm:spPr/>
      <dgm:t>
        <a:bodyPr/>
        <a:lstStyle/>
        <a:p>
          <a:endParaRPr lang="en-US" sz="2400" b="0" i="1" dirty="0">
            <a:latin typeface="Arial (body)"/>
          </a:endParaRPr>
        </a:p>
      </dgm:t>
    </dgm:pt>
    <dgm:pt modelId="{71311059-81FD-405B-AB1C-92FD254DC146}" type="parTrans" cxnId="{B0E28C55-94AA-4C6F-9E9E-5BA81D7E5CBE}">
      <dgm:prSet/>
      <dgm:spPr/>
      <dgm:t>
        <a:bodyPr/>
        <a:lstStyle/>
        <a:p>
          <a:endParaRPr lang="vi-VN"/>
        </a:p>
      </dgm:t>
    </dgm:pt>
    <dgm:pt modelId="{C77EF2AC-FFEE-4978-A19C-C53B4B382B72}" type="sibTrans" cxnId="{B0E28C55-94AA-4C6F-9E9E-5BA81D7E5CBE}">
      <dgm:prSet/>
      <dgm:spPr/>
      <dgm:t>
        <a:bodyPr/>
        <a:lstStyle/>
        <a:p>
          <a:endParaRPr lang="vi-VN"/>
        </a:p>
      </dgm:t>
    </dgm:pt>
    <dgm:pt modelId="{45D1EE8C-5AC6-439B-B23A-69FCAC088A56}" type="pres">
      <dgm:prSet presAssocID="{AA90D4BD-E826-431F-8BBE-8B6147AF356E}" presName="vert0" presStyleCnt="0">
        <dgm:presLayoutVars>
          <dgm:dir/>
          <dgm:animOne val="branch"/>
          <dgm:animLvl val="lvl"/>
        </dgm:presLayoutVars>
      </dgm:prSet>
      <dgm:spPr/>
      <dgm:t>
        <a:bodyPr/>
        <a:lstStyle/>
        <a:p>
          <a:endParaRPr lang="en-US"/>
        </a:p>
      </dgm:t>
    </dgm:pt>
    <dgm:pt modelId="{AA1A11B1-92EC-4067-A862-9FCC918DB41C}" type="pres">
      <dgm:prSet presAssocID="{444E1105-2240-4FAC-AB9E-0C63323006D3}" presName="thickLine" presStyleLbl="alignNode1" presStyleIdx="0" presStyleCnt="2" custLinFactNeighborY="-7877"/>
      <dgm:spPr/>
      <dgm:t>
        <a:bodyPr/>
        <a:lstStyle/>
        <a:p>
          <a:endParaRPr lang="vi-VN"/>
        </a:p>
      </dgm:t>
    </dgm:pt>
    <dgm:pt modelId="{3F4170BF-0BFF-4921-A660-7A8E99E897BE}" type="pres">
      <dgm:prSet presAssocID="{444E1105-2240-4FAC-AB9E-0C63323006D3}" presName="horz1" presStyleCnt="0"/>
      <dgm:spPr/>
    </dgm:pt>
    <dgm:pt modelId="{DDFF9099-907A-432C-8B85-62426E8668AC}" type="pres">
      <dgm:prSet presAssocID="{444E1105-2240-4FAC-AB9E-0C63323006D3}" presName="tx1" presStyleLbl="revTx" presStyleIdx="0" presStyleCnt="2" custScaleY="65826" custLinFactNeighborY="-4588"/>
      <dgm:spPr/>
      <dgm:t>
        <a:bodyPr/>
        <a:lstStyle/>
        <a:p>
          <a:endParaRPr lang="en-US"/>
        </a:p>
      </dgm:t>
    </dgm:pt>
    <dgm:pt modelId="{0DE24852-6E2D-4F6A-ACCD-4C59E7ADE3CB}" type="pres">
      <dgm:prSet presAssocID="{444E1105-2240-4FAC-AB9E-0C63323006D3}" presName="vert1" presStyleCnt="0"/>
      <dgm:spPr/>
    </dgm:pt>
    <dgm:pt modelId="{D55B3212-18DC-4D7F-B2B7-7B14E1EFB017}" type="pres">
      <dgm:prSet presAssocID="{26849871-9AAA-4B4D-B903-D76277C99C5E}" presName="thickLine" presStyleLbl="alignNode1" presStyleIdx="1" presStyleCnt="2" custLinFactNeighborY="35220"/>
      <dgm:spPr/>
    </dgm:pt>
    <dgm:pt modelId="{CABA2F8F-BBE4-4DDB-8789-3A785EA0D5D9}" type="pres">
      <dgm:prSet presAssocID="{26849871-9AAA-4B4D-B903-D76277C99C5E}" presName="horz1" presStyleCnt="0"/>
      <dgm:spPr/>
    </dgm:pt>
    <dgm:pt modelId="{2359F66E-F3A0-403C-A930-BB731FF8F77C}" type="pres">
      <dgm:prSet presAssocID="{26849871-9AAA-4B4D-B903-D76277C99C5E}" presName="tx1" presStyleLbl="revTx" presStyleIdx="1" presStyleCnt="2"/>
      <dgm:spPr/>
      <dgm:t>
        <a:bodyPr/>
        <a:lstStyle/>
        <a:p>
          <a:endParaRPr lang="vi-VN"/>
        </a:p>
      </dgm:t>
    </dgm:pt>
    <dgm:pt modelId="{90CBD852-2521-4104-B150-99188182E7AD}" type="pres">
      <dgm:prSet presAssocID="{26849871-9AAA-4B4D-B903-D76277C99C5E}" presName="vert1" presStyleCnt="0"/>
      <dgm:spPr/>
    </dgm:pt>
  </dgm:ptLst>
  <dgm:cxnLst>
    <dgm:cxn modelId="{7CAE68D7-2F3D-45DD-83D3-7ECEDC47FF21}" type="presOf" srcId="{26849871-9AAA-4B4D-B903-D76277C99C5E}" destId="{2359F66E-F3A0-403C-A930-BB731FF8F77C}" srcOrd="0" destOrd="0" presId="urn:microsoft.com/office/officeart/2008/layout/LinedList"/>
    <dgm:cxn modelId="{B0E28C55-94AA-4C6F-9E9E-5BA81D7E5CBE}" srcId="{AA90D4BD-E826-431F-8BBE-8B6147AF356E}" destId="{26849871-9AAA-4B4D-B903-D76277C99C5E}" srcOrd="1" destOrd="0" parTransId="{71311059-81FD-405B-AB1C-92FD254DC146}" sibTransId="{C77EF2AC-FFEE-4978-A19C-C53B4B382B72}"/>
    <dgm:cxn modelId="{8CE13D82-856A-404A-9AD6-13DD3FB9C72E}" srcId="{AA90D4BD-E826-431F-8BBE-8B6147AF356E}" destId="{444E1105-2240-4FAC-AB9E-0C63323006D3}" srcOrd="0" destOrd="0" parTransId="{BD4F5F97-A629-4D5B-B1AE-AFC8CF01AA0E}" sibTransId="{728BAC06-BB58-456C-968A-791A5183233B}"/>
    <dgm:cxn modelId="{4EB1C62B-0C24-48D6-BA44-0AF3EB9A0745}" type="presOf" srcId="{444E1105-2240-4FAC-AB9E-0C63323006D3}" destId="{DDFF9099-907A-432C-8B85-62426E8668AC}" srcOrd="0" destOrd="0" presId="urn:microsoft.com/office/officeart/2008/layout/LinedList"/>
    <dgm:cxn modelId="{6829F8DB-4D4B-4583-B939-1D409BEAE0B2}" type="presOf" srcId="{AA90D4BD-E826-431F-8BBE-8B6147AF356E}" destId="{45D1EE8C-5AC6-439B-B23A-69FCAC088A56}" srcOrd="0" destOrd="0" presId="urn:microsoft.com/office/officeart/2008/layout/LinedList"/>
    <dgm:cxn modelId="{AA1B4D21-415E-4AA7-94ED-FE622492A104}" type="presParOf" srcId="{45D1EE8C-5AC6-439B-B23A-69FCAC088A56}" destId="{AA1A11B1-92EC-4067-A862-9FCC918DB41C}" srcOrd="0" destOrd="0" presId="urn:microsoft.com/office/officeart/2008/layout/LinedList"/>
    <dgm:cxn modelId="{899FE935-9D19-41A0-A3BB-C62E799CFECC}" type="presParOf" srcId="{45D1EE8C-5AC6-439B-B23A-69FCAC088A56}" destId="{3F4170BF-0BFF-4921-A660-7A8E99E897BE}" srcOrd="1" destOrd="0" presId="urn:microsoft.com/office/officeart/2008/layout/LinedList"/>
    <dgm:cxn modelId="{E87A7275-EA48-4621-B549-C727396F0359}" type="presParOf" srcId="{3F4170BF-0BFF-4921-A660-7A8E99E897BE}" destId="{DDFF9099-907A-432C-8B85-62426E8668AC}" srcOrd="0" destOrd="0" presId="urn:microsoft.com/office/officeart/2008/layout/LinedList"/>
    <dgm:cxn modelId="{DB69D08B-E400-4255-AD2A-34BCAAE08314}" type="presParOf" srcId="{3F4170BF-0BFF-4921-A660-7A8E99E897BE}" destId="{0DE24852-6E2D-4F6A-ACCD-4C59E7ADE3CB}" srcOrd="1" destOrd="0" presId="urn:microsoft.com/office/officeart/2008/layout/LinedList"/>
    <dgm:cxn modelId="{A5FA49B0-98D5-427F-941F-2D7EE90B524F}" type="presParOf" srcId="{45D1EE8C-5AC6-439B-B23A-69FCAC088A56}" destId="{D55B3212-18DC-4D7F-B2B7-7B14E1EFB017}" srcOrd="2" destOrd="0" presId="urn:microsoft.com/office/officeart/2008/layout/LinedList"/>
    <dgm:cxn modelId="{FCCEC006-7838-49B1-86DD-621D51C5D377}" type="presParOf" srcId="{45D1EE8C-5AC6-439B-B23A-69FCAC088A56}" destId="{CABA2F8F-BBE4-4DDB-8789-3A785EA0D5D9}" srcOrd="3" destOrd="0" presId="urn:microsoft.com/office/officeart/2008/layout/LinedList"/>
    <dgm:cxn modelId="{88D0EA4A-AC5E-4C20-934E-8904DAC6C1FF}" type="presParOf" srcId="{CABA2F8F-BBE4-4DDB-8789-3A785EA0D5D9}" destId="{2359F66E-F3A0-403C-A930-BB731FF8F77C}" srcOrd="0" destOrd="0" presId="urn:microsoft.com/office/officeart/2008/layout/LinedList"/>
    <dgm:cxn modelId="{105A2CC0-DA40-455A-90B2-F57A40E074C4}" type="presParOf" srcId="{CABA2F8F-BBE4-4DDB-8789-3A785EA0D5D9}" destId="{90CBD852-2521-4104-B150-99188182E7AD}"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689CC8-DD95-40D4-A3FE-95AEB7DD7D3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vi-VN"/>
        </a:p>
      </dgm:t>
    </dgm:pt>
    <dgm:pt modelId="{A3AD5AF4-EFC2-44AD-8C69-A4E79DBD59AF}">
      <dgm:prSet phldrT="[Text]" custT="1"/>
      <dgm:spPr/>
      <dgm:t>
        <a:bodyPr/>
        <a:lstStyle/>
        <a:p>
          <a:r>
            <a:rPr lang="en-US" sz="1800" dirty="0" smtClean="0"/>
            <a:t>Requirement Analysis</a:t>
          </a:r>
          <a:endParaRPr lang="vi-VN" sz="1800" dirty="0"/>
        </a:p>
      </dgm:t>
    </dgm:pt>
    <dgm:pt modelId="{97B1897A-9E62-4F14-B325-87611B0DA163}" type="parTrans" cxnId="{BAC1FAC2-0289-4F8E-AD16-C6DFA2835C7E}">
      <dgm:prSet/>
      <dgm:spPr/>
      <dgm:t>
        <a:bodyPr/>
        <a:lstStyle/>
        <a:p>
          <a:endParaRPr lang="vi-VN"/>
        </a:p>
      </dgm:t>
    </dgm:pt>
    <dgm:pt modelId="{948BB133-7F5E-48AD-98FB-58F4BDEA5104}" type="sibTrans" cxnId="{BAC1FAC2-0289-4F8E-AD16-C6DFA2835C7E}">
      <dgm:prSet/>
      <dgm:spPr/>
      <dgm:t>
        <a:bodyPr/>
        <a:lstStyle/>
        <a:p>
          <a:endParaRPr lang="vi-VN"/>
        </a:p>
      </dgm:t>
    </dgm:pt>
    <dgm:pt modelId="{4A09DBFF-8C86-4D7E-91D2-0363DE33FDF3}">
      <dgm:prSet phldrT="[Text]"/>
      <dgm:spPr/>
      <dgm:t>
        <a:bodyPr/>
        <a:lstStyle/>
        <a:p>
          <a:r>
            <a:rPr lang="en-US" dirty="0" smtClean="0"/>
            <a:t>Test Planning</a:t>
          </a:r>
          <a:endParaRPr lang="vi-VN" dirty="0"/>
        </a:p>
      </dgm:t>
    </dgm:pt>
    <dgm:pt modelId="{B21EA903-B1DB-4F95-9F45-0ACE9843B21C}" type="parTrans" cxnId="{28D8772C-EAEE-4BB1-8D43-52C6E987D13B}">
      <dgm:prSet/>
      <dgm:spPr/>
      <dgm:t>
        <a:bodyPr/>
        <a:lstStyle/>
        <a:p>
          <a:endParaRPr lang="vi-VN"/>
        </a:p>
      </dgm:t>
    </dgm:pt>
    <dgm:pt modelId="{6FF39877-D24E-42DD-81EF-53E815A7B385}" type="sibTrans" cxnId="{28D8772C-EAEE-4BB1-8D43-52C6E987D13B}">
      <dgm:prSet/>
      <dgm:spPr/>
      <dgm:t>
        <a:bodyPr/>
        <a:lstStyle/>
        <a:p>
          <a:endParaRPr lang="vi-VN"/>
        </a:p>
      </dgm:t>
    </dgm:pt>
    <dgm:pt modelId="{CCB97DB3-6BF4-453A-9C54-76D97EDE0821}">
      <dgm:prSet phldrT="[Text]"/>
      <dgm:spPr/>
      <dgm:t>
        <a:bodyPr/>
        <a:lstStyle/>
        <a:p>
          <a:r>
            <a:rPr lang="en-US" dirty="0" smtClean="0"/>
            <a:t>Test Cases Development</a:t>
          </a:r>
          <a:endParaRPr lang="vi-VN" dirty="0"/>
        </a:p>
      </dgm:t>
    </dgm:pt>
    <dgm:pt modelId="{5682EA35-B3ED-4669-B3A9-6336DF8E6008}" type="parTrans" cxnId="{0A5CC095-2F5D-4B54-A7E4-3E65EE44A4D8}">
      <dgm:prSet/>
      <dgm:spPr/>
      <dgm:t>
        <a:bodyPr/>
        <a:lstStyle/>
        <a:p>
          <a:endParaRPr lang="vi-VN"/>
        </a:p>
      </dgm:t>
    </dgm:pt>
    <dgm:pt modelId="{217B92AE-F4BB-4482-8984-CEFE605842F7}" type="sibTrans" cxnId="{0A5CC095-2F5D-4B54-A7E4-3E65EE44A4D8}">
      <dgm:prSet/>
      <dgm:spPr/>
      <dgm:t>
        <a:bodyPr/>
        <a:lstStyle/>
        <a:p>
          <a:endParaRPr lang="vi-VN"/>
        </a:p>
      </dgm:t>
    </dgm:pt>
    <dgm:pt modelId="{410B32F5-9C2B-4940-BD40-FE1599B37C3F}">
      <dgm:prSet phldrT="[Text]"/>
      <dgm:spPr/>
      <dgm:t>
        <a:bodyPr/>
        <a:lstStyle/>
        <a:p>
          <a:r>
            <a:rPr lang="en-US" dirty="0" smtClean="0"/>
            <a:t>Test Cases Execution</a:t>
          </a:r>
          <a:endParaRPr lang="vi-VN" dirty="0"/>
        </a:p>
      </dgm:t>
    </dgm:pt>
    <dgm:pt modelId="{ACA11F77-6518-47FD-8A38-E911278F2344}" type="parTrans" cxnId="{ADAB9782-F7A1-4821-8219-64B4A1C664C8}">
      <dgm:prSet/>
      <dgm:spPr/>
      <dgm:t>
        <a:bodyPr/>
        <a:lstStyle/>
        <a:p>
          <a:endParaRPr lang="vi-VN"/>
        </a:p>
      </dgm:t>
    </dgm:pt>
    <dgm:pt modelId="{2283DA6E-A72C-4680-96DC-61749E5849C4}" type="sibTrans" cxnId="{ADAB9782-F7A1-4821-8219-64B4A1C664C8}">
      <dgm:prSet/>
      <dgm:spPr/>
      <dgm:t>
        <a:bodyPr/>
        <a:lstStyle/>
        <a:p>
          <a:endParaRPr lang="vi-VN"/>
        </a:p>
      </dgm:t>
    </dgm:pt>
    <dgm:pt modelId="{3B6026A9-317F-4F70-ACA6-8C07E3B37A88}">
      <dgm:prSet phldrT="[Text]"/>
      <dgm:spPr/>
      <dgm:t>
        <a:bodyPr/>
        <a:lstStyle/>
        <a:p>
          <a:r>
            <a:rPr lang="en-US" dirty="0" smtClean="0"/>
            <a:t>Test Results Reporting</a:t>
          </a:r>
          <a:endParaRPr lang="vi-VN" dirty="0"/>
        </a:p>
      </dgm:t>
    </dgm:pt>
    <dgm:pt modelId="{689DC868-0AA8-4C67-9CC7-CCB0887A0918}" type="parTrans" cxnId="{836D35EF-6D30-4371-A79D-8470A2D79890}">
      <dgm:prSet/>
      <dgm:spPr/>
      <dgm:t>
        <a:bodyPr/>
        <a:lstStyle/>
        <a:p>
          <a:endParaRPr lang="vi-VN"/>
        </a:p>
      </dgm:t>
    </dgm:pt>
    <dgm:pt modelId="{48BBC813-3505-4B8B-B7A5-EC6DF34D7D63}" type="sibTrans" cxnId="{836D35EF-6D30-4371-A79D-8470A2D79890}">
      <dgm:prSet/>
      <dgm:spPr/>
      <dgm:t>
        <a:bodyPr/>
        <a:lstStyle/>
        <a:p>
          <a:endParaRPr lang="vi-VN"/>
        </a:p>
      </dgm:t>
    </dgm:pt>
    <dgm:pt modelId="{15A0296E-CD48-4BB6-B51F-D4BEEA1FCE7D}">
      <dgm:prSet phldrT="[Text]"/>
      <dgm:spPr/>
      <dgm:t>
        <a:bodyPr/>
        <a:lstStyle/>
        <a:p>
          <a:r>
            <a:rPr lang="en-US" dirty="0" smtClean="0"/>
            <a:t>Defects Retesting</a:t>
          </a:r>
          <a:endParaRPr lang="vi-VN" dirty="0"/>
        </a:p>
      </dgm:t>
    </dgm:pt>
    <dgm:pt modelId="{60D55D53-ED65-4E4A-8B0C-FEEDE647BD1C}" type="parTrans" cxnId="{27F339AC-A756-4243-B3D0-A9BFA0B51C88}">
      <dgm:prSet/>
      <dgm:spPr/>
      <dgm:t>
        <a:bodyPr/>
        <a:lstStyle/>
        <a:p>
          <a:endParaRPr lang="vi-VN"/>
        </a:p>
      </dgm:t>
    </dgm:pt>
    <dgm:pt modelId="{721B9EAC-ED16-4E54-B33D-ABD796CB7699}" type="sibTrans" cxnId="{27F339AC-A756-4243-B3D0-A9BFA0B51C88}">
      <dgm:prSet/>
      <dgm:spPr/>
      <dgm:t>
        <a:bodyPr/>
        <a:lstStyle/>
        <a:p>
          <a:endParaRPr lang="vi-VN"/>
        </a:p>
      </dgm:t>
    </dgm:pt>
    <dgm:pt modelId="{7D58C144-C0B8-48AC-B8FA-C52E6E34A6B0}">
      <dgm:prSet phldrT="[Text]"/>
      <dgm:spPr/>
      <dgm:t>
        <a:bodyPr/>
        <a:lstStyle/>
        <a:p>
          <a:r>
            <a:rPr lang="en-US" dirty="0" smtClean="0"/>
            <a:t>Regression Testing</a:t>
          </a:r>
          <a:endParaRPr lang="vi-VN" dirty="0"/>
        </a:p>
      </dgm:t>
    </dgm:pt>
    <dgm:pt modelId="{9FE543AF-7B5D-405A-9002-3EA7FA2CC79D}" type="parTrans" cxnId="{088AE6E5-44AC-4E59-A93A-427A56D77D1D}">
      <dgm:prSet/>
      <dgm:spPr/>
      <dgm:t>
        <a:bodyPr/>
        <a:lstStyle/>
        <a:p>
          <a:endParaRPr lang="vi-VN"/>
        </a:p>
      </dgm:t>
    </dgm:pt>
    <dgm:pt modelId="{539F1361-E73D-4746-B878-FB08A510BF60}" type="sibTrans" cxnId="{088AE6E5-44AC-4E59-A93A-427A56D77D1D}">
      <dgm:prSet/>
      <dgm:spPr/>
      <dgm:t>
        <a:bodyPr/>
        <a:lstStyle/>
        <a:p>
          <a:endParaRPr lang="vi-VN"/>
        </a:p>
      </dgm:t>
    </dgm:pt>
    <dgm:pt modelId="{E34E1F09-F1E0-4F8F-BE88-A169EA24F8E2}">
      <dgm:prSet phldrT="[Text]"/>
      <dgm:spPr/>
      <dgm:t>
        <a:bodyPr/>
        <a:lstStyle/>
        <a:p>
          <a:r>
            <a:rPr lang="en-US" dirty="0" smtClean="0"/>
            <a:t>Test Closure</a:t>
          </a:r>
          <a:endParaRPr lang="vi-VN" dirty="0"/>
        </a:p>
      </dgm:t>
    </dgm:pt>
    <dgm:pt modelId="{8D38DCE9-E3D7-4BAD-BC5A-3F02F9E2DF57}" type="parTrans" cxnId="{F3966BC5-3D9B-4144-95B9-6E62F9401816}">
      <dgm:prSet/>
      <dgm:spPr/>
      <dgm:t>
        <a:bodyPr/>
        <a:lstStyle/>
        <a:p>
          <a:endParaRPr lang="vi-VN"/>
        </a:p>
      </dgm:t>
    </dgm:pt>
    <dgm:pt modelId="{25A9DE53-573E-43F4-89C4-31D907511DFC}" type="sibTrans" cxnId="{F3966BC5-3D9B-4144-95B9-6E62F9401816}">
      <dgm:prSet/>
      <dgm:spPr/>
      <dgm:t>
        <a:bodyPr/>
        <a:lstStyle/>
        <a:p>
          <a:endParaRPr lang="vi-VN"/>
        </a:p>
      </dgm:t>
    </dgm:pt>
    <dgm:pt modelId="{835313E9-F41E-4B05-B8BF-C1DB4A540BAE}" type="pres">
      <dgm:prSet presAssocID="{84689CC8-DD95-40D4-A3FE-95AEB7DD7D34}" presName="Name0" presStyleCnt="0">
        <dgm:presLayoutVars>
          <dgm:dir/>
          <dgm:resizeHandles val="exact"/>
        </dgm:presLayoutVars>
      </dgm:prSet>
      <dgm:spPr/>
      <dgm:t>
        <a:bodyPr/>
        <a:lstStyle/>
        <a:p>
          <a:endParaRPr lang="vi-VN"/>
        </a:p>
      </dgm:t>
    </dgm:pt>
    <dgm:pt modelId="{F8EC16D3-78D9-4A58-8FD9-DB948C789CD3}" type="pres">
      <dgm:prSet presAssocID="{84689CC8-DD95-40D4-A3FE-95AEB7DD7D34}" presName="cycle" presStyleCnt="0"/>
      <dgm:spPr/>
    </dgm:pt>
    <dgm:pt modelId="{A6318B51-166D-4A4F-BB92-551EF4421BD8}" type="pres">
      <dgm:prSet presAssocID="{A3AD5AF4-EFC2-44AD-8C69-A4E79DBD59AF}" presName="nodeFirstNode" presStyleLbl="node1" presStyleIdx="0" presStyleCnt="8">
        <dgm:presLayoutVars>
          <dgm:bulletEnabled val="1"/>
        </dgm:presLayoutVars>
      </dgm:prSet>
      <dgm:spPr/>
      <dgm:t>
        <a:bodyPr/>
        <a:lstStyle/>
        <a:p>
          <a:endParaRPr lang="vi-VN"/>
        </a:p>
      </dgm:t>
    </dgm:pt>
    <dgm:pt modelId="{AF2E0058-83D3-44E3-B74F-2BB2AA3DEFF5}" type="pres">
      <dgm:prSet presAssocID="{948BB133-7F5E-48AD-98FB-58F4BDEA5104}" presName="sibTransFirstNode" presStyleLbl="bgShp" presStyleIdx="0" presStyleCnt="1"/>
      <dgm:spPr/>
      <dgm:t>
        <a:bodyPr/>
        <a:lstStyle/>
        <a:p>
          <a:endParaRPr lang="vi-VN"/>
        </a:p>
      </dgm:t>
    </dgm:pt>
    <dgm:pt modelId="{7C65E651-AE8C-4078-BDA2-E6B52AEDE843}" type="pres">
      <dgm:prSet presAssocID="{4A09DBFF-8C86-4D7E-91D2-0363DE33FDF3}" presName="nodeFollowingNodes" presStyleLbl="node1" presStyleIdx="1" presStyleCnt="8">
        <dgm:presLayoutVars>
          <dgm:bulletEnabled val="1"/>
        </dgm:presLayoutVars>
      </dgm:prSet>
      <dgm:spPr/>
      <dgm:t>
        <a:bodyPr/>
        <a:lstStyle/>
        <a:p>
          <a:endParaRPr lang="vi-VN"/>
        </a:p>
      </dgm:t>
    </dgm:pt>
    <dgm:pt modelId="{7F363129-5D8D-409D-9F04-C97AB525EC9A}" type="pres">
      <dgm:prSet presAssocID="{CCB97DB3-6BF4-453A-9C54-76D97EDE0821}" presName="nodeFollowingNodes" presStyleLbl="node1" presStyleIdx="2" presStyleCnt="8">
        <dgm:presLayoutVars>
          <dgm:bulletEnabled val="1"/>
        </dgm:presLayoutVars>
      </dgm:prSet>
      <dgm:spPr/>
      <dgm:t>
        <a:bodyPr/>
        <a:lstStyle/>
        <a:p>
          <a:endParaRPr lang="vi-VN"/>
        </a:p>
      </dgm:t>
    </dgm:pt>
    <dgm:pt modelId="{0D4CE5A7-063A-434C-BA58-91B01E717221}" type="pres">
      <dgm:prSet presAssocID="{410B32F5-9C2B-4940-BD40-FE1599B37C3F}" presName="nodeFollowingNodes" presStyleLbl="node1" presStyleIdx="3" presStyleCnt="8">
        <dgm:presLayoutVars>
          <dgm:bulletEnabled val="1"/>
        </dgm:presLayoutVars>
      </dgm:prSet>
      <dgm:spPr/>
      <dgm:t>
        <a:bodyPr/>
        <a:lstStyle/>
        <a:p>
          <a:endParaRPr lang="vi-VN"/>
        </a:p>
      </dgm:t>
    </dgm:pt>
    <dgm:pt modelId="{F0BDFAB1-820D-4D87-985B-3CC9231C174D}" type="pres">
      <dgm:prSet presAssocID="{3B6026A9-317F-4F70-ACA6-8C07E3B37A88}" presName="nodeFollowingNodes" presStyleLbl="node1" presStyleIdx="4" presStyleCnt="8">
        <dgm:presLayoutVars>
          <dgm:bulletEnabled val="1"/>
        </dgm:presLayoutVars>
      </dgm:prSet>
      <dgm:spPr/>
      <dgm:t>
        <a:bodyPr/>
        <a:lstStyle/>
        <a:p>
          <a:endParaRPr lang="vi-VN"/>
        </a:p>
      </dgm:t>
    </dgm:pt>
    <dgm:pt modelId="{EACB07B5-E5F6-431F-BE39-3ADA71BF93A1}" type="pres">
      <dgm:prSet presAssocID="{15A0296E-CD48-4BB6-B51F-D4BEEA1FCE7D}" presName="nodeFollowingNodes" presStyleLbl="node1" presStyleIdx="5" presStyleCnt="8">
        <dgm:presLayoutVars>
          <dgm:bulletEnabled val="1"/>
        </dgm:presLayoutVars>
      </dgm:prSet>
      <dgm:spPr/>
      <dgm:t>
        <a:bodyPr/>
        <a:lstStyle/>
        <a:p>
          <a:endParaRPr lang="vi-VN"/>
        </a:p>
      </dgm:t>
    </dgm:pt>
    <dgm:pt modelId="{CB5BE31B-80C3-47C7-8ADB-7D9BD3A71566}" type="pres">
      <dgm:prSet presAssocID="{7D58C144-C0B8-48AC-B8FA-C52E6E34A6B0}" presName="nodeFollowingNodes" presStyleLbl="node1" presStyleIdx="6" presStyleCnt="8">
        <dgm:presLayoutVars>
          <dgm:bulletEnabled val="1"/>
        </dgm:presLayoutVars>
      </dgm:prSet>
      <dgm:spPr/>
      <dgm:t>
        <a:bodyPr/>
        <a:lstStyle/>
        <a:p>
          <a:endParaRPr lang="vi-VN"/>
        </a:p>
      </dgm:t>
    </dgm:pt>
    <dgm:pt modelId="{92795A0A-AB4A-4F8E-A044-7560375F8936}" type="pres">
      <dgm:prSet presAssocID="{E34E1F09-F1E0-4F8F-BE88-A169EA24F8E2}" presName="nodeFollowingNodes" presStyleLbl="node1" presStyleIdx="7" presStyleCnt="8">
        <dgm:presLayoutVars>
          <dgm:bulletEnabled val="1"/>
        </dgm:presLayoutVars>
      </dgm:prSet>
      <dgm:spPr/>
      <dgm:t>
        <a:bodyPr/>
        <a:lstStyle/>
        <a:p>
          <a:endParaRPr lang="vi-VN"/>
        </a:p>
      </dgm:t>
    </dgm:pt>
  </dgm:ptLst>
  <dgm:cxnLst>
    <dgm:cxn modelId="{088AE6E5-44AC-4E59-A93A-427A56D77D1D}" srcId="{84689CC8-DD95-40D4-A3FE-95AEB7DD7D34}" destId="{7D58C144-C0B8-48AC-B8FA-C52E6E34A6B0}" srcOrd="6" destOrd="0" parTransId="{9FE543AF-7B5D-405A-9002-3EA7FA2CC79D}" sibTransId="{539F1361-E73D-4746-B878-FB08A510BF60}"/>
    <dgm:cxn modelId="{E9D06AA6-062A-4309-928E-D493ACB18C59}" type="presOf" srcId="{948BB133-7F5E-48AD-98FB-58F4BDEA5104}" destId="{AF2E0058-83D3-44E3-B74F-2BB2AA3DEFF5}" srcOrd="0" destOrd="0" presId="urn:microsoft.com/office/officeart/2005/8/layout/cycle3"/>
    <dgm:cxn modelId="{6D8853F8-13BD-4352-8101-348DFFC76316}" type="presOf" srcId="{7D58C144-C0B8-48AC-B8FA-C52E6E34A6B0}" destId="{CB5BE31B-80C3-47C7-8ADB-7D9BD3A71566}" srcOrd="0" destOrd="0" presId="urn:microsoft.com/office/officeart/2005/8/layout/cycle3"/>
    <dgm:cxn modelId="{836D35EF-6D30-4371-A79D-8470A2D79890}" srcId="{84689CC8-DD95-40D4-A3FE-95AEB7DD7D34}" destId="{3B6026A9-317F-4F70-ACA6-8C07E3B37A88}" srcOrd="4" destOrd="0" parTransId="{689DC868-0AA8-4C67-9CC7-CCB0887A0918}" sibTransId="{48BBC813-3505-4B8B-B7A5-EC6DF34D7D63}"/>
    <dgm:cxn modelId="{6C8C2115-05C3-4703-943F-E527D52A460A}" type="presOf" srcId="{4A09DBFF-8C86-4D7E-91D2-0363DE33FDF3}" destId="{7C65E651-AE8C-4078-BDA2-E6B52AEDE843}" srcOrd="0" destOrd="0" presId="urn:microsoft.com/office/officeart/2005/8/layout/cycle3"/>
    <dgm:cxn modelId="{0A5CC095-2F5D-4B54-A7E4-3E65EE44A4D8}" srcId="{84689CC8-DD95-40D4-A3FE-95AEB7DD7D34}" destId="{CCB97DB3-6BF4-453A-9C54-76D97EDE0821}" srcOrd="2" destOrd="0" parTransId="{5682EA35-B3ED-4669-B3A9-6336DF8E6008}" sibTransId="{217B92AE-F4BB-4482-8984-CEFE605842F7}"/>
    <dgm:cxn modelId="{F3966BC5-3D9B-4144-95B9-6E62F9401816}" srcId="{84689CC8-DD95-40D4-A3FE-95AEB7DD7D34}" destId="{E34E1F09-F1E0-4F8F-BE88-A169EA24F8E2}" srcOrd="7" destOrd="0" parTransId="{8D38DCE9-E3D7-4BAD-BC5A-3F02F9E2DF57}" sibTransId="{25A9DE53-573E-43F4-89C4-31D907511DFC}"/>
    <dgm:cxn modelId="{64BABE31-8595-4206-9DB7-2A102BD32E97}" type="presOf" srcId="{410B32F5-9C2B-4940-BD40-FE1599B37C3F}" destId="{0D4CE5A7-063A-434C-BA58-91B01E717221}" srcOrd="0" destOrd="0" presId="urn:microsoft.com/office/officeart/2005/8/layout/cycle3"/>
    <dgm:cxn modelId="{66718C1B-6A0A-48E6-87D2-9277FAC20993}" type="presOf" srcId="{CCB97DB3-6BF4-453A-9C54-76D97EDE0821}" destId="{7F363129-5D8D-409D-9F04-C97AB525EC9A}" srcOrd="0" destOrd="0" presId="urn:microsoft.com/office/officeart/2005/8/layout/cycle3"/>
    <dgm:cxn modelId="{BA29081E-3DEB-4197-98B9-8699B4E0FE77}" type="presOf" srcId="{84689CC8-DD95-40D4-A3FE-95AEB7DD7D34}" destId="{835313E9-F41E-4B05-B8BF-C1DB4A540BAE}" srcOrd="0" destOrd="0" presId="urn:microsoft.com/office/officeart/2005/8/layout/cycle3"/>
    <dgm:cxn modelId="{27F339AC-A756-4243-B3D0-A9BFA0B51C88}" srcId="{84689CC8-DD95-40D4-A3FE-95AEB7DD7D34}" destId="{15A0296E-CD48-4BB6-B51F-D4BEEA1FCE7D}" srcOrd="5" destOrd="0" parTransId="{60D55D53-ED65-4E4A-8B0C-FEEDE647BD1C}" sibTransId="{721B9EAC-ED16-4E54-B33D-ABD796CB7699}"/>
    <dgm:cxn modelId="{DA9B9233-DEC8-403A-AAB6-8D6533D8EC1F}" type="presOf" srcId="{E34E1F09-F1E0-4F8F-BE88-A169EA24F8E2}" destId="{92795A0A-AB4A-4F8E-A044-7560375F8936}" srcOrd="0" destOrd="0" presId="urn:microsoft.com/office/officeart/2005/8/layout/cycle3"/>
    <dgm:cxn modelId="{28D8772C-EAEE-4BB1-8D43-52C6E987D13B}" srcId="{84689CC8-DD95-40D4-A3FE-95AEB7DD7D34}" destId="{4A09DBFF-8C86-4D7E-91D2-0363DE33FDF3}" srcOrd="1" destOrd="0" parTransId="{B21EA903-B1DB-4F95-9F45-0ACE9843B21C}" sibTransId="{6FF39877-D24E-42DD-81EF-53E815A7B385}"/>
    <dgm:cxn modelId="{ADAB9782-F7A1-4821-8219-64B4A1C664C8}" srcId="{84689CC8-DD95-40D4-A3FE-95AEB7DD7D34}" destId="{410B32F5-9C2B-4940-BD40-FE1599B37C3F}" srcOrd="3" destOrd="0" parTransId="{ACA11F77-6518-47FD-8A38-E911278F2344}" sibTransId="{2283DA6E-A72C-4680-96DC-61749E5849C4}"/>
    <dgm:cxn modelId="{226FAAF4-9C42-43C7-BB1D-D77B08F9BAA7}" type="presOf" srcId="{A3AD5AF4-EFC2-44AD-8C69-A4E79DBD59AF}" destId="{A6318B51-166D-4A4F-BB92-551EF4421BD8}" srcOrd="0" destOrd="0" presId="urn:microsoft.com/office/officeart/2005/8/layout/cycle3"/>
    <dgm:cxn modelId="{D6F20A6F-BB22-4DB3-9F2C-95689C62C7EA}" type="presOf" srcId="{3B6026A9-317F-4F70-ACA6-8C07E3B37A88}" destId="{F0BDFAB1-820D-4D87-985B-3CC9231C174D}" srcOrd="0" destOrd="0" presId="urn:microsoft.com/office/officeart/2005/8/layout/cycle3"/>
    <dgm:cxn modelId="{BAC1FAC2-0289-4F8E-AD16-C6DFA2835C7E}" srcId="{84689CC8-DD95-40D4-A3FE-95AEB7DD7D34}" destId="{A3AD5AF4-EFC2-44AD-8C69-A4E79DBD59AF}" srcOrd="0" destOrd="0" parTransId="{97B1897A-9E62-4F14-B325-87611B0DA163}" sibTransId="{948BB133-7F5E-48AD-98FB-58F4BDEA5104}"/>
    <dgm:cxn modelId="{BF3CECB3-31DA-43A3-B30C-AE72BE160B45}" type="presOf" srcId="{15A0296E-CD48-4BB6-B51F-D4BEEA1FCE7D}" destId="{EACB07B5-E5F6-431F-BE39-3ADA71BF93A1}" srcOrd="0" destOrd="0" presId="urn:microsoft.com/office/officeart/2005/8/layout/cycle3"/>
    <dgm:cxn modelId="{D12AFAF1-59F0-4F4E-BC06-87948F5F8D73}" type="presParOf" srcId="{835313E9-F41E-4B05-B8BF-C1DB4A540BAE}" destId="{F8EC16D3-78D9-4A58-8FD9-DB948C789CD3}" srcOrd="0" destOrd="0" presId="urn:microsoft.com/office/officeart/2005/8/layout/cycle3"/>
    <dgm:cxn modelId="{41807D8D-BE91-4DBD-B88B-58C987880A26}" type="presParOf" srcId="{F8EC16D3-78D9-4A58-8FD9-DB948C789CD3}" destId="{A6318B51-166D-4A4F-BB92-551EF4421BD8}" srcOrd="0" destOrd="0" presId="urn:microsoft.com/office/officeart/2005/8/layout/cycle3"/>
    <dgm:cxn modelId="{5C660261-3B31-4142-B2C9-083561A0DAB5}" type="presParOf" srcId="{F8EC16D3-78D9-4A58-8FD9-DB948C789CD3}" destId="{AF2E0058-83D3-44E3-B74F-2BB2AA3DEFF5}" srcOrd="1" destOrd="0" presId="urn:microsoft.com/office/officeart/2005/8/layout/cycle3"/>
    <dgm:cxn modelId="{B35228D0-8317-47BF-A832-BE3BD3927F66}" type="presParOf" srcId="{F8EC16D3-78D9-4A58-8FD9-DB948C789CD3}" destId="{7C65E651-AE8C-4078-BDA2-E6B52AEDE843}" srcOrd="2" destOrd="0" presId="urn:microsoft.com/office/officeart/2005/8/layout/cycle3"/>
    <dgm:cxn modelId="{D7C466ED-94E6-4FF4-9AF1-364AE0960CB8}" type="presParOf" srcId="{F8EC16D3-78D9-4A58-8FD9-DB948C789CD3}" destId="{7F363129-5D8D-409D-9F04-C97AB525EC9A}" srcOrd="3" destOrd="0" presId="urn:microsoft.com/office/officeart/2005/8/layout/cycle3"/>
    <dgm:cxn modelId="{2C15D7C1-74BE-48B4-8974-171BED9954B7}" type="presParOf" srcId="{F8EC16D3-78D9-4A58-8FD9-DB948C789CD3}" destId="{0D4CE5A7-063A-434C-BA58-91B01E717221}" srcOrd="4" destOrd="0" presId="urn:microsoft.com/office/officeart/2005/8/layout/cycle3"/>
    <dgm:cxn modelId="{F59DE9BF-26AD-4B30-BE62-BD663B9B8715}" type="presParOf" srcId="{F8EC16D3-78D9-4A58-8FD9-DB948C789CD3}" destId="{F0BDFAB1-820D-4D87-985B-3CC9231C174D}" srcOrd="5" destOrd="0" presId="urn:microsoft.com/office/officeart/2005/8/layout/cycle3"/>
    <dgm:cxn modelId="{DEEDADAE-8581-4F90-9B68-4E8AF329B15D}" type="presParOf" srcId="{F8EC16D3-78D9-4A58-8FD9-DB948C789CD3}" destId="{EACB07B5-E5F6-431F-BE39-3ADA71BF93A1}" srcOrd="6" destOrd="0" presId="urn:microsoft.com/office/officeart/2005/8/layout/cycle3"/>
    <dgm:cxn modelId="{A13C9044-051E-46B3-8087-BCF956447225}" type="presParOf" srcId="{F8EC16D3-78D9-4A58-8FD9-DB948C789CD3}" destId="{CB5BE31B-80C3-47C7-8ADB-7D9BD3A71566}" srcOrd="7" destOrd="0" presId="urn:microsoft.com/office/officeart/2005/8/layout/cycle3"/>
    <dgm:cxn modelId="{4CA54906-1D56-4B64-9F19-3D86E6FEAC4F}" type="presParOf" srcId="{F8EC16D3-78D9-4A58-8FD9-DB948C789CD3}" destId="{92795A0A-AB4A-4F8E-A044-7560375F8936}"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BF90A0-0DD1-4471-91D8-DA353536EE7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vi-VN"/>
        </a:p>
      </dgm:t>
    </dgm:pt>
    <dgm:pt modelId="{799D32C5-9FB0-48C1-8640-6A300470CDB6}">
      <dgm:prSet phldrT="[Text]"/>
      <dgm:spPr/>
      <dgm:t>
        <a:bodyPr/>
        <a:lstStyle/>
        <a:p>
          <a:r>
            <a:rPr lang="en-US" dirty="0" smtClean="0"/>
            <a:t>Function Testing</a:t>
          </a:r>
          <a:endParaRPr lang="vi-VN" dirty="0"/>
        </a:p>
      </dgm:t>
    </dgm:pt>
    <dgm:pt modelId="{36D79AB1-26A0-4A0C-B1B3-AA483D41E1FA}" type="parTrans" cxnId="{F64CF131-3676-4009-9F68-3695B471C3F5}">
      <dgm:prSet/>
      <dgm:spPr/>
      <dgm:t>
        <a:bodyPr/>
        <a:lstStyle/>
        <a:p>
          <a:endParaRPr lang="vi-VN"/>
        </a:p>
      </dgm:t>
    </dgm:pt>
    <dgm:pt modelId="{55EEF07C-F22F-4D55-8CAC-999E7C2DBC6F}" type="sibTrans" cxnId="{F64CF131-3676-4009-9F68-3695B471C3F5}">
      <dgm:prSet/>
      <dgm:spPr/>
      <dgm:t>
        <a:bodyPr/>
        <a:lstStyle/>
        <a:p>
          <a:endParaRPr lang="vi-VN"/>
        </a:p>
      </dgm:t>
    </dgm:pt>
    <dgm:pt modelId="{E003AB4F-2761-4007-B30F-9815C889D939}">
      <dgm:prSet phldrT="[Text]"/>
      <dgm:spPr/>
      <dgm:t>
        <a:bodyPr/>
        <a:lstStyle/>
        <a:p>
          <a:r>
            <a:rPr lang="en-US" dirty="0" smtClean="0"/>
            <a:t>User Interface Testing</a:t>
          </a:r>
          <a:endParaRPr lang="vi-VN" dirty="0"/>
        </a:p>
      </dgm:t>
    </dgm:pt>
    <dgm:pt modelId="{32F0B1C3-A362-4E51-9AB4-02447C18D09A}" type="parTrans" cxnId="{760A09C9-A111-4877-8777-38F9E1E88685}">
      <dgm:prSet/>
      <dgm:spPr/>
      <dgm:t>
        <a:bodyPr/>
        <a:lstStyle/>
        <a:p>
          <a:endParaRPr lang="vi-VN"/>
        </a:p>
      </dgm:t>
    </dgm:pt>
    <dgm:pt modelId="{B3CE5494-786C-434A-9C36-F50CEA5BE5FD}" type="sibTrans" cxnId="{760A09C9-A111-4877-8777-38F9E1E88685}">
      <dgm:prSet/>
      <dgm:spPr/>
      <dgm:t>
        <a:bodyPr/>
        <a:lstStyle/>
        <a:p>
          <a:endParaRPr lang="vi-VN"/>
        </a:p>
      </dgm:t>
    </dgm:pt>
    <dgm:pt modelId="{BA31E868-8504-48E0-86ED-6890D0A2A221}">
      <dgm:prSet phldrT="[Text]"/>
      <dgm:spPr/>
      <dgm:t>
        <a:bodyPr/>
        <a:lstStyle/>
        <a:p>
          <a:r>
            <a:rPr lang="en-US" dirty="0" smtClean="0"/>
            <a:t>Scenario Testing</a:t>
          </a:r>
          <a:endParaRPr lang="vi-VN" dirty="0"/>
        </a:p>
      </dgm:t>
    </dgm:pt>
    <dgm:pt modelId="{034CF55F-8F17-4B47-A6C4-72497EEC2B3C}" type="parTrans" cxnId="{99C37040-2EC6-4D7D-96DB-7FE48DC66FAD}">
      <dgm:prSet/>
      <dgm:spPr/>
      <dgm:t>
        <a:bodyPr/>
        <a:lstStyle/>
        <a:p>
          <a:endParaRPr lang="vi-VN"/>
        </a:p>
      </dgm:t>
    </dgm:pt>
    <dgm:pt modelId="{93E6670F-2269-4ECD-9C06-4C4332B51475}" type="sibTrans" cxnId="{99C37040-2EC6-4D7D-96DB-7FE48DC66FAD}">
      <dgm:prSet/>
      <dgm:spPr/>
      <dgm:t>
        <a:bodyPr/>
        <a:lstStyle/>
        <a:p>
          <a:endParaRPr lang="vi-VN"/>
        </a:p>
      </dgm:t>
    </dgm:pt>
    <dgm:pt modelId="{C07E16C0-7C38-485C-A96E-FE1C23696CAE}" type="pres">
      <dgm:prSet presAssocID="{57BF90A0-0DD1-4471-91D8-DA353536EE77}" presName="Name0" presStyleCnt="0">
        <dgm:presLayoutVars>
          <dgm:chMax val="7"/>
          <dgm:chPref val="7"/>
          <dgm:dir/>
        </dgm:presLayoutVars>
      </dgm:prSet>
      <dgm:spPr/>
      <dgm:t>
        <a:bodyPr/>
        <a:lstStyle/>
        <a:p>
          <a:endParaRPr lang="vi-VN"/>
        </a:p>
      </dgm:t>
    </dgm:pt>
    <dgm:pt modelId="{25BCEF0F-259F-4889-8DE9-74A635536DE7}" type="pres">
      <dgm:prSet presAssocID="{57BF90A0-0DD1-4471-91D8-DA353536EE77}" presName="Name1" presStyleCnt="0"/>
      <dgm:spPr/>
    </dgm:pt>
    <dgm:pt modelId="{591587CA-A179-4957-9D1C-9A29A8652E0B}" type="pres">
      <dgm:prSet presAssocID="{57BF90A0-0DD1-4471-91D8-DA353536EE77}" presName="cycle" presStyleCnt="0"/>
      <dgm:spPr/>
    </dgm:pt>
    <dgm:pt modelId="{12D6A8FB-8DF9-4E04-A3B4-77378480FAF9}" type="pres">
      <dgm:prSet presAssocID="{57BF90A0-0DD1-4471-91D8-DA353536EE77}" presName="srcNode" presStyleLbl="node1" presStyleIdx="0" presStyleCnt="3"/>
      <dgm:spPr/>
    </dgm:pt>
    <dgm:pt modelId="{9C77AAEA-CA92-4A2C-94A9-80CE1BBE418C}" type="pres">
      <dgm:prSet presAssocID="{57BF90A0-0DD1-4471-91D8-DA353536EE77}" presName="conn" presStyleLbl="parChTrans1D2" presStyleIdx="0" presStyleCnt="1"/>
      <dgm:spPr/>
      <dgm:t>
        <a:bodyPr/>
        <a:lstStyle/>
        <a:p>
          <a:endParaRPr lang="vi-VN"/>
        </a:p>
      </dgm:t>
    </dgm:pt>
    <dgm:pt modelId="{E061EF22-54C6-43B0-A14F-1C546EA2B1BC}" type="pres">
      <dgm:prSet presAssocID="{57BF90A0-0DD1-4471-91D8-DA353536EE77}" presName="extraNode" presStyleLbl="node1" presStyleIdx="0" presStyleCnt="3"/>
      <dgm:spPr/>
    </dgm:pt>
    <dgm:pt modelId="{BEAE3B94-E6BA-4366-9291-CECF5C390410}" type="pres">
      <dgm:prSet presAssocID="{57BF90A0-0DD1-4471-91D8-DA353536EE77}" presName="dstNode" presStyleLbl="node1" presStyleIdx="0" presStyleCnt="3"/>
      <dgm:spPr/>
    </dgm:pt>
    <dgm:pt modelId="{7D982451-74C6-42D8-8A42-8A8765BCCD99}" type="pres">
      <dgm:prSet presAssocID="{799D32C5-9FB0-48C1-8640-6A300470CDB6}" presName="text_1" presStyleLbl="node1" presStyleIdx="0" presStyleCnt="3" custLinFactNeighborX="18855" custLinFactNeighborY="-1548">
        <dgm:presLayoutVars>
          <dgm:bulletEnabled val="1"/>
        </dgm:presLayoutVars>
      </dgm:prSet>
      <dgm:spPr/>
      <dgm:t>
        <a:bodyPr/>
        <a:lstStyle/>
        <a:p>
          <a:endParaRPr lang="vi-VN"/>
        </a:p>
      </dgm:t>
    </dgm:pt>
    <dgm:pt modelId="{23EDDC9B-FC33-47A4-85BB-7BC08889A5B6}" type="pres">
      <dgm:prSet presAssocID="{799D32C5-9FB0-48C1-8640-6A300470CDB6}" presName="accent_1" presStyleCnt="0"/>
      <dgm:spPr/>
    </dgm:pt>
    <dgm:pt modelId="{5A07B9B2-389E-47FD-BA35-DBBA908AF878}" type="pres">
      <dgm:prSet presAssocID="{799D32C5-9FB0-48C1-8640-6A300470CDB6}" presName="accentRepeatNode" presStyleLbl="solidFgAcc1" presStyleIdx="0" presStyleCnt="3"/>
      <dgm:spPr/>
    </dgm:pt>
    <dgm:pt modelId="{407582AF-5B7A-40D6-9965-B04FA494D739}" type="pres">
      <dgm:prSet presAssocID="{E003AB4F-2761-4007-B30F-9815C889D939}" presName="text_2" presStyleLbl="node1" presStyleIdx="1" presStyleCnt="3" custLinFactNeighborX="25884" custLinFactNeighborY="3836">
        <dgm:presLayoutVars>
          <dgm:bulletEnabled val="1"/>
        </dgm:presLayoutVars>
      </dgm:prSet>
      <dgm:spPr/>
      <dgm:t>
        <a:bodyPr/>
        <a:lstStyle/>
        <a:p>
          <a:endParaRPr lang="vi-VN"/>
        </a:p>
      </dgm:t>
    </dgm:pt>
    <dgm:pt modelId="{7A9A262F-2420-42DA-903A-3F00E74B2F7F}" type="pres">
      <dgm:prSet presAssocID="{E003AB4F-2761-4007-B30F-9815C889D939}" presName="accent_2" presStyleCnt="0"/>
      <dgm:spPr/>
    </dgm:pt>
    <dgm:pt modelId="{5764900B-69E2-4EC5-B133-B92DCC794034}" type="pres">
      <dgm:prSet presAssocID="{E003AB4F-2761-4007-B30F-9815C889D939}" presName="accentRepeatNode" presStyleLbl="solidFgAcc1" presStyleIdx="1" presStyleCnt="3"/>
      <dgm:spPr/>
    </dgm:pt>
    <dgm:pt modelId="{A9537B9D-BAAB-476B-95FF-F31774EBAF78}" type="pres">
      <dgm:prSet presAssocID="{BA31E868-8504-48E0-86ED-6890D0A2A221}" presName="text_3" presStyleLbl="node1" presStyleIdx="2" presStyleCnt="3">
        <dgm:presLayoutVars>
          <dgm:bulletEnabled val="1"/>
        </dgm:presLayoutVars>
      </dgm:prSet>
      <dgm:spPr/>
      <dgm:t>
        <a:bodyPr/>
        <a:lstStyle/>
        <a:p>
          <a:endParaRPr lang="vi-VN"/>
        </a:p>
      </dgm:t>
    </dgm:pt>
    <dgm:pt modelId="{294A8CDD-397D-4FBF-9C85-AE276F726F2D}" type="pres">
      <dgm:prSet presAssocID="{BA31E868-8504-48E0-86ED-6890D0A2A221}" presName="accent_3" presStyleCnt="0"/>
      <dgm:spPr/>
    </dgm:pt>
    <dgm:pt modelId="{C7CFF053-EE47-4B05-B47C-2CD9355162EC}" type="pres">
      <dgm:prSet presAssocID="{BA31E868-8504-48E0-86ED-6890D0A2A221}" presName="accentRepeatNode" presStyleLbl="solidFgAcc1" presStyleIdx="2" presStyleCnt="3"/>
      <dgm:spPr/>
    </dgm:pt>
  </dgm:ptLst>
  <dgm:cxnLst>
    <dgm:cxn modelId="{F64CF131-3676-4009-9F68-3695B471C3F5}" srcId="{57BF90A0-0DD1-4471-91D8-DA353536EE77}" destId="{799D32C5-9FB0-48C1-8640-6A300470CDB6}" srcOrd="0" destOrd="0" parTransId="{36D79AB1-26A0-4A0C-B1B3-AA483D41E1FA}" sibTransId="{55EEF07C-F22F-4D55-8CAC-999E7C2DBC6F}"/>
    <dgm:cxn modelId="{760A09C9-A111-4877-8777-38F9E1E88685}" srcId="{57BF90A0-0DD1-4471-91D8-DA353536EE77}" destId="{E003AB4F-2761-4007-B30F-9815C889D939}" srcOrd="1" destOrd="0" parTransId="{32F0B1C3-A362-4E51-9AB4-02447C18D09A}" sibTransId="{B3CE5494-786C-434A-9C36-F50CEA5BE5FD}"/>
    <dgm:cxn modelId="{9F98C09F-51F8-487D-B8B1-F115601AC25A}" type="presOf" srcId="{BA31E868-8504-48E0-86ED-6890D0A2A221}" destId="{A9537B9D-BAAB-476B-95FF-F31774EBAF78}" srcOrd="0" destOrd="0" presId="urn:microsoft.com/office/officeart/2008/layout/VerticalCurvedList"/>
    <dgm:cxn modelId="{00CAF6D8-D9EE-489C-B967-D544A8C30479}" type="presOf" srcId="{E003AB4F-2761-4007-B30F-9815C889D939}" destId="{407582AF-5B7A-40D6-9965-B04FA494D739}" srcOrd="0" destOrd="0" presId="urn:microsoft.com/office/officeart/2008/layout/VerticalCurvedList"/>
    <dgm:cxn modelId="{1BBFA96D-6E15-4FBF-B3BC-0DD7571B3AA4}" type="presOf" srcId="{55EEF07C-F22F-4D55-8CAC-999E7C2DBC6F}" destId="{9C77AAEA-CA92-4A2C-94A9-80CE1BBE418C}" srcOrd="0" destOrd="0" presId="urn:microsoft.com/office/officeart/2008/layout/VerticalCurvedList"/>
    <dgm:cxn modelId="{7BD10D17-10CD-4835-8C2F-233C25A8C539}" type="presOf" srcId="{57BF90A0-0DD1-4471-91D8-DA353536EE77}" destId="{C07E16C0-7C38-485C-A96E-FE1C23696CAE}" srcOrd="0" destOrd="0" presId="urn:microsoft.com/office/officeart/2008/layout/VerticalCurvedList"/>
    <dgm:cxn modelId="{7951670E-A28E-4DD2-B524-51841DA56E75}" type="presOf" srcId="{799D32C5-9FB0-48C1-8640-6A300470CDB6}" destId="{7D982451-74C6-42D8-8A42-8A8765BCCD99}" srcOrd="0" destOrd="0" presId="urn:microsoft.com/office/officeart/2008/layout/VerticalCurvedList"/>
    <dgm:cxn modelId="{99C37040-2EC6-4D7D-96DB-7FE48DC66FAD}" srcId="{57BF90A0-0DD1-4471-91D8-DA353536EE77}" destId="{BA31E868-8504-48E0-86ED-6890D0A2A221}" srcOrd="2" destOrd="0" parTransId="{034CF55F-8F17-4B47-A6C4-72497EEC2B3C}" sibTransId="{93E6670F-2269-4ECD-9C06-4C4332B51475}"/>
    <dgm:cxn modelId="{D743C850-ABCE-4673-8B64-B0E4421C36C7}" type="presParOf" srcId="{C07E16C0-7C38-485C-A96E-FE1C23696CAE}" destId="{25BCEF0F-259F-4889-8DE9-74A635536DE7}" srcOrd="0" destOrd="0" presId="urn:microsoft.com/office/officeart/2008/layout/VerticalCurvedList"/>
    <dgm:cxn modelId="{F080DA99-E164-4E86-A6B9-3CDE2E4991B8}" type="presParOf" srcId="{25BCEF0F-259F-4889-8DE9-74A635536DE7}" destId="{591587CA-A179-4957-9D1C-9A29A8652E0B}" srcOrd="0" destOrd="0" presId="urn:microsoft.com/office/officeart/2008/layout/VerticalCurvedList"/>
    <dgm:cxn modelId="{BD573746-AC4D-48EB-A855-EFE96F49713F}" type="presParOf" srcId="{591587CA-A179-4957-9D1C-9A29A8652E0B}" destId="{12D6A8FB-8DF9-4E04-A3B4-77378480FAF9}" srcOrd="0" destOrd="0" presId="urn:microsoft.com/office/officeart/2008/layout/VerticalCurvedList"/>
    <dgm:cxn modelId="{665DF190-5019-4686-B53F-9DEBE3FD7D43}" type="presParOf" srcId="{591587CA-A179-4957-9D1C-9A29A8652E0B}" destId="{9C77AAEA-CA92-4A2C-94A9-80CE1BBE418C}" srcOrd="1" destOrd="0" presId="urn:microsoft.com/office/officeart/2008/layout/VerticalCurvedList"/>
    <dgm:cxn modelId="{996F1983-FF45-4DF1-893F-1182DA93E571}" type="presParOf" srcId="{591587CA-A179-4957-9D1C-9A29A8652E0B}" destId="{E061EF22-54C6-43B0-A14F-1C546EA2B1BC}" srcOrd="2" destOrd="0" presId="urn:microsoft.com/office/officeart/2008/layout/VerticalCurvedList"/>
    <dgm:cxn modelId="{7BF3D4EB-DAA1-4D84-9BD5-E51DDE2C2538}" type="presParOf" srcId="{591587CA-A179-4957-9D1C-9A29A8652E0B}" destId="{BEAE3B94-E6BA-4366-9291-CECF5C390410}" srcOrd="3" destOrd="0" presId="urn:microsoft.com/office/officeart/2008/layout/VerticalCurvedList"/>
    <dgm:cxn modelId="{5B88CC70-7EDC-42CD-8152-9D2BC98F99BC}" type="presParOf" srcId="{25BCEF0F-259F-4889-8DE9-74A635536DE7}" destId="{7D982451-74C6-42D8-8A42-8A8765BCCD99}" srcOrd="1" destOrd="0" presId="urn:microsoft.com/office/officeart/2008/layout/VerticalCurvedList"/>
    <dgm:cxn modelId="{50D2F3A0-BB38-4CF8-A44F-EBC73A70EF11}" type="presParOf" srcId="{25BCEF0F-259F-4889-8DE9-74A635536DE7}" destId="{23EDDC9B-FC33-47A4-85BB-7BC08889A5B6}" srcOrd="2" destOrd="0" presId="urn:microsoft.com/office/officeart/2008/layout/VerticalCurvedList"/>
    <dgm:cxn modelId="{D0048148-B589-4910-AA95-5DDFB0B2A184}" type="presParOf" srcId="{23EDDC9B-FC33-47A4-85BB-7BC08889A5B6}" destId="{5A07B9B2-389E-47FD-BA35-DBBA908AF878}" srcOrd="0" destOrd="0" presId="urn:microsoft.com/office/officeart/2008/layout/VerticalCurvedList"/>
    <dgm:cxn modelId="{C68BCF82-C427-4FBF-97EE-75DD694C7350}" type="presParOf" srcId="{25BCEF0F-259F-4889-8DE9-74A635536DE7}" destId="{407582AF-5B7A-40D6-9965-B04FA494D739}" srcOrd="3" destOrd="0" presId="urn:microsoft.com/office/officeart/2008/layout/VerticalCurvedList"/>
    <dgm:cxn modelId="{15027FAB-FF05-485B-8F91-E21C850B84AB}" type="presParOf" srcId="{25BCEF0F-259F-4889-8DE9-74A635536DE7}" destId="{7A9A262F-2420-42DA-903A-3F00E74B2F7F}" srcOrd="4" destOrd="0" presId="urn:microsoft.com/office/officeart/2008/layout/VerticalCurvedList"/>
    <dgm:cxn modelId="{215D3370-4E05-4AD3-A8F3-DFD9D2396860}" type="presParOf" srcId="{7A9A262F-2420-42DA-903A-3F00E74B2F7F}" destId="{5764900B-69E2-4EC5-B133-B92DCC794034}" srcOrd="0" destOrd="0" presId="urn:microsoft.com/office/officeart/2008/layout/VerticalCurvedList"/>
    <dgm:cxn modelId="{8F9E1781-1263-4271-88A6-635963CA1CEA}" type="presParOf" srcId="{25BCEF0F-259F-4889-8DE9-74A635536DE7}" destId="{A9537B9D-BAAB-476B-95FF-F31774EBAF78}" srcOrd="5" destOrd="0" presId="urn:microsoft.com/office/officeart/2008/layout/VerticalCurvedList"/>
    <dgm:cxn modelId="{C1958D5C-8648-4F53-B1FD-7332C03312E8}" type="presParOf" srcId="{25BCEF0F-259F-4889-8DE9-74A635536DE7}" destId="{294A8CDD-397D-4FBF-9C85-AE276F726F2D}" srcOrd="6" destOrd="0" presId="urn:microsoft.com/office/officeart/2008/layout/VerticalCurvedList"/>
    <dgm:cxn modelId="{FE3DCDD5-ED57-4FF6-B2C8-E171B5502465}" type="presParOf" srcId="{294A8CDD-397D-4FBF-9C85-AE276F726F2D}" destId="{C7CFF053-EE47-4B05-B47C-2CD9355162E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A11B1-92EC-4067-A862-9FCC918DB41C}">
      <dsp:nvSpPr>
        <dsp:cNvPr id="0" name=""/>
        <dsp:cNvSpPr/>
      </dsp:nvSpPr>
      <dsp:spPr>
        <a:xfrm>
          <a:off x="0" y="491"/>
          <a:ext cx="754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F9099-907A-432C-8B85-62426E8668AC}">
      <dsp:nvSpPr>
        <dsp:cNvPr id="0" name=""/>
        <dsp:cNvSpPr/>
      </dsp:nvSpPr>
      <dsp:spPr>
        <a:xfrm>
          <a:off x="0" y="491"/>
          <a:ext cx="7543800" cy="57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0" i="1" kern="1200" dirty="0" smtClean="0">
              <a:latin typeface="Arial (body)"/>
            </a:rPr>
            <a:t>I. Introduction</a:t>
          </a:r>
          <a:endParaRPr lang="en-US" sz="2700" b="0" i="1" kern="1200" dirty="0">
            <a:latin typeface="Arial (body)"/>
          </a:endParaRPr>
        </a:p>
      </dsp:txBody>
      <dsp:txXfrm>
        <a:off x="0" y="491"/>
        <a:ext cx="7543800" cy="574534"/>
      </dsp:txXfrm>
    </dsp:sp>
    <dsp:sp modelId="{64CF2AB8-F05B-43AA-97E2-CC32F495F6A4}">
      <dsp:nvSpPr>
        <dsp:cNvPr id="0" name=""/>
        <dsp:cNvSpPr/>
      </dsp:nvSpPr>
      <dsp:spPr>
        <a:xfrm>
          <a:off x="0" y="575025"/>
          <a:ext cx="754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15345-D071-49B3-BB5D-A6A24E14DFE1}">
      <dsp:nvSpPr>
        <dsp:cNvPr id="0" name=""/>
        <dsp:cNvSpPr/>
      </dsp:nvSpPr>
      <dsp:spPr>
        <a:xfrm>
          <a:off x="0" y="575025"/>
          <a:ext cx="7543800" cy="57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0" i="1" kern="1200" dirty="0" smtClean="0">
              <a:latin typeface="Arial (body)"/>
            </a:rPr>
            <a:t>II. Project management </a:t>
          </a:r>
        </a:p>
      </dsp:txBody>
      <dsp:txXfrm>
        <a:off x="0" y="575025"/>
        <a:ext cx="7543800" cy="574534"/>
      </dsp:txXfrm>
    </dsp:sp>
    <dsp:sp modelId="{7E81CF7D-80F7-4C46-B436-E6948CC6EF27}">
      <dsp:nvSpPr>
        <dsp:cNvPr id="0" name=""/>
        <dsp:cNvSpPr/>
      </dsp:nvSpPr>
      <dsp:spPr>
        <a:xfrm>
          <a:off x="0" y="1149560"/>
          <a:ext cx="754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5778AA-88C7-4A0A-AB87-0E2DCB3CE4CE}">
      <dsp:nvSpPr>
        <dsp:cNvPr id="0" name=""/>
        <dsp:cNvSpPr/>
      </dsp:nvSpPr>
      <dsp:spPr>
        <a:xfrm>
          <a:off x="0" y="1149560"/>
          <a:ext cx="7543800" cy="57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0" i="1" kern="1200" dirty="0" smtClean="0">
              <a:latin typeface="Arial (body)"/>
            </a:rPr>
            <a:t>III. Requirement specifications</a:t>
          </a:r>
        </a:p>
      </dsp:txBody>
      <dsp:txXfrm>
        <a:off x="0" y="1149560"/>
        <a:ext cx="7543800" cy="574534"/>
      </dsp:txXfrm>
    </dsp:sp>
    <dsp:sp modelId="{001E092E-42A6-4981-8A2F-1C73A0CEC81F}">
      <dsp:nvSpPr>
        <dsp:cNvPr id="0" name=""/>
        <dsp:cNvSpPr/>
      </dsp:nvSpPr>
      <dsp:spPr>
        <a:xfrm>
          <a:off x="0" y="1724095"/>
          <a:ext cx="754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24498-E0A4-4E76-BA12-8EC10A33A65F}">
      <dsp:nvSpPr>
        <dsp:cNvPr id="0" name=""/>
        <dsp:cNvSpPr/>
      </dsp:nvSpPr>
      <dsp:spPr>
        <a:xfrm>
          <a:off x="0" y="1724095"/>
          <a:ext cx="7543800" cy="57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0" i="1" kern="1200" dirty="0" smtClean="0">
              <a:latin typeface="Arial (body)"/>
            </a:rPr>
            <a:t>IV. System design</a:t>
          </a:r>
        </a:p>
      </dsp:txBody>
      <dsp:txXfrm>
        <a:off x="0" y="1724095"/>
        <a:ext cx="7543800" cy="574534"/>
      </dsp:txXfrm>
    </dsp:sp>
    <dsp:sp modelId="{1D1C4C85-EBEC-415D-A779-4195C48A14F0}">
      <dsp:nvSpPr>
        <dsp:cNvPr id="0" name=""/>
        <dsp:cNvSpPr/>
      </dsp:nvSpPr>
      <dsp:spPr>
        <a:xfrm>
          <a:off x="0" y="2298629"/>
          <a:ext cx="754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E56958-B3D8-43F5-89F8-B009C5AABEE7}">
      <dsp:nvSpPr>
        <dsp:cNvPr id="0" name=""/>
        <dsp:cNvSpPr/>
      </dsp:nvSpPr>
      <dsp:spPr>
        <a:xfrm>
          <a:off x="0" y="2298629"/>
          <a:ext cx="7543800" cy="57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0" i="1" kern="1200" dirty="0" smtClean="0">
              <a:latin typeface="Arial (body)"/>
            </a:rPr>
            <a:t>V. Testing</a:t>
          </a:r>
        </a:p>
      </dsp:txBody>
      <dsp:txXfrm>
        <a:off x="0" y="2298629"/>
        <a:ext cx="7543800" cy="574534"/>
      </dsp:txXfrm>
    </dsp:sp>
    <dsp:sp modelId="{E9C37779-6C51-4141-9E18-570D7E2EBC8D}">
      <dsp:nvSpPr>
        <dsp:cNvPr id="0" name=""/>
        <dsp:cNvSpPr/>
      </dsp:nvSpPr>
      <dsp:spPr>
        <a:xfrm>
          <a:off x="0" y="2873164"/>
          <a:ext cx="754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F0D7D-84C6-4925-819B-34C26CBEDDCF}">
      <dsp:nvSpPr>
        <dsp:cNvPr id="0" name=""/>
        <dsp:cNvSpPr/>
      </dsp:nvSpPr>
      <dsp:spPr>
        <a:xfrm>
          <a:off x="0" y="2873164"/>
          <a:ext cx="7543800" cy="57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0" i="1" kern="1200" dirty="0" smtClean="0">
              <a:latin typeface="Arial (body)"/>
            </a:rPr>
            <a:t>VI. Lesson Learned</a:t>
          </a:r>
        </a:p>
      </dsp:txBody>
      <dsp:txXfrm>
        <a:off x="0" y="2873164"/>
        <a:ext cx="7543800" cy="574534"/>
      </dsp:txXfrm>
    </dsp:sp>
    <dsp:sp modelId="{45C27A8C-3831-4AB3-8F22-22E70340458C}">
      <dsp:nvSpPr>
        <dsp:cNvPr id="0" name=""/>
        <dsp:cNvSpPr/>
      </dsp:nvSpPr>
      <dsp:spPr>
        <a:xfrm>
          <a:off x="0" y="3447699"/>
          <a:ext cx="7543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DE7703-383F-4C95-8423-AA645E04ACC7}">
      <dsp:nvSpPr>
        <dsp:cNvPr id="0" name=""/>
        <dsp:cNvSpPr/>
      </dsp:nvSpPr>
      <dsp:spPr>
        <a:xfrm>
          <a:off x="0" y="3447699"/>
          <a:ext cx="7543800" cy="57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0" i="1" kern="1200" dirty="0" smtClean="0">
              <a:latin typeface="Arial (body)"/>
            </a:rPr>
            <a:t>VII. Demo</a:t>
          </a:r>
        </a:p>
      </dsp:txBody>
      <dsp:txXfrm>
        <a:off x="0" y="3447699"/>
        <a:ext cx="7543800" cy="574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A11B1-92EC-4067-A862-9FCC918DB41C}">
      <dsp:nvSpPr>
        <dsp:cNvPr id="0" name=""/>
        <dsp:cNvSpPr/>
      </dsp:nvSpPr>
      <dsp:spPr>
        <a:xfrm>
          <a:off x="0" y="1661566"/>
          <a:ext cx="40712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F9099-907A-432C-8B85-62426E8668AC}">
      <dsp:nvSpPr>
        <dsp:cNvPr id="0" name=""/>
        <dsp:cNvSpPr/>
      </dsp:nvSpPr>
      <dsp:spPr>
        <a:xfrm>
          <a:off x="0" y="821815"/>
          <a:ext cx="4071211" cy="1893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i="1" kern="1200" dirty="0" smtClean="0">
              <a:latin typeface="Arial (body)"/>
            </a:rPr>
            <a:t>-</a:t>
          </a:r>
          <a:r>
            <a:rPr lang="en-US" sz="2400" b="0" i="1" kern="1200" baseline="0" dirty="0" smtClean="0">
              <a:latin typeface="Arial (body)"/>
            </a:rPr>
            <a:t> Not have response screen</a:t>
          </a:r>
          <a:br>
            <a:rPr lang="en-US" sz="2400" b="0" i="1" kern="1200" baseline="0" dirty="0" smtClean="0">
              <a:latin typeface="Arial (body)"/>
            </a:rPr>
          </a:br>
          <a:r>
            <a:rPr lang="en-US" sz="2400" b="0" i="1" kern="1200" dirty="0" smtClean="0">
              <a:latin typeface="Arial (body)"/>
            </a:rPr>
            <a:t>- Not support branding</a:t>
          </a:r>
          <a:endParaRPr lang="en-US" sz="2400" b="0" i="1" kern="1200" dirty="0">
            <a:latin typeface="Arial (body)"/>
          </a:endParaRPr>
        </a:p>
      </dsp:txBody>
      <dsp:txXfrm>
        <a:off x="0" y="821815"/>
        <a:ext cx="4071211" cy="1893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A11B1-92EC-4067-A862-9FCC918DB41C}">
      <dsp:nvSpPr>
        <dsp:cNvPr id="0" name=""/>
        <dsp:cNvSpPr/>
      </dsp:nvSpPr>
      <dsp:spPr>
        <a:xfrm>
          <a:off x="0" y="1669672"/>
          <a:ext cx="40980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F9099-907A-432C-8B85-62426E8668AC}">
      <dsp:nvSpPr>
        <dsp:cNvPr id="0" name=""/>
        <dsp:cNvSpPr/>
      </dsp:nvSpPr>
      <dsp:spPr>
        <a:xfrm>
          <a:off x="0" y="11782"/>
          <a:ext cx="4098061" cy="89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i="1" kern="1200" dirty="0" smtClean="0">
              <a:latin typeface="Arial (body)"/>
            </a:rPr>
            <a:t>+ Well B2B model.</a:t>
          </a:r>
        </a:p>
        <a:p>
          <a:pPr lvl="0" algn="l" defTabSz="1066800">
            <a:lnSpc>
              <a:spcPct val="90000"/>
            </a:lnSpc>
            <a:spcBef>
              <a:spcPct val="0"/>
            </a:spcBef>
            <a:spcAft>
              <a:spcPct val="35000"/>
            </a:spcAft>
          </a:pPr>
          <a:r>
            <a:rPr lang="en-US" sz="2400" b="0" i="1" kern="1200" dirty="0" smtClean="0">
              <a:latin typeface="Arial (body)"/>
            </a:rPr>
            <a:t>+ Large database of products and categories.</a:t>
          </a:r>
        </a:p>
        <a:p>
          <a:pPr lvl="0" algn="l" defTabSz="1066800">
            <a:lnSpc>
              <a:spcPct val="90000"/>
            </a:lnSpc>
            <a:spcBef>
              <a:spcPct val="0"/>
            </a:spcBef>
            <a:spcAft>
              <a:spcPct val="35000"/>
            </a:spcAft>
          </a:pPr>
          <a:r>
            <a:rPr lang="en-US" sz="2400" b="0" i="1" kern="1200" dirty="0" smtClean="0">
              <a:latin typeface="Arial (body)"/>
            </a:rPr>
            <a:t>+ Support tools.</a:t>
          </a:r>
          <a:endParaRPr lang="en-US" sz="2400" b="0" i="1" kern="1200" dirty="0">
            <a:latin typeface="Arial (body)"/>
          </a:endParaRPr>
        </a:p>
      </dsp:txBody>
      <dsp:txXfrm>
        <a:off x="0" y="11782"/>
        <a:ext cx="4098061" cy="892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A11B1-92EC-4067-A862-9FCC918DB41C}">
      <dsp:nvSpPr>
        <dsp:cNvPr id="0" name=""/>
        <dsp:cNvSpPr/>
      </dsp:nvSpPr>
      <dsp:spPr>
        <a:xfrm>
          <a:off x="0" y="1316458"/>
          <a:ext cx="421498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F9099-907A-432C-8B85-62426E8668AC}">
      <dsp:nvSpPr>
        <dsp:cNvPr id="0" name=""/>
        <dsp:cNvSpPr/>
      </dsp:nvSpPr>
      <dsp:spPr>
        <a:xfrm>
          <a:off x="0" y="514024"/>
          <a:ext cx="4214985" cy="1184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i="1" kern="1200" dirty="0" smtClean="0">
              <a:latin typeface="Arial (body)"/>
            </a:rPr>
            <a:t>-</a:t>
          </a:r>
          <a:r>
            <a:rPr lang="en-US" sz="2400" b="0" i="1" kern="1200" baseline="0" dirty="0" smtClean="0">
              <a:latin typeface="Arial (body)"/>
            </a:rPr>
            <a:t> Not have response screen</a:t>
          </a:r>
          <a:br>
            <a:rPr lang="en-US" sz="2400" b="0" i="1" kern="1200" baseline="0" dirty="0" smtClean="0">
              <a:latin typeface="Arial (body)"/>
            </a:rPr>
          </a:br>
          <a:r>
            <a:rPr lang="en-US" sz="2400" b="0" i="1" kern="1200" dirty="0" smtClean="0">
              <a:latin typeface="Arial (body)"/>
            </a:rPr>
            <a:t>- Not support branding</a:t>
          </a:r>
          <a:endParaRPr lang="en-US" sz="2400" b="0" i="1" kern="1200" dirty="0">
            <a:latin typeface="Arial (body)"/>
          </a:endParaRPr>
        </a:p>
      </dsp:txBody>
      <dsp:txXfrm>
        <a:off x="0" y="514024"/>
        <a:ext cx="4214985" cy="1184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A11B1-92EC-4067-A862-9FCC918DB41C}">
      <dsp:nvSpPr>
        <dsp:cNvPr id="0" name=""/>
        <dsp:cNvSpPr/>
      </dsp:nvSpPr>
      <dsp:spPr>
        <a:xfrm>
          <a:off x="0" y="0"/>
          <a:ext cx="40712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F9099-907A-432C-8B85-62426E8668AC}">
      <dsp:nvSpPr>
        <dsp:cNvPr id="0" name=""/>
        <dsp:cNvSpPr/>
      </dsp:nvSpPr>
      <dsp:spPr>
        <a:xfrm>
          <a:off x="0" y="0"/>
          <a:ext cx="4071211" cy="129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i="1" kern="1200" baseline="0" dirty="0" smtClean="0">
              <a:latin typeface="Arial (body)"/>
            </a:rPr>
            <a:t>+ Support pre-pay transaction.</a:t>
          </a:r>
        </a:p>
        <a:p>
          <a:pPr lvl="0" algn="l" defTabSz="1066800">
            <a:lnSpc>
              <a:spcPct val="90000"/>
            </a:lnSpc>
            <a:spcBef>
              <a:spcPct val="0"/>
            </a:spcBef>
            <a:spcAft>
              <a:spcPct val="35000"/>
            </a:spcAft>
          </a:pPr>
          <a:r>
            <a:rPr lang="en-US" sz="2400" b="0" i="1" kern="1200" dirty="0" smtClean="0">
              <a:latin typeface="Arial (body)"/>
            </a:rPr>
            <a:t>+ Large database of products and categories.</a:t>
          </a:r>
        </a:p>
        <a:p>
          <a:pPr lvl="0" algn="l" defTabSz="1066800">
            <a:lnSpc>
              <a:spcPct val="90000"/>
            </a:lnSpc>
            <a:spcBef>
              <a:spcPct val="0"/>
            </a:spcBef>
            <a:spcAft>
              <a:spcPct val="35000"/>
            </a:spcAft>
          </a:pPr>
          <a:r>
            <a:rPr lang="en-US" sz="2400" b="0" i="1" kern="1200" dirty="0" smtClean="0">
              <a:latin typeface="Arial (body)"/>
            </a:rPr>
            <a:t>+Geographic allocate.</a:t>
          </a:r>
          <a:endParaRPr lang="en-US" sz="2400" b="0" i="1" kern="1200" dirty="0">
            <a:latin typeface="Arial (body)"/>
          </a:endParaRPr>
        </a:p>
      </dsp:txBody>
      <dsp:txXfrm>
        <a:off x="0" y="0"/>
        <a:ext cx="4071211" cy="1290467"/>
      </dsp:txXfrm>
    </dsp:sp>
    <dsp:sp modelId="{D55B3212-18DC-4D7F-B2B7-7B14E1EFB017}">
      <dsp:nvSpPr>
        <dsp:cNvPr id="0" name=""/>
        <dsp:cNvSpPr/>
      </dsp:nvSpPr>
      <dsp:spPr>
        <a:xfrm>
          <a:off x="0" y="1982283"/>
          <a:ext cx="40712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9F66E-F3A0-403C-A930-BB731FF8F77C}">
      <dsp:nvSpPr>
        <dsp:cNvPr id="0" name=""/>
        <dsp:cNvSpPr/>
      </dsp:nvSpPr>
      <dsp:spPr>
        <a:xfrm>
          <a:off x="0" y="1291823"/>
          <a:ext cx="4071211" cy="1960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n-US" sz="2400" b="0" i="1" kern="1200" dirty="0">
            <a:latin typeface="Arial (body)"/>
          </a:endParaRPr>
        </a:p>
      </dsp:txBody>
      <dsp:txXfrm>
        <a:off x="0" y="1291823"/>
        <a:ext cx="4071211" cy="19604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B38E5-8E81-4304-A285-F57D4E7B51C7}" type="datetimeFigureOut">
              <a:rPr lang="vi-VN" smtClean="0"/>
              <a:t>16/04/2014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6D23E-54E3-49E9-B00A-81BCB7C13A49}" type="slidenum">
              <a:rPr lang="vi-VN" smtClean="0"/>
              <a:t>‹#›</a:t>
            </a:fld>
            <a:endParaRPr lang="vi-VN"/>
          </a:p>
        </p:txBody>
      </p:sp>
    </p:spTree>
    <p:extLst>
      <p:ext uri="{BB962C8B-B14F-4D97-AF65-F5344CB8AC3E}">
        <p14:creationId xmlns:p14="http://schemas.microsoft.com/office/powerpoint/2010/main" val="84946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9BFC5-11EE-42D4-8DE9-391FCD2E8475}" type="slidenum">
              <a:rPr lang="en-US" smtClean="0"/>
              <a:pPr/>
              <a:t>1</a:t>
            </a:fld>
            <a:endParaRPr lang="en-US" dirty="0"/>
          </a:p>
        </p:txBody>
      </p:sp>
    </p:spTree>
    <p:extLst>
      <p:ext uri="{BB962C8B-B14F-4D97-AF65-F5344CB8AC3E}">
        <p14:creationId xmlns:p14="http://schemas.microsoft.com/office/powerpoint/2010/main" val="2485952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096D23E-54E3-49E9-B00A-81BCB7C13A49}" type="slidenum">
              <a:rPr lang="vi-VN" smtClean="0"/>
              <a:t>16</a:t>
            </a:fld>
            <a:endParaRPr lang="vi-VN"/>
          </a:p>
        </p:txBody>
      </p:sp>
    </p:spTree>
    <p:extLst>
      <p:ext uri="{BB962C8B-B14F-4D97-AF65-F5344CB8AC3E}">
        <p14:creationId xmlns:p14="http://schemas.microsoft.com/office/powerpoint/2010/main" val="62867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6D23E-54E3-49E9-B00A-81BCB7C13A49}" type="slidenum">
              <a:rPr lang="vi-VN" smtClean="0"/>
              <a:t>17</a:t>
            </a:fld>
            <a:endParaRPr lang="vi-VN"/>
          </a:p>
        </p:txBody>
      </p:sp>
    </p:spTree>
    <p:extLst>
      <p:ext uri="{BB962C8B-B14F-4D97-AF65-F5344CB8AC3E}">
        <p14:creationId xmlns:p14="http://schemas.microsoft.com/office/powerpoint/2010/main" val="339488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6D23E-54E3-49E9-B00A-81BCB7C13A49}" type="slidenum">
              <a:rPr lang="vi-VN" smtClean="0"/>
              <a:t>18</a:t>
            </a:fld>
            <a:endParaRPr lang="vi-VN"/>
          </a:p>
        </p:txBody>
      </p:sp>
    </p:spTree>
    <p:extLst>
      <p:ext uri="{BB962C8B-B14F-4D97-AF65-F5344CB8AC3E}">
        <p14:creationId xmlns:p14="http://schemas.microsoft.com/office/powerpoint/2010/main" val="1268726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Trong</a:t>
            </a:r>
            <a:r>
              <a:rPr lang="en-US" dirty="0" smtClean="0"/>
              <a:t> </a:t>
            </a:r>
            <a:r>
              <a:rPr lang="en-US" dirty="0" err="1" smtClean="0"/>
              <a:t>quá</a:t>
            </a:r>
            <a:r>
              <a:rPr lang="en-US" baseline="0" dirty="0" smtClean="0"/>
              <a:t> </a:t>
            </a:r>
            <a:r>
              <a:rPr lang="en-US" baseline="0" dirty="0" err="1" smtClean="0"/>
              <a:t>trình</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dự</a:t>
            </a:r>
            <a:r>
              <a:rPr lang="en-US" baseline="0" dirty="0" smtClean="0"/>
              <a:t> </a:t>
            </a:r>
            <a:r>
              <a:rPr lang="en-US" baseline="0" dirty="0" err="1" smtClean="0"/>
              <a:t>án</a:t>
            </a:r>
            <a:r>
              <a:rPr lang="en-US" baseline="0" dirty="0" smtClean="0"/>
              <a:t>, </a:t>
            </a:r>
            <a:r>
              <a:rPr lang="en-US" baseline="0" dirty="0" err="1" smtClean="0"/>
              <a:t>có</a:t>
            </a:r>
            <a:r>
              <a:rPr lang="en-US" baseline="0" dirty="0" smtClean="0"/>
              <a:t> </a:t>
            </a:r>
            <a:r>
              <a:rPr lang="en-US" baseline="0" dirty="0" err="1" smtClean="0"/>
              <a:t>khá</a:t>
            </a:r>
            <a:r>
              <a:rPr lang="en-US" baseline="0" dirty="0" smtClean="0"/>
              <a:t> </a:t>
            </a:r>
            <a:r>
              <a:rPr lang="en-US" baseline="0" dirty="0" err="1" smtClean="0"/>
              <a:t>nhiều</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gặp</a:t>
            </a:r>
            <a:r>
              <a:rPr lang="en-US" baseline="0" dirty="0" smtClean="0"/>
              <a:t> </a:t>
            </a:r>
            <a:r>
              <a:rPr lang="en-US" baseline="0" dirty="0" err="1" smtClean="0"/>
              <a:t>phải</a:t>
            </a:r>
            <a:r>
              <a:rPr lang="en-US" baseline="0" dirty="0" smtClean="0"/>
              <a:t>, ở </a:t>
            </a:r>
            <a:r>
              <a:rPr lang="en-US" baseline="0" dirty="0" err="1" smtClean="0"/>
              <a:t>đây</a:t>
            </a:r>
            <a:r>
              <a:rPr lang="en-US" baseline="0" dirty="0" smtClean="0"/>
              <a:t> </a:t>
            </a:r>
            <a:r>
              <a:rPr lang="en-US" baseline="0" dirty="0" err="1" smtClean="0"/>
              <a:t>em</a:t>
            </a:r>
            <a:r>
              <a:rPr lang="en-US" baseline="0" dirty="0" smtClean="0"/>
              <a:t> </a:t>
            </a:r>
            <a:r>
              <a:rPr lang="en-US" baseline="0" dirty="0" err="1" smtClean="0"/>
              <a:t>xin</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2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chính</a:t>
            </a:r>
            <a:r>
              <a:rPr lang="en-US" baseline="0" dirty="0" smtClean="0"/>
              <a:t> </a:t>
            </a:r>
            <a:r>
              <a:rPr lang="en-US" baseline="0" dirty="0" err="1" smtClean="0"/>
              <a:t>mà</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gặp</a:t>
            </a:r>
            <a:r>
              <a:rPr lang="en-US" baseline="0" dirty="0" smtClean="0"/>
              <a:t> </a:t>
            </a:r>
            <a:r>
              <a:rPr lang="en-US" baseline="0" dirty="0" err="1" smtClean="0"/>
              <a:t>phải</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dirty="0" smtClean="0">
                <a:effectLst/>
              </a:rPr>
              <a:t>Overestimate or underestimate time of project</a:t>
            </a:r>
            <a:endParaRPr lang="vi-VN" sz="1100" dirty="0" smtClean="0">
              <a:effectLst/>
              <a:latin typeface="+mn-lt"/>
              <a:ea typeface="Arial" panose="020B0604020202020204" pitchFamily="34" charset="0"/>
              <a:cs typeface="Times New Roman" panose="02020603050405020304" pitchFamily="18" charset="0"/>
            </a:endParaRPr>
          </a:p>
          <a:p>
            <a:r>
              <a:rPr lang="en-US" dirty="0" smtClean="0"/>
              <a:t>Do </a:t>
            </a:r>
            <a:r>
              <a:rPr lang="en-US" dirty="0" err="1" smtClean="0"/>
              <a:t>kinh</a:t>
            </a:r>
            <a:r>
              <a:rPr lang="en-US" dirty="0" smtClean="0"/>
              <a:t> </a:t>
            </a:r>
            <a:r>
              <a:rPr lang="en-US" dirty="0" err="1" smtClean="0"/>
              <a:t>nghiệm</a:t>
            </a:r>
            <a:r>
              <a:rPr lang="en-US" baseline="0" dirty="0" smtClean="0"/>
              <a:t> </a:t>
            </a:r>
            <a:r>
              <a:rPr lang="en-US" baseline="0" dirty="0" err="1" smtClean="0"/>
              <a:t>làm</a:t>
            </a:r>
            <a:r>
              <a:rPr lang="en-US" baseline="0" dirty="0" smtClean="0"/>
              <a:t> </a:t>
            </a:r>
            <a:r>
              <a:rPr lang="en-US" baseline="0" dirty="0" err="1" smtClean="0"/>
              <a:t>thực</a:t>
            </a:r>
            <a:r>
              <a:rPr lang="en-US" baseline="0" dirty="0" smtClean="0"/>
              <a:t> </a:t>
            </a:r>
            <a:r>
              <a:rPr lang="en-US" baseline="0" dirty="0" err="1" smtClean="0"/>
              <a:t>tế</a:t>
            </a:r>
            <a:r>
              <a:rPr lang="en-US" baseline="0" dirty="0" smtClean="0"/>
              <a:t> </a:t>
            </a:r>
            <a:r>
              <a:rPr lang="en-US" baseline="0" dirty="0" err="1" smtClean="0"/>
              <a:t>chưa</a:t>
            </a:r>
            <a:r>
              <a:rPr lang="en-US" baseline="0" dirty="0" smtClean="0"/>
              <a:t> </a:t>
            </a:r>
            <a:r>
              <a:rPr lang="en-US" baseline="0" dirty="0" err="1" smtClean="0"/>
              <a:t>nhiều</a:t>
            </a:r>
            <a:r>
              <a:rPr lang="en-US" baseline="0" dirty="0" smtClean="0"/>
              <a:t>, 1 </a:t>
            </a:r>
            <a:r>
              <a:rPr lang="en-US" baseline="0" dirty="0" err="1" smtClean="0"/>
              <a:t>phần</a:t>
            </a:r>
            <a:r>
              <a:rPr lang="en-US" baseline="0" dirty="0" smtClean="0"/>
              <a:t> </a:t>
            </a:r>
            <a:r>
              <a:rPr lang="en-US" baseline="0" dirty="0" err="1" smtClean="0"/>
              <a:t>cũng</a:t>
            </a:r>
            <a:r>
              <a:rPr lang="en-US" baseline="0" dirty="0" smtClean="0"/>
              <a:t> do </a:t>
            </a:r>
            <a:r>
              <a:rPr lang="en-US" baseline="0" dirty="0" err="1" smtClean="0"/>
              <a:t>kĩ</a:t>
            </a:r>
            <a:r>
              <a:rPr lang="en-US" baseline="0" dirty="0" smtClean="0"/>
              <a:t> </a:t>
            </a:r>
            <a:r>
              <a:rPr lang="en-US" baseline="0" dirty="0" err="1" smtClean="0"/>
              <a:t>năng</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giao</a:t>
            </a:r>
            <a:r>
              <a:rPr lang="en-US" baseline="0" dirty="0" smtClean="0"/>
              <a:t> </a:t>
            </a:r>
            <a:r>
              <a:rPr lang="en-US" baseline="0" dirty="0" err="1" smtClean="0"/>
              <a:t>diện</a:t>
            </a:r>
            <a:r>
              <a:rPr lang="en-US" baseline="0" dirty="0" smtClean="0"/>
              <a:t>, </a:t>
            </a:r>
            <a:r>
              <a:rPr lang="en-US" baseline="0" dirty="0" err="1" smtClean="0"/>
              <a:t>dẫn</a:t>
            </a:r>
            <a:r>
              <a:rPr lang="en-US" baseline="0" dirty="0" smtClean="0"/>
              <a:t> </a:t>
            </a:r>
            <a:r>
              <a:rPr lang="en-US" baseline="0" dirty="0" err="1" smtClean="0"/>
              <a:t>đến</a:t>
            </a:r>
            <a:r>
              <a:rPr lang="en-US" baseline="0" dirty="0" smtClean="0"/>
              <a:t> </a:t>
            </a:r>
            <a:r>
              <a:rPr lang="en-US" baseline="0" dirty="0" err="1" smtClean="0"/>
              <a:t>việc</a:t>
            </a:r>
            <a:r>
              <a:rPr lang="en-US" baseline="0" dirty="0" smtClean="0"/>
              <a:t> </a:t>
            </a:r>
            <a:r>
              <a:rPr lang="en-US" baseline="0" dirty="0" err="1" smtClean="0"/>
              <a:t>bị</a:t>
            </a:r>
            <a:r>
              <a:rPr lang="en-US" baseline="0" dirty="0" smtClean="0"/>
              <a:t> delay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mất</a:t>
            </a:r>
            <a:r>
              <a:rPr lang="en-US" baseline="0" dirty="0" smtClean="0"/>
              <a:t> 1 </a:t>
            </a:r>
            <a:r>
              <a:rPr lang="en-US" baseline="0" dirty="0" err="1" smtClean="0"/>
              <a:t>tuần</a:t>
            </a:r>
            <a:r>
              <a:rPr lang="en-US" baseline="0" dirty="0" smtClean="0"/>
              <a:t>.</a:t>
            </a:r>
          </a:p>
          <a:p>
            <a:r>
              <a:rPr lang="en-US" baseline="0" dirty="0" err="1" smtClean="0"/>
              <a:t>Sau</a:t>
            </a:r>
            <a:r>
              <a:rPr lang="en-US" baseline="0" dirty="0" smtClean="0"/>
              <a:t> </a:t>
            </a:r>
            <a:r>
              <a:rPr lang="en-US" baseline="0" dirty="0" err="1" smtClean="0"/>
              <a:t>đó</a:t>
            </a:r>
            <a:r>
              <a:rPr lang="en-US" baseline="0" dirty="0" smtClean="0"/>
              <a:t> </a:t>
            </a:r>
            <a:r>
              <a:rPr lang="en-US" baseline="0" dirty="0" err="1" smtClean="0"/>
              <a:t>nhóm</a:t>
            </a:r>
            <a:r>
              <a:rPr lang="en-US" baseline="0" dirty="0" smtClean="0"/>
              <a:t> </a:t>
            </a:r>
            <a:r>
              <a:rPr lang="en-US" baseline="0" dirty="0" err="1" smtClean="0"/>
              <a:t>đã</a:t>
            </a:r>
            <a:r>
              <a:rPr lang="en-US" baseline="0" dirty="0" smtClean="0"/>
              <a:t> </a:t>
            </a:r>
            <a:r>
              <a:rPr lang="en-US" baseline="0" dirty="0" err="1" smtClean="0"/>
              <a:t>phải</a:t>
            </a:r>
            <a:r>
              <a:rPr lang="en-US" baseline="0" dirty="0" smtClean="0"/>
              <a:t> </a:t>
            </a:r>
            <a:r>
              <a:rPr lang="en-US" baseline="0" dirty="0" err="1" smtClean="0"/>
              <a:t>rất</a:t>
            </a:r>
            <a:r>
              <a:rPr lang="en-US" baseline="0" dirty="0" smtClean="0"/>
              <a:t> </a:t>
            </a:r>
            <a:r>
              <a:rPr lang="en-US" baseline="0" dirty="0" err="1" smtClean="0"/>
              <a:t>nỗ</a:t>
            </a:r>
            <a:r>
              <a:rPr lang="en-US" baseline="0" dirty="0" smtClean="0"/>
              <a:t> </a:t>
            </a:r>
            <a:r>
              <a:rPr lang="en-US" baseline="0" dirty="0" err="1" smtClean="0"/>
              <a:t>lực</a:t>
            </a:r>
            <a:r>
              <a:rPr lang="en-US" baseline="0" dirty="0" smtClean="0"/>
              <a:t> </a:t>
            </a:r>
            <a:r>
              <a:rPr lang="en-US" baseline="0" dirty="0" err="1" smtClean="0"/>
              <a:t>để</a:t>
            </a:r>
            <a:r>
              <a:rPr lang="en-US" baseline="0" dirty="0" smtClean="0"/>
              <a:t> </a:t>
            </a:r>
            <a:r>
              <a:rPr lang="en-US" baseline="0" dirty="0" err="1" smtClean="0"/>
              <a:t>đẩy</a:t>
            </a:r>
            <a:r>
              <a:rPr lang="en-US" baseline="0" dirty="0" smtClean="0"/>
              <a:t> </a:t>
            </a:r>
            <a:r>
              <a:rPr lang="en-US" baseline="0" dirty="0" err="1" smtClean="0"/>
              <a:t>nhanh</a:t>
            </a:r>
            <a:r>
              <a:rPr lang="en-US" baseline="0" dirty="0" smtClean="0"/>
              <a:t> </a:t>
            </a:r>
            <a:r>
              <a:rPr lang="en-US" baseline="0" dirty="0" err="1" smtClean="0"/>
              <a:t>tiến</a:t>
            </a:r>
            <a:r>
              <a:rPr lang="en-US" baseline="0" dirty="0" smtClean="0"/>
              <a:t> </a:t>
            </a:r>
            <a:r>
              <a:rPr lang="en-US" baseline="0" dirty="0" err="1" smtClean="0"/>
              <a:t>độ</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cũng</a:t>
            </a:r>
            <a:r>
              <a:rPr lang="en-US" baseline="0" dirty="0" smtClean="0"/>
              <a:t> </a:t>
            </a:r>
            <a:r>
              <a:rPr lang="en-US" baseline="0" dirty="0" err="1" smtClean="0"/>
              <a:t>như</a:t>
            </a:r>
            <a:r>
              <a:rPr lang="en-US" baseline="0" dirty="0" smtClean="0"/>
              <a:t> OT </a:t>
            </a:r>
            <a:r>
              <a:rPr lang="en-US" baseline="0" dirty="0" err="1" smtClean="0"/>
              <a:t>để</a:t>
            </a:r>
            <a:r>
              <a:rPr lang="en-US" baseline="0" dirty="0" smtClean="0"/>
              <a:t> </a:t>
            </a:r>
            <a:r>
              <a:rPr lang="en-US" baseline="0" dirty="0" err="1" smtClean="0"/>
              <a:t>kịp</a:t>
            </a:r>
            <a:r>
              <a:rPr lang="en-US" baseline="0" dirty="0" smtClean="0"/>
              <a:t> </a:t>
            </a:r>
            <a:r>
              <a:rPr lang="en-US" baseline="0" dirty="0" err="1" smtClean="0"/>
              <a:t>với</a:t>
            </a:r>
            <a:r>
              <a:rPr lang="en-US" baseline="0" dirty="0" smtClean="0"/>
              <a:t> deadline </a:t>
            </a:r>
            <a:r>
              <a:rPr lang="en-US" baseline="0" dirty="0" err="1" smtClean="0"/>
              <a:t>đã</a:t>
            </a:r>
            <a:r>
              <a:rPr lang="en-US" baseline="0" dirty="0" smtClean="0"/>
              <a:t> </a:t>
            </a:r>
            <a:r>
              <a:rPr lang="en-US" baseline="0" dirty="0" err="1" smtClean="0"/>
              <a:t>đề</a:t>
            </a:r>
            <a:r>
              <a:rPr lang="en-US" baseline="0" dirty="0" smtClean="0"/>
              <a:t> </a:t>
            </a:r>
            <a:r>
              <a:rPr lang="en-US" baseline="0" dirty="0" err="1" smtClean="0"/>
              <a:t>ra</a:t>
            </a:r>
            <a:endParaRPr lang="en-US" baseline="0" dirty="0" smtClean="0"/>
          </a:p>
          <a:p>
            <a:pPr marL="171450" indent="-171450">
              <a:buFontTx/>
              <a:buChar char="-"/>
            </a:pPr>
            <a:r>
              <a:rPr lang="en-US" baseline="0" dirty="0" smtClean="0"/>
              <a:t>Member sick : </a:t>
            </a:r>
            <a:r>
              <a:rPr lang="en-US" baseline="0" dirty="0" err="1" smtClean="0"/>
              <a:t>với</a:t>
            </a:r>
            <a:r>
              <a:rPr lang="en-US" baseline="0" dirty="0" smtClean="0"/>
              <a:t> </a:t>
            </a:r>
            <a:r>
              <a:rPr lang="en-US" baseline="0" dirty="0" err="1" smtClean="0"/>
              <a:t>cường</a:t>
            </a:r>
            <a:r>
              <a:rPr lang="en-US" baseline="0" dirty="0" smtClean="0"/>
              <a:t> </a:t>
            </a:r>
            <a:r>
              <a:rPr lang="en-US" baseline="0" dirty="0" err="1" smtClean="0"/>
              <a:t>độ</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cao</a:t>
            </a:r>
            <a:r>
              <a:rPr lang="en-US" baseline="0" dirty="0" smtClean="0"/>
              <a:t> (</a:t>
            </a:r>
            <a:r>
              <a:rPr lang="en-US" baseline="0" dirty="0" err="1" smtClean="0"/>
              <a:t>đã</a:t>
            </a:r>
            <a:r>
              <a:rPr lang="en-US" baseline="0" dirty="0" smtClean="0"/>
              <a:t> </a:t>
            </a:r>
            <a:r>
              <a:rPr lang="en-US" baseline="0" dirty="0" err="1" smtClean="0"/>
              <a:t>nói</a:t>
            </a:r>
            <a:r>
              <a:rPr lang="en-US" baseline="0" dirty="0" smtClean="0"/>
              <a:t> ở slide </a:t>
            </a:r>
            <a:r>
              <a:rPr lang="en-US" baseline="0" dirty="0" err="1" smtClean="0"/>
              <a:t>trước</a:t>
            </a:r>
            <a:r>
              <a:rPr lang="en-US" baseline="0" dirty="0" smtClean="0"/>
              <a:t>) </a:t>
            </a:r>
            <a:r>
              <a:rPr lang="en-US" baseline="0" dirty="0" err="1" smtClean="0"/>
              <a:t>cũng</a:t>
            </a:r>
            <a:r>
              <a:rPr lang="en-US" baseline="0" dirty="0" smtClean="0"/>
              <a:t> </a:t>
            </a:r>
            <a:r>
              <a:rPr lang="en-US" baseline="0" dirty="0" err="1" smtClean="0"/>
              <a:t>như</a:t>
            </a:r>
            <a:r>
              <a:rPr lang="en-US" baseline="0" dirty="0" smtClean="0"/>
              <a:t> </a:t>
            </a:r>
            <a:r>
              <a:rPr lang="en-US" baseline="0" dirty="0" err="1" smtClean="0"/>
              <a:t>việc</a:t>
            </a:r>
            <a:r>
              <a:rPr lang="en-US" baseline="0" dirty="0" smtClean="0"/>
              <a:t> OT </a:t>
            </a:r>
            <a:r>
              <a:rPr lang="en-US" baseline="0" dirty="0" err="1" smtClean="0"/>
              <a:t>khá</a:t>
            </a:r>
            <a:r>
              <a:rPr lang="en-US" baseline="0" dirty="0" smtClean="0"/>
              <a:t> </a:t>
            </a:r>
            <a:r>
              <a:rPr lang="en-US" baseline="0" dirty="0" err="1" smtClean="0"/>
              <a:t>thường</a:t>
            </a:r>
            <a:r>
              <a:rPr lang="en-US" baseline="0" dirty="0" smtClean="0"/>
              <a:t> </a:t>
            </a:r>
            <a:r>
              <a:rPr lang="en-US" baseline="0" dirty="0" err="1" smtClean="0"/>
              <a:t>xuyên</a:t>
            </a:r>
            <a:r>
              <a:rPr lang="en-US" baseline="0" dirty="0" smtClean="0"/>
              <a:t> </a:t>
            </a:r>
            <a:r>
              <a:rPr lang="en-US" baseline="0" dirty="0" err="1" smtClean="0"/>
              <a:t>nên</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sức</a:t>
            </a:r>
            <a:r>
              <a:rPr lang="en-US" baseline="0" dirty="0" smtClean="0"/>
              <a:t> </a:t>
            </a:r>
            <a:r>
              <a:rPr lang="en-US" baseline="0" dirty="0" err="1" smtClean="0"/>
              <a:t>khỏe</a:t>
            </a:r>
            <a:r>
              <a:rPr lang="en-US" baseline="0" dirty="0" smtClean="0"/>
              <a:t> </a:t>
            </a:r>
            <a:r>
              <a:rPr lang="en-US" baseline="0" dirty="0" err="1" smtClean="0"/>
              <a:t>của</a:t>
            </a:r>
            <a:r>
              <a:rPr lang="en-US" baseline="0" dirty="0" smtClean="0"/>
              <a:t> </a:t>
            </a:r>
            <a:r>
              <a:rPr lang="en-US" baseline="0" dirty="0" err="1" smtClean="0"/>
              <a:t>thành</a:t>
            </a:r>
            <a:r>
              <a:rPr lang="en-US" baseline="0" dirty="0" smtClean="0"/>
              <a:t> </a:t>
            </a:r>
            <a:r>
              <a:rPr lang="en-US" baseline="0" dirty="0" err="1" smtClean="0"/>
              <a:t>viên</a:t>
            </a:r>
            <a:r>
              <a:rPr lang="en-US" baseline="0" dirty="0" smtClean="0"/>
              <a:t> </a:t>
            </a:r>
            <a:r>
              <a:rPr lang="en-US" baseline="0" dirty="0" err="1" smtClean="0"/>
              <a:t>bị</a:t>
            </a:r>
            <a:r>
              <a:rPr lang="en-US" baseline="0" dirty="0" smtClean="0"/>
              <a:t> </a:t>
            </a:r>
            <a:r>
              <a:rPr lang="en-US" baseline="0" dirty="0" err="1" smtClean="0"/>
              <a:t>ảnh</a:t>
            </a:r>
            <a:r>
              <a:rPr lang="en-US" baseline="0" dirty="0" smtClean="0"/>
              <a:t> </a:t>
            </a:r>
            <a:r>
              <a:rPr lang="en-US" baseline="0" dirty="0" err="1" smtClean="0"/>
              <a:t>hưởng</a:t>
            </a:r>
            <a:r>
              <a:rPr lang="en-US" baseline="0" dirty="0" smtClean="0"/>
              <a:t> </a:t>
            </a:r>
            <a:r>
              <a:rPr lang="en-US" baseline="0" dirty="0" err="1" smtClean="0"/>
              <a:t>là</a:t>
            </a:r>
            <a:r>
              <a:rPr lang="en-US" baseline="0" dirty="0" smtClean="0"/>
              <a:t> </a:t>
            </a:r>
            <a:r>
              <a:rPr lang="en-US" baseline="0" dirty="0" err="1" smtClean="0"/>
              <a:t>không</a:t>
            </a:r>
            <a:r>
              <a:rPr lang="en-US" baseline="0" dirty="0" smtClean="0"/>
              <a:t> </a:t>
            </a:r>
            <a:r>
              <a:rPr lang="en-US" baseline="0" dirty="0" err="1" smtClean="0"/>
              <a:t>thể</a:t>
            </a:r>
            <a:r>
              <a:rPr lang="en-US" baseline="0" dirty="0" smtClean="0"/>
              <a:t> </a:t>
            </a:r>
            <a:r>
              <a:rPr lang="en-US" baseline="0" dirty="0" err="1" smtClean="0"/>
              <a:t>tránh</a:t>
            </a:r>
            <a:r>
              <a:rPr lang="en-US" baseline="0" dirty="0" smtClean="0"/>
              <a:t> </a:t>
            </a:r>
            <a:r>
              <a:rPr lang="en-US" baseline="0" dirty="0" err="1" smtClean="0"/>
              <a:t>khỏi</a:t>
            </a:r>
            <a:r>
              <a:rPr lang="en-US" baseline="0" dirty="0" smtClean="0"/>
              <a:t> </a:t>
            </a:r>
            <a:r>
              <a:rPr lang="en-US" baseline="0" dirty="0" err="1" smtClean="0"/>
              <a:t>và</a:t>
            </a:r>
            <a:r>
              <a:rPr lang="en-US" baseline="0" dirty="0" smtClean="0"/>
              <a:t> </a:t>
            </a:r>
            <a:r>
              <a:rPr lang="en-US" baseline="0" dirty="0" err="1" smtClean="0"/>
              <a:t>thực</a:t>
            </a:r>
            <a:r>
              <a:rPr lang="en-US" baseline="0" dirty="0" smtClean="0"/>
              <a:t> </a:t>
            </a:r>
            <a:r>
              <a:rPr lang="en-US" baseline="0" dirty="0" err="1" smtClean="0"/>
              <a:t>tế</a:t>
            </a:r>
            <a:r>
              <a:rPr lang="en-US" baseline="0" dirty="0" smtClean="0"/>
              <a:t> </a:t>
            </a:r>
            <a:r>
              <a:rPr lang="en-US" baseline="0" dirty="0" err="1" smtClean="0"/>
              <a:t>là</a:t>
            </a:r>
            <a:r>
              <a:rPr lang="en-US" baseline="0" dirty="0" smtClean="0"/>
              <a:t> </a:t>
            </a:r>
            <a:r>
              <a:rPr lang="en-US" baseline="0" dirty="0" err="1" smtClean="0"/>
              <a:t>bọn</a:t>
            </a:r>
            <a:r>
              <a:rPr lang="en-US" baseline="0" dirty="0" smtClean="0"/>
              <a:t> </a:t>
            </a:r>
            <a:r>
              <a:rPr lang="en-US" baseline="0" dirty="0" err="1" smtClean="0"/>
              <a:t>em</a:t>
            </a:r>
            <a:r>
              <a:rPr lang="en-US" baseline="0" dirty="0" smtClean="0"/>
              <a:t> </a:t>
            </a:r>
            <a:r>
              <a:rPr lang="en-US" baseline="0" dirty="0" err="1" smtClean="0"/>
              <a:t>cũng</a:t>
            </a:r>
            <a:r>
              <a:rPr lang="en-US" baseline="0" dirty="0" smtClean="0"/>
              <a:t> </a:t>
            </a:r>
            <a:r>
              <a:rPr lang="en-US" baseline="0" dirty="0" err="1" smtClean="0"/>
              <a:t>không</a:t>
            </a:r>
            <a:r>
              <a:rPr lang="en-US" baseline="0" dirty="0" smtClean="0"/>
              <a:t> close </a:t>
            </a:r>
            <a:r>
              <a:rPr lang="en-US" baseline="0" dirty="0" err="1" smtClean="0"/>
              <a:t>được</a:t>
            </a:r>
            <a:r>
              <a:rPr lang="en-US" baseline="0" dirty="0" smtClean="0"/>
              <a:t> </a:t>
            </a:r>
            <a:r>
              <a:rPr lang="en-US" baseline="0" dirty="0" err="1" smtClean="0"/>
              <a:t>rủi</a:t>
            </a:r>
            <a:r>
              <a:rPr lang="en-US" baseline="0" dirty="0" smtClean="0"/>
              <a:t> </a:t>
            </a:r>
            <a:r>
              <a:rPr lang="en-US" baseline="0" dirty="0" err="1" smtClean="0"/>
              <a:t>ro</a:t>
            </a:r>
            <a:r>
              <a:rPr lang="en-US" baseline="0" dirty="0" smtClean="0"/>
              <a:t> </a:t>
            </a:r>
            <a:r>
              <a:rPr lang="en-US" baseline="0" dirty="0" err="1" smtClean="0"/>
              <a:t>này</a:t>
            </a:r>
            <a:endParaRPr lang="en-US" baseline="0" dirty="0" smtClean="0"/>
          </a:p>
          <a:p>
            <a:pPr marL="171450" indent="-171450">
              <a:buFontTx/>
              <a:buChar char="-"/>
            </a:pPr>
            <a:endParaRPr lang="en-US" baseline="0" dirty="0" smtClean="0"/>
          </a:p>
          <a:p>
            <a:pPr rtl="0" eaLnBrk="1" fontAlgn="ctr" latinLnBrk="0" hangingPunct="1"/>
            <a:r>
              <a:rPr lang="en-US" sz="1200" b="1" i="0" u="none" strike="noStrike" kern="1200" dirty="0" smtClean="0">
                <a:solidFill>
                  <a:schemeClr val="tx1"/>
                </a:solidFill>
                <a:effectLst/>
                <a:latin typeface="+mn-lt"/>
                <a:ea typeface="+mn-ea"/>
                <a:cs typeface="+mn-cs"/>
              </a:rPr>
              <a:t>- Define a suitable schedule to guarantee member’s health.</a:t>
            </a:r>
            <a:endParaRPr lang="vi-VN"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 Share work to other members to meet work deadline.</a:t>
            </a:r>
            <a:endParaRPr lang="vi-VN"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Closed</a:t>
            </a:r>
            <a:endParaRPr lang="vi-VN" sz="1200" b="0" i="0" u="none" strike="noStrike" kern="1200" dirty="0" smtClean="0">
              <a:solidFill>
                <a:schemeClr val="tx1"/>
              </a:solidFill>
              <a:effectLst/>
              <a:latin typeface="+mn-lt"/>
              <a:ea typeface="+mn-ea"/>
              <a:cs typeface="+mn-cs"/>
            </a:endParaRPr>
          </a:p>
          <a:p>
            <a:pPr marL="171450" indent="-171450">
              <a:buFontTx/>
              <a:buChar char="-"/>
            </a:pPr>
            <a:endParaRPr lang="vi-VN" dirty="0"/>
          </a:p>
        </p:txBody>
      </p:sp>
      <p:sp>
        <p:nvSpPr>
          <p:cNvPr id="4" name="Slide Number Placeholder 3"/>
          <p:cNvSpPr>
            <a:spLocks noGrp="1"/>
          </p:cNvSpPr>
          <p:nvPr>
            <p:ph type="sldNum" sz="quarter" idx="10"/>
          </p:nvPr>
        </p:nvSpPr>
        <p:spPr/>
        <p:txBody>
          <a:bodyPr/>
          <a:lstStyle/>
          <a:p>
            <a:fld id="{9096D23E-54E3-49E9-B00A-81BCB7C13A49}" type="slidenum">
              <a:rPr lang="vi-VN" smtClean="0"/>
              <a:t>19</a:t>
            </a:fld>
            <a:endParaRPr lang="vi-VN"/>
          </a:p>
        </p:txBody>
      </p:sp>
    </p:spTree>
    <p:extLst>
      <p:ext uri="{BB962C8B-B14F-4D97-AF65-F5344CB8AC3E}">
        <p14:creationId xmlns:p14="http://schemas.microsoft.com/office/powerpoint/2010/main" val="260973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6D23E-54E3-49E9-B00A-81BCB7C13A49}" type="slidenum">
              <a:rPr lang="vi-VN" smtClean="0"/>
              <a:t>23</a:t>
            </a:fld>
            <a:endParaRPr lang="vi-VN"/>
          </a:p>
        </p:txBody>
      </p:sp>
    </p:spTree>
    <p:extLst>
      <p:ext uri="{BB962C8B-B14F-4D97-AF65-F5344CB8AC3E}">
        <p14:creationId xmlns:p14="http://schemas.microsoft.com/office/powerpoint/2010/main" val="3865150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Create</a:t>
            </a:r>
            <a:r>
              <a:rPr lang="en-US" baseline="0" dirty="0" smtClean="0"/>
              <a:t> log each action.</a:t>
            </a:r>
          </a:p>
          <a:p>
            <a:pPr marL="171450" indent="-171450">
              <a:buFontTx/>
              <a:buChar char="-"/>
            </a:pPr>
            <a:r>
              <a:rPr lang="en-US" dirty="0" smtClean="0"/>
              <a:t>Save draft: </a:t>
            </a:r>
            <a:r>
              <a:rPr lang="en-US" dirty="0" err="1" smtClean="0"/>
              <a:t>jquery</a:t>
            </a:r>
            <a:r>
              <a:rPr lang="en-US" dirty="0" smtClean="0"/>
              <a:t>, session.</a:t>
            </a:r>
          </a:p>
        </p:txBody>
      </p:sp>
      <p:sp>
        <p:nvSpPr>
          <p:cNvPr id="4" name="Slide Number Placeholder 3"/>
          <p:cNvSpPr>
            <a:spLocks noGrp="1"/>
          </p:cNvSpPr>
          <p:nvPr>
            <p:ph type="sldNum" sz="quarter" idx="10"/>
          </p:nvPr>
        </p:nvSpPr>
        <p:spPr/>
        <p:txBody>
          <a:bodyPr/>
          <a:lstStyle/>
          <a:p>
            <a:fld id="{CD45BA42-6695-416E-9236-58CE76D7FCCB}" type="slidenum">
              <a:rPr lang="en-US" smtClean="0"/>
              <a:t>34</a:t>
            </a:fld>
            <a:endParaRPr lang="en-US"/>
          </a:p>
        </p:txBody>
      </p:sp>
    </p:spTree>
    <p:extLst>
      <p:ext uri="{BB962C8B-B14F-4D97-AF65-F5344CB8AC3E}">
        <p14:creationId xmlns:p14="http://schemas.microsoft.com/office/powerpoint/2010/main" val="399753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Save</a:t>
            </a:r>
            <a:r>
              <a:rPr lang="en-US" baseline="0" dirty="0" smtClean="0"/>
              <a:t> draft </a:t>
            </a:r>
            <a:r>
              <a:rPr lang="en-US" baseline="0" dirty="0" err="1" smtClean="0"/>
              <a:t>khac</a:t>
            </a:r>
            <a:r>
              <a:rPr lang="en-US" baseline="0" dirty="0" smtClean="0"/>
              <a:t> </a:t>
            </a:r>
            <a:r>
              <a:rPr lang="en-US" baseline="0" dirty="0" err="1" smtClean="0"/>
              <a:t>biet</a:t>
            </a:r>
            <a:r>
              <a:rPr lang="en-US" baseline="0" dirty="0" smtClean="0"/>
              <a:t>, </a:t>
            </a:r>
            <a:r>
              <a:rPr lang="en-US" baseline="0" dirty="0" err="1" smtClean="0"/>
              <a:t>khong</a:t>
            </a:r>
            <a:r>
              <a:rPr lang="en-US" baseline="0" dirty="0" smtClean="0"/>
              <a:t> the </a:t>
            </a:r>
            <a:r>
              <a:rPr lang="en-US" baseline="0" dirty="0" err="1" smtClean="0"/>
              <a:t>truc</a:t>
            </a:r>
            <a:r>
              <a:rPr lang="en-US" baseline="0" dirty="0" smtClean="0"/>
              <a:t> </a:t>
            </a:r>
            <a:r>
              <a:rPr lang="en-US" baseline="0" dirty="0" err="1" smtClean="0"/>
              <a:t>tiep</a:t>
            </a:r>
            <a:r>
              <a:rPr lang="en-US" baseline="0" dirty="0" smtClean="0"/>
              <a:t> </a:t>
            </a:r>
            <a:r>
              <a:rPr lang="en-US" baseline="0" dirty="0" err="1" smtClean="0"/>
              <a:t>sua</a:t>
            </a:r>
            <a:r>
              <a:rPr lang="en-US" baseline="0" dirty="0" smtClean="0"/>
              <a:t> </a:t>
            </a:r>
            <a:r>
              <a:rPr lang="en-US" baseline="0" dirty="0" err="1" smtClean="0"/>
              <a:t>doi</a:t>
            </a:r>
            <a:endParaRPr lang="en-US" baseline="0" dirty="0" smtClean="0"/>
          </a:p>
          <a:p>
            <a:pPr marL="171450" indent="-171450">
              <a:buFontTx/>
              <a:buChar char="-"/>
            </a:pPr>
            <a:r>
              <a:rPr lang="en-US" baseline="0" dirty="0" smtClean="0"/>
              <a:t>Save </a:t>
            </a:r>
            <a:r>
              <a:rPr lang="en-US" baseline="0" dirty="0" err="1" smtClean="0"/>
              <a:t>vao</a:t>
            </a:r>
            <a:r>
              <a:rPr lang="en-US" baseline="0" dirty="0" smtClean="0"/>
              <a:t> bang draft, </a:t>
            </a:r>
            <a:r>
              <a:rPr lang="en-US" baseline="0" dirty="0" err="1" smtClean="0"/>
              <a:t>Cau</a:t>
            </a:r>
            <a:r>
              <a:rPr lang="en-US" baseline="0" dirty="0" smtClean="0"/>
              <a:t> </a:t>
            </a:r>
            <a:r>
              <a:rPr lang="en-US" baseline="0" dirty="0" err="1" smtClean="0"/>
              <a:t>truc</a:t>
            </a:r>
            <a:r>
              <a:rPr lang="en-US" baseline="0" dirty="0" smtClean="0"/>
              <a:t> </a:t>
            </a:r>
            <a:r>
              <a:rPr lang="en-US" baseline="0" dirty="0" err="1" smtClean="0"/>
              <a:t>cua</a:t>
            </a:r>
            <a:r>
              <a:rPr lang="en-US" baseline="0" dirty="0" smtClean="0"/>
              <a:t> </a:t>
            </a:r>
            <a:r>
              <a:rPr lang="en-US" baseline="0" dirty="0" err="1" smtClean="0"/>
              <a:t>moi</a:t>
            </a:r>
            <a:r>
              <a:rPr lang="en-US" baseline="0" dirty="0" smtClean="0"/>
              <a:t> bang </a:t>
            </a:r>
            <a:r>
              <a:rPr lang="en-US" baseline="0" dirty="0" err="1" smtClean="0"/>
              <a:t>khac</a:t>
            </a:r>
            <a:r>
              <a:rPr lang="en-US" baseline="0" dirty="0" smtClean="0"/>
              <a:t> </a:t>
            </a:r>
            <a:r>
              <a:rPr lang="en-US" baseline="0" dirty="0" err="1" smtClean="0"/>
              <a:t>nhau</a:t>
            </a:r>
            <a:r>
              <a:rPr lang="en-US" baseline="0" dirty="0" smtClean="0"/>
              <a:t>, java reflection.</a:t>
            </a:r>
            <a:endParaRPr lang="en-US" dirty="0"/>
          </a:p>
        </p:txBody>
      </p:sp>
      <p:sp>
        <p:nvSpPr>
          <p:cNvPr id="4" name="Slide Number Placeholder 3"/>
          <p:cNvSpPr>
            <a:spLocks noGrp="1"/>
          </p:cNvSpPr>
          <p:nvPr>
            <p:ph type="sldNum" sz="quarter" idx="10"/>
          </p:nvPr>
        </p:nvSpPr>
        <p:spPr/>
        <p:txBody>
          <a:bodyPr/>
          <a:lstStyle/>
          <a:p>
            <a:fld id="{CD45BA42-6695-416E-9236-58CE76D7FCCB}" type="slidenum">
              <a:rPr lang="en-US" smtClean="0"/>
              <a:t>35</a:t>
            </a:fld>
            <a:endParaRPr lang="en-US"/>
          </a:p>
        </p:txBody>
      </p:sp>
    </p:spTree>
    <p:extLst>
      <p:ext uri="{BB962C8B-B14F-4D97-AF65-F5344CB8AC3E}">
        <p14:creationId xmlns:p14="http://schemas.microsoft.com/office/powerpoint/2010/main" val="4147319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Trong</a:t>
            </a:r>
            <a:r>
              <a:rPr lang="en-US" dirty="0" smtClean="0"/>
              <a:t> </a:t>
            </a:r>
            <a:r>
              <a:rPr lang="en-US" dirty="0" err="1" smtClean="0"/>
              <a:t>pham</a:t>
            </a:r>
            <a:r>
              <a:rPr lang="en-US" dirty="0" smtClean="0"/>
              <a:t> vi do an, </a:t>
            </a:r>
            <a:r>
              <a:rPr lang="en-US" dirty="0" err="1" smtClean="0"/>
              <a:t>chua</a:t>
            </a:r>
            <a:r>
              <a:rPr lang="en-US" dirty="0" smtClean="0"/>
              <a:t> co roll</a:t>
            </a:r>
            <a:r>
              <a:rPr lang="en-US" baseline="0" dirty="0" smtClean="0"/>
              <a:t> back</a:t>
            </a:r>
            <a:endParaRPr lang="en-US" dirty="0"/>
          </a:p>
        </p:txBody>
      </p:sp>
      <p:sp>
        <p:nvSpPr>
          <p:cNvPr id="4" name="Slide Number Placeholder 3"/>
          <p:cNvSpPr>
            <a:spLocks noGrp="1"/>
          </p:cNvSpPr>
          <p:nvPr>
            <p:ph type="sldNum" sz="quarter" idx="10"/>
          </p:nvPr>
        </p:nvSpPr>
        <p:spPr/>
        <p:txBody>
          <a:bodyPr/>
          <a:lstStyle/>
          <a:p>
            <a:fld id="{CD45BA42-6695-416E-9236-58CE76D7FCCB}" type="slidenum">
              <a:rPr lang="en-US" smtClean="0"/>
              <a:t>36</a:t>
            </a:fld>
            <a:endParaRPr lang="en-US"/>
          </a:p>
        </p:txBody>
      </p:sp>
    </p:spTree>
    <p:extLst>
      <p:ext uri="{BB962C8B-B14F-4D97-AF65-F5344CB8AC3E}">
        <p14:creationId xmlns:p14="http://schemas.microsoft.com/office/powerpoint/2010/main" val="2313831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Xin chào thầy và các bạn!</a:t>
            </a:r>
          </a:p>
          <a:p>
            <a:r>
              <a:rPr lang="vi-VN" dirty="0" smtClean="0"/>
              <a:t>Sau đây em xin trình bày về phần testing của dự án</a:t>
            </a:r>
          </a:p>
          <a:p>
            <a:endParaRPr lang="vi-VN" dirty="0" smtClean="0"/>
          </a:p>
          <a:p>
            <a:r>
              <a:rPr lang="vi-VN" dirty="0" smtClean="0"/>
              <a:t>Trước hết là phần Testing process.</a:t>
            </a:r>
          </a:p>
          <a:p>
            <a:r>
              <a:rPr lang="vi-VN" dirty="0" smtClean="0"/>
              <a:t>Đây là vòng đời của chu trình test sản phẩm của chúng em, bắt đầu từ việc phân tích requirement để đưa ra test plan, rồi tạo test case, execute test theo test case</a:t>
            </a:r>
          </a:p>
          <a:p>
            <a:r>
              <a:rPr lang="vi-VN" dirty="0" smtClean="0"/>
              <a:t>Tiếp đó là report file result, retest lại bug, regression test để đảm bảo quá trình fix bug không gây ra lỗi của các function khác, và cuối cùng là đóng quy trình test</a:t>
            </a:r>
            <a:endParaRPr lang="vi-VN" dirty="0"/>
          </a:p>
        </p:txBody>
      </p:sp>
      <p:sp>
        <p:nvSpPr>
          <p:cNvPr id="4" name="Slide Number Placeholder 3"/>
          <p:cNvSpPr>
            <a:spLocks noGrp="1"/>
          </p:cNvSpPr>
          <p:nvPr>
            <p:ph type="sldNum" sz="quarter" idx="10"/>
          </p:nvPr>
        </p:nvSpPr>
        <p:spPr/>
        <p:txBody>
          <a:bodyPr/>
          <a:lstStyle/>
          <a:p>
            <a:fld id="{07597F35-9B5B-4082-8DE7-7D4B64B41BFF}" type="slidenum">
              <a:rPr lang="vi-VN" smtClean="0"/>
              <a:t>38</a:t>
            </a:fld>
            <a:endParaRPr lang="vi-VN"/>
          </a:p>
        </p:txBody>
      </p:sp>
    </p:spTree>
    <p:extLst>
      <p:ext uri="{BB962C8B-B14F-4D97-AF65-F5344CB8AC3E}">
        <p14:creationId xmlns:p14="http://schemas.microsoft.com/office/powerpoint/2010/main" val="440567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Về các loại test, chúng em sử dụng 3 loại:</a:t>
            </a:r>
          </a:p>
          <a:p>
            <a:r>
              <a:rPr lang="vi-VN" dirty="0" smtClean="0"/>
              <a:t>GUI: Chúng em test để đảm bảo giao diện của sản phẩm đúng như mô tả trong requirement,  bao gồm các button, modal, màu sắc, font, size…</a:t>
            </a:r>
          </a:p>
          <a:p>
            <a:r>
              <a:rPr lang="vi-VN" dirty="0" smtClean="0"/>
              <a:t>Function test: Quá trình này em thực hiện test theo TC và free test với expected result là từng module chạy đúng và khi kết hợp chúng với nhau, chức năng vẫn đảm bảo được yêu cầu của requirement</a:t>
            </a:r>
          </a:p>
          <a:p>
            <a:r>
              <a:rPr lang="vi-VN" dirty="0" smtClean="0"/>
              <a:t>Scenario: tạo ra các kịch bản dựa trên user view để kiểm tra sự tương tác giữa các function với nhau</a:t>
            </a:r>
            <a:endParaRPr lang="vi-VN" dirty="0"/>
          </a:p>
        </p:txBody>
      </p:sp>
      <p:sp>
        <p:nvSpPr>
          <p:cNvPr id="4" name="Slide Number Placeholder 3"/>
          <p:cNvSpPr>
            <a:spLocks noGrp="1"/>
          </p:cNvSpPr>
          <p:nvPr>
            <p:ph type="sldNum" sz="quarter" idx="10"/>
          </p:nvPr>
        </p:nvSpPr>
        <p:spPr/>
        <p:txBody>
          <a:bodyPr/>
          <a:lstStyle/>
          <a:p>
            <a:fld id="{07597F35-9B5B-4082-8DE7-7D4B64B41BFF}" type="slidenum">
              <a:rPr lang="vi-VN" smtClean="0"/>
              <a:t>39</a:t>
            </a:fld>
            <a:endParaRPr lang="vi-VN"/>
          </a:p>
        </p:txBody>
      </p:sp>
    </p:spTree>
    <p:extLst>
      <p:ext uri="{BB962C8B-B14F-4D97-AF65-F5344CB8AC3E}">
        <p14:creationId xmlns:p14="http://schemas.microsoft.com/office/powerpoint/2010/main" val="243587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 </a:t>
            </a:r>
            <a:r>
              <a:rPr lang="en-US" dirty="0" err="1" smtClean="0"/>
              <a:t>thống</a:t>
            </a:r>
            <a:r>
              <a:rPr lang="en-US" baseline="0" dirty="0" smtClean="0"/>
              <a:t> </a:t>
            </a:r>
            <a:r>
              <a:rPr lang="en-US" baseline="0" dirty="0" err="1" smtClean="0"/>
              <a:t>kê</a:t>
            </a:r>
            <a:r>
              <a:rPr lang="en-US" baseline="0" dirty="0" smtClean="0"/>
              <a:t> </a:t>
            </a:r>
            <a:r>
              <a:rPr lang="en-US" baseline="0" dirty="0" err="1" smtClean="0"/>
              <a:t>t</a:t>
            </a:r>
            <a:r>
              <a:rPr lang="en-US" dirty="0" err="1" smtClean="0"/>
              <a:t>rên</a:t>
            </a:r>
            <a:r>
              <a:rPr lang="en-US" baseline="0" dirty="0" smtClean="0"/>
              <a:t> </a:t>
            </a:r>
            <a:r>
              <a:rPr lang="en-US" baseline="0" dirty="0" err="1" smtClean="0"/>
              <a:t>thế</a:t>
            </a:r>
            <a:r>
              <a:rPr lang="en-US" baseline="0" dirty="0" smtClean="0"/>
              <a:t> </a:t>
            </a:r>
            <a:r>
              <a:rPr lang="en-US" baseline="0" dirty="0" err="1" smtClean="0"/>
              <a:t>giới</a:t>
            </a:r>
            <a:r>
              <a:rPr lang="en-US" baseline="0" dirty="0" smtClean="0"/>
              <a:t>, </a:t>
            </a:r>
            <a:r>
              <a:rPr lang="en-US" baseline="0" dirty="0" err="1" smtClean="0"/>
              <a:t>cứ</a:t>
            </a:r>
            <a:r>
              <a:rPr lang="en-US" baseline="0" dirty="0" smtClean="0"/>
              <a:t> 4 </a:t>
            </a:r>
            <a:r>
              <a:rPr lang="en-US" baseline="0" dirty="0" err="1" smtClean="0"/>
              <a:t>người</a:t>
            </a:r>
            <a:r>
              <a:rPr lang="en-US" baseline="0" dirty="0" smtClean="0"/>
              <a:t> </a:t>
            </a:r>
            <a:r>
              <a:rPr lang="en-US" baseline="0" dirty="0" err="1" smtClean="0"/>
              <a:t>tham</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internet </a:t>
            </a:r>
            <a:r>
              <a:rPr lang="en-US" baseline="0" dirty="0" err="1" smtClean="0"/>
              <a:t>thì</a:t>
            </a:r>
            <a:r>
              <a:rPr lang="en-US" baseline="0" dirty="0" smtClean="0"/>
              <a:t> </a:t>
            </a:r>
            <a:r>
              <a:rPr lang="en-US" baseline="0" dirty="0" err="1" smtClean="0"/>
              <a:t>sẽ</a:t>
            </a:r>
            <a:r>
              <a:rPr lang="en-US" baseline="0" dirty="0" smtClean="0"/>
              <a:t> </a:t>
            </a:r>
            <a:r>
              <a:rPr lang="en-US" baseline="0" dirty="0" err="1" smtClean="0"/>
              <a:t>có</a:t>
            </a:r>
            <a:r>
              <a:rPr lang="en-US" baseline="0" dirty="0" smtClean="0"/>
              <a:t> 1 </a:t>
            </a:r>
            <a:r>
              <a:rPr lang="en-US" baseline="0" dirty="0" err="1" smtClean="0"/>
              <a:t>người</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giao</a:t>
            </a:r>
            <a:r>
              <a:rPr lang="en-US" baseline="0" dirty="0" smtClean="0"/>
              <a:t> </a:t>
            </a:r>
            <a:r>
              <a:rPr lang="en-US" baseline="0" dirty="0" err="1" smtClean="0"/>
              <a:t>dịch</a:t>
            </a:r>
            <a:r>
              <a:rPr lang="en-US" baseline="0" dirty="0" smtClean="0"/>
              <a:t> </a:t>
            </a:r>
            <a:r>
              <a:rPr lang="en-US" baseline="0" dirty="0" err="1" smtClean="0"/>
              <a:t>trực</a:t>
            </a:r>
            <a:r>
              <a:rPr lang="en-US" baseline="0" dirty="0" smtClean="0"/>
              <a:t> </a:t>
            </a:r>
            <a:r>
              <a:rPr lang="en-US" baseline="0" dirty="0" err="1" smtClean="0"/>
              <a:t>tuyến</a:t>
            </a:r>
            <a:r>
              <a:rPr lang="en-US" baseline="0" dirty="0" smtClean="0"/>
              <a:t>.</a:t>
            </a:r>
          </a:p>
          <a:p>
            <a:r>
              <a:rPr lang="en-US" baseline="0" dirty="0" smtClean="0"/>
              <a:t>Ở </a:t>
            </a:r>
            <a:r>
              <a:rPr lang="en-US" baseline="0" dirty="0" err="1" smtClean="0"/>
              <a:t>Việt</a:t>
            </a:r>
            <a:r>
              <a:rPr lang="en-US" baseline="0" dirty="0" smtClean="0"/>
              <a:t> Nam con </a:t>
            </a:r>
            <a:r>
              <a:rPr lang="en-US" baseline="0" dirty="0" err="1" smtClean="0"/>
              <a:t>số</a:t>
            </a:r>
            <a:r>
              <a:rPr lang="en-US" baseline="0" dirty="0" smtClean="0"/>
              <a:t> </a:t>
            </a:r>
            <a:r>
              <a:rPr lang="en-US" baseline="0" dirty="0" err="1" smtClean="0"/>
              <a:t>này</a:t>
            </a:r>
            <a:r>
              <a:rPr lang="en-US" baseline="0" dirty="0" smtClean="0"/>
              <a:t> </a:t>
            </a:r>
            <a:r>
              <a:rPr lang="en-US" baseline="0" dirty="0" err="1" smtClean="0"/>
              <a:t>còn</a:t>
            </a:r>
            <a:r>
              <a:rPr lang="en-US" baseline="0" dirty="0" smtClean="0"/>
              <a:t> </a:t>
            </a:r>
            <a:r>
              <a:rPr lang="en-US" baseline="0" dirty="0" err="1" smtClean="0"/>
              <a:t>cao</a:t>
            </a:r>
            <a:r>
              <a:rPr lang="en-US" baseline="0" dirty="0" smtClean="0"/>
              <a:t> </a:t>
            </a:r>
            <a:r>
              <a:rPr lang="en-US" baseline="0" dirty="0" err="1" smtClean="0"/>
              <a:t>hơn</a:t>
            </a:r>
            <a:r>
              <a:rPr lang="en-US" baseline="0" dirty="0" smtClean="0"/>
              <a:t>, </a:t>
            </a:r>
            <a:r>
              <a:rPr lang="en-US" baseline="0" dirty="0" err="1" smtClean="0"/>
              <a:t>chúng</a:t>
            </a:r>
            <a:r>
              <a:rPr lang="en-US" baseline="0" dirty="0" smtClean="0"/>
              <a:t> ta </a:t>
            </a:r>
            <a:r>
              <a:rPr lang="en-US" baseline="0" dirty="0" err="1" smtClean="0"/>
              <a:t>có</a:t>
            </a:r>
            <a:r>
              <a:rPr lang="en-US" baseline="0" dirty="0" smtClean="0"/>
              <a:t> 36% </a:t>
            </a:r>
            <a:r>
              <a:rPr lang="en-US" baseline="0" dirty="0" err="1" smtClean="0"/>
              <a:t>trên</a:t>
            </a:r>
            <a:r>
              <a:rPr lang="en-US" baseline="0" dirty="0" smtClean="0"/>
              <a:t> </a:t>
            </a:r>
            <a:r>
              <a:rPr lang="en-US" baseline="0" dirty="0" err="1" smtClean="0"/>
              <a:t>tổng</a:t>
            </a:r>
            <a:r>
              <a:rPr lang="en-US" baseline="0" dirty="0" smtClean="0"/>
              <a:t> </a:t>
            </a:r>
            <a:r>
              <a:rPr lang="en-US" baseline="0" dirty="0" err="1" smtClean="0"/>
              <a:t>dân</a:t>
            </a:r>
            <a:r>
              <a:rPr lang="en-US" baseline="0" dirty="0" smtClean="0"/>
              <a:t> </a:t>
            </a:r>
            <a:r>
              <a:rPr lang="en-US" baseline="0" dirty="0" err="1" smtClean="0"/>
              <a:t>số</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internet </a:t>
            </a:r>
            <a:r>
              <a:rPr lang="en-US" baseline="0" dirty="0" err="1" smtClean="0"/>
              <a:t>và</a:t>
            </a:r>
            <a:r>
              <a:rPr lang="en-US" baseline="0" dirty="0" smtClean="0"/>
              <a:t> 57% </a:t>
            </a:r>
            <a:r>
              <a:rPr lang="en-US" baseline="0" dirty="0" err="1" smtClean="0"/>
              <a:t>trong</a:t>
            </a:r>
            <a:r>
              <a:rPr lang="en-US" baseline="0" dirty="0" smtClean="0"/>
              <a:t> </a:t>
            </a:r>
            <a:r>
              <a:rPr lang="en-US" baseline="0" dirty="0" err="1" smtClean="0"/>
              <a:t>số</a:t>
            </a:r>
            <a:r>
              <a:rPr lang="en-US" baseline="0" dirty="0" smtClean="0"/>
              <a:t> </a:t>
            </a:r>
            <a:r>
              <a:rPr lang="en-US" baseline="0" dirty="0" err="1" smtClean="0"/>
              <a:t>đó</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giao</a:t>
            </a:r>
            <a:r>
              <a:rPr lang="en-US" baseline="0" dirty="0" smtClean="0"/>
              <a:t> </a:t>
            </a:r>
            <a:r>
              <a:rPr lang="en-US" baseline="0" dirty="0" err="1" smtClean="0"/>
              <a:t>dịch</a:t>
            </a:r>
            <a:r>
              <a:rPr lang="en-US" baseline="0" dirty="0" smtClean="0"/>
              <a:t> </a:t>
            </a:r>
            <a:r>
              <a:rPr lang="en-US" baseline="0" dirty="0" err="1" smtClean="0"/>
              <a:t>thông</a:t>
            </a:r>
            <a:r>
              <a:rPr lang="en-US" baseline="0" dirty="0" smtClean="0"/>
              <a:t> qua </a:t>
            </a:r>
            <a:r>
              <a:rPr lang="en-US" baseline="0" dirty="0" err="1" smtClean="0"/>
              <a:t>thương</a:t>
            </a:r>
            <a:r>
              <a:rPr lang="en-US" baseline="0" dirty="0" smtClean="0"/>
              <a:t> </a:t>
            </a:r>
            <a:r>
              <a:rPr lang="en-US" baseline="0" dirty="0" err="1" smtClean="0"/>
              <a:t>mại</a:t>
            </a:r>
            <a:r>
              <a:rPr lang="en-US" baseline="0" dirty="0" smtClean="0"/>
              <a:t> </a:t>
            </a:r>
            <a:r>
              <a:rPr lang="en-US" baseline="0" dirty="0" err="1" smtClean="0"/>
              <a:t>điện</a:t>
            </a:r>
            <a:r>
              <a:rPr lang="en-US" baseline="0" dirty="0" smtClean="0"/>
              <a:t> </a:t>
            </a:r>
            <a:r>
              <a:rPr lang="en-US" baseline="0" dirty="0" err="1" smtClean="0"/>
              <a:t>tử</a:t>
            </a:r>
            <a:r>
              <a:rPr lang="en-US" baseline="0" dirty="0" smtClean="0"/>
              <a:t>.</a:t>
            </a:r>
            <a:endParaRPr lang="vi-VN" dirty="0"/>
          </a:p>
        </p:txBody>
      </p:sp>
      <p:sp>
        <p:nvSpPr>
          <p:cNvPr id="4" name="Slide Number Placeholder 3"/>
          <p:cNvSpPr>
            <a:spLocks noGrp="1"/>
          </p:cNvSpPr>
          <p:nvPr>
            <p:ph type="sldNum" sz="quarter" idx="10"/>
          </p:nvPr>
        </p:nvSpPr>
        <p:spPr/>
        <p:txBody>
          <a:bodyPr/>
          <a:lstStyle/>
          <a:p>
            <a:fld id="{9096D23E-54E3-49E9-B00A-81BCB7C13A49}" type="slidenum">
              <a:rPr lang="vi-VN" smtClean="0"/>
              <a:t>5</a:t>
            </a:fld>
            <a:endParaRPr lang="vi-VN"/>
          </a:p>
        </p:txBody>
      </p:sp>
    </p:spTree>
    <p:extLst>
      <p:ext uri="{BB962C8B-B14F-4D97-AF65-F5344CB8AC3E}">
        <p14:creationId xmlns:p14="http://schemas.microsoft.com/office/powerpoint/2010/main" val="1712765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Về mô hình test, chúng em sử dụng mô hình chữ V, ứng với mỗi giai đoạn trong cột bên trái, từ việc viết requirement đến việc phân tích và develop, sẽ tương đương với các mức test tương ứng: bao gồm Unit test, Integration test và system test</a:t>
            </a:r>
          </a:p>
        </p:txBody>
      </p:sp>
      <p:sp>
        <p:nvSpPr>
          <p:cNvPr id="4" name="Slide Number Placeholder 3"/>
          <p:cNvSpPr>
            <a:spLocks noGrp="1"/>
          </p:cNvSpPr>
          <p:nvPr>
            <p:ph type="sldNum" sz="quarter" idx="10"/>
          </p:nvPr>
        </p:nvSpPr>
        <p:spPr/>
        <p:txBody>
          <a:bodyPr/>
          <a:lstStyle/>
          <a:p>
            <a:fld id="{07597F35-9B5B-4082-8DE7-7D4B64B41BFF}" type="slidenum">
              <a:rPr lang="vi-VN" smtClean="0"/>
              <a:t>40</a:t>
            </a:fld>
            <a:endParaRPr lang="vi-VN"/>
          </a:p>
        </p:txBody>
      </p:sp>
    </p:spTree>
    <p:extLst>
      <p:ext uri="{BB962C8B-B14F-4D97-AF65-F5344CB8AC3E}">
        <p14:creationId xmlns:p14="http://schemas.microsoft.com/office/powerpoint/2010/main" val="3717433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Dựa trên các loại test và các mức test ấy, chúng em xác định được các loại test nào được sử dụng trong từng giai đoạn nào</a:t>
            </a:r>
            <a:endParaRPr lang="vi-VN" dirty="0"/>
          </a:p>
        </p:txBody>
      </p:sp>
      <p:sp>
        <p:nvSpPr>
          <p:cNvPr id="4" name="Slide Number Placeholder 3"/>
          <p:cNvSpPr>
            <a:spLocks noGrp="1"/>
          </p:cNvSpPr>
          <p:nvPr>
            <p:ph type="sldNum" sz="quarter" idx="10"/>
          </p:nvPr>
        </p:nvSpPr>
        <p:spPr/>
        <p:txBody>
          <a:bodyPr/>
          <a:lstStyle/>
          <a:p>
            <a:fld id="{07597F35-9B5B-4082-8DE7-7D4B64B41BFF}" type="slidenum">
              <a:rPr lang="vi-VN" smtClean="0"/>
              <a:t>41</a:t>
            </a:fld>
            <a:endParaRPr lang="vi-VN"/>
          </a:p>
        </p:txBody>
      </p:sp>
    </p:spTree>
    <p:extLst>
      <p:ext uri="{BB962C8B-B14F-4D97-AF65-F5344CB8AC3E}">
        <p14:creationId xmlns:p14="http://schemas.microsoft.com/office/powerpoint/2010/main" val="163119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Còn</a:t>
            </a:r>
            <a:r>
              <a:rPr lang="en-US" baseline="0" dirty="0" smtClean="0"/>
              <a:t> </a:t>
            </a:r>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 test </a:t>
            </a:r>
            <a:r>
              <a:rPr lang="en-US" baseline="0" dirty="0" err="1" smtClean="0"/>
              <a:t>của</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cấu</a:t>
            </a:r>
            <a:r>
              <a:rPr lang="en-US" baseline="0" dirty="0" smtClean="0"/>
              <a:t> </a:t>
            </a:r>
            <a:r>
              <a:rPr lang="en-US" baseline="0" dirty="0" err="1" smtClean="0"/>
              <a:t>hình</a:t>
            </a:r>
            <a:r>
              <a:rPr lang="en-US" baseline="0" dirty="0" smtClean="0"/>
              <a:t> </a:t>
            </a:r>
            <a:r>
              <a:rPr lang="en-US" baseline="0" dirty="0" err="1" smtClean="0"/>
              <a:t>của</a:t>
            </a:r>
            <a:r>
              <a:rPr lang="en-US" baseline="0" dirty="0" smtClean="0"/>
              <a:t> Server,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CenOs</a:t>
            </a:r>
            <a:r>
              <a:rPr lang="en-US" baseline="0" dirty="0" smtClean="0"/>
              <a:t> </a:t>
            </a:r>
            <a:r>
              <a:rPr lang="en-US" baseline="0" dirty="0" err="1" smtClean="0"/>
              <a:t>phiên</a:t>
            </a:r>
            <a:r>
              <a:rPr lang="en-US" baseline="0" dirty="0" smtClean="0"/>
              <a:t> </a:t>
            </a:r>
            <a:r>
              <a:rPr lang="en-US" baseline="0" dirty="0" err="1" smtClean="0"/>
              <a:t>bản</a:t>
            </a:r>
            <a:r>
              <a:rPr lang="en-US" baseline="0" dirty="0" smtClean="0"/>
              <a:t> 6.4 </a:t>
            </a:r>
            <a:r>
              <a:rPr lang="en-US" baseline="0" dirty="0" err="1" smtClean="0"/>
              <a:t>và</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test </a:t>
            </a: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trên</a:t>
            </a:r>
            <a:r>
              <a:rPr lang="en-US" baseline="0" dirty="0" smtClean="0"/>
              <a:t> Firefox </a:t>
            </a:r>
            <a:r>
              <a:rPr lang="en-US" baseline="0" dirty="0" err="1" smtClean="0"/>
              <a:t>phiên</a:t>
            </a:r>
            <a:r>
              <a:rPr lang="en-US" baseline="0" dirty="0" smtClean="0"/>
              <a:t> </a:t>
            </a:r>
            <a:r>
              <a:rPr lang="en-US" baseline="0" dirty="0" err="1" smtClean="0"/>
              <a:t>bản</a:t>
            </a:r>
            <a:r>
              <a:rPr lang="en-US" baseline="0" dirty="0" smtClean="0"/>
              <a:t> 24.0</a:t>
            </a:r>
            <a:endParaRPr lang="en-US" dirty="0"/>
          </a:p>
        </p:txBody>
      </p:sp>
      <p:sp>
        <p:nvSpPr>
          <p:cNvPr id="4" name="Slide Number Placeholder 3"/>
          <p:cNvSpPr>
            <a:spLocks noGrp="1"/>
          </p:cNvSpPr>
          <p:nvPr>
            <p:ph type="sldNum" sz="quarter" idx="10"/>
          </p:nvPr>
        </p:nvSpPr>
        <p:spPr/>
        <p:txBody>
          <a:bodyPr/>
          <a:lstStyle/>
          <a:p>
            <a:fld id="{07597F35-9B5B-4082-8DE7-7D4B64B41BFF}" type="slidenum">
              <a:rPr lang="vi-VN" smtClean="0"/>
              <a:t>42</a:t>
            </a:fld>
            <a:endParaRPr lang="vi-VN"/>
          </a:p>
        </p:txBody>
      </p:sp>
    </p:spTree>
    <p:extLst>
      <p:ext uri="{BB962C8B-B14F-4D97-AF65-F5344CB8AC3E}">
        <p14:creationId xmlns:p14="http://schemas.microsoft.com/office/powerpoint/2010/main" val="271959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Mô</a:t>
            </a:r>
            <a:r>
              <a:rPr lang="en-US" baseline="0" dirty="0" smtClean="0"/>
              <a:t> </a:t>
            </a:r>
            <a:r>
              <a:rPr lang="en-US" baseline="0" dirty="0" err="1" smtClean="0"/>
              <a:t>tả</a:t>
            </a:r>
            <a:r>
              <a:rPr lang="en-US" baseline="0" dirty="0" smtClean="0"/>
              <a:t> </a:t>
            </a:r>
            <a:r>
              <a:rPr lang="en-US" baseline="0" dirty="0" err="1" smtClean="0"/>
              <a:t>lại</a:t>
            </a:r>
            <a:r>
              <a:rPr lang="en-US" baseline="0" dirty="0" smtClean="0"/>
              <a:t> post man</a:t>
            </a:r>
          </a:p>
          <a:p>
            <a:r>
              <a:rPr lang="en-US" baseline="0" dirty="0" err="1" smtClean="0"/>
              <a:t>Thêm</a:t>
            </a:r>
            <a:r>
              <a:rPr lang="en-US" baseline="0" dirty="0" smtClean="0"/>
              <a:t> </a:t>
            </a:r>
            <a:r>
              <a:rPr lang="en-US" baseline="0" dirty="0" err="1" smtClean="0"/>
              <a:t>thông</a:t>
            </a:r>
            <a:r>
              <a:rPr lang="en-US" baseline="0" dirty="0" smtClean="0"/>
              <a:t> tin </a:t>
            </a:r>
            <a:r>
              <a:rPr lang="en-US" baseline="0" dirty="0" err="1" smtClean="0"/>
              <a:t>và</a:t>
            </a:r>
            <a:r>
              <a:rPr lang="en-US" baseline="0" dirty="0" smtClean="0"/>
              <a:t> </a:t>
            </a:r>
            <a:r>
              <a:rPr lang="en-US" baseline="0" dirty="0" err="1" smtClean="0"/>
              <a:t>tên</a:t>
            </a:r>
            <a:r>
              <a:rPr lang="en-US" baseline="0" dirty="0" smtClean="0"/>
              <a:t> </a:t>
            </a:r>
            <a:r>
              <a:rPr lang="en-US" baseline="0" dirty="0" err="1" smtClean="0"/>
              <a:t>của</a:t>
            </a:r>
            <a:r>
              <a:rPr lang="en-US" baseline="0" dirty="0" smtClean="0"/>
              <a:t> </a:t>
            </a:r>
            <a:r>
              <a:rPr lang="en-US" baseline="0" dirty="0" err="1" smtClean="0"/>
              <a:t>các</a:t>
            </a:r>
            <a:r>
              <a:rPr lang="en-US" baseline="0" dirty="0" smtClean="0"/>
              <a:t> tools.</a:t>
            </a:r>
          </a:p>
          <a:p>
            <a:r>
              <a:rPr lang="vi-VN" baseline="0" dirty="0" smtClean="0"/>
              <a:t>Postman là 1 công cụ mạnh mẽ của HTTP client để giúp cho việc test webservice dễ dàng và hiệu quả. Nó giúp bạn gửi những request HTTP phức tạp trở nên nhanh chóng, nó lưu lịch sử gửi request giúp bạn nhanh chóng test lại những request đã thực hiện trước đó. </a:t>
            </a:r>
          </a:p>
          <a:p>
            <a:r>
              <a:rPr lang="vi-VN" baseline="0" dirty="0" smtClean="0"/>
              <a:t>Excel 2013 là phần mềm của microsoft office, giúp ghi lại test case, test scenarios và test result</a:t>
            </a:r>
          </a:p>
          <a:p>
            <a:r>
              <a:rPr lang="vi-VN" baseline="0" dirty="0" smtClean="0"/>
              <a:t>Team Foudation là công cụ quản lý bug chạy trên Window Server 2012, dùng để log bug và chuyển giao cho bên developer fix bug</a:t>
            </a:r>
            <a:endParaRPr lang="en-US" baseline="0" dirty="0" smtClean="0"/>
          </a:p>
        </p:txBody>
      </p:sp>
      <p:sp>
        <p:nvSpPr>
          <p:cNvPr id="4" name="Slide Number Placeholder 3"/>
          <p:cNvSpPr>
            <a:spLocks noGrp="1"/>
          </p:cNvSpPr>
          <p:nvPr>
            <p:ph type="sldNum" sz="quarter" idx="10"/>
          </p:nvPr>
        </p:nvSpPr>
        <p:spPr/>
        <p:txBody>
          <a:bodyPr/>
          <a:lstStyle/>
          <a:p>
            <a:fld id="{07597F35-9B5B-4082-8DE7-7D4B64B41BFF}" type="slidenum">
              <a:rPr lang="vi-VN" smtClean="0"/>
              <a:t>43</a:t>
            </a:fld>
            <a:endParaRPr lang="vi-VN"/>
          </a:p>
        </p:txBody>
      </p:sp>
    </p:spTree>
    <p:extLst>
      <p:ext uri="{BB962C8B-B14F-4D97-AF65-F5344CB8AC3E}">
        <p14:creationId xmlns:p14="http://schemas.microsoft.com/office/powerpoint/2010/main" val="1116743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test,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bug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team foundation server</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Workflow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tool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reporter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a:t>
            </a:r>
            <a:r>
              <a:rPr lang="en-US" sz="1200" kern="1200" dirty="0" smtClean="0">
                <a:solidFill>
                  <a:schemeClr val="tx1"/>
                </a:solidFill>
                <a:effectLst/>
                <a:latin typeface="+mn-lt"/>
                <a:ea typeface="+mn-ea"/>
                <a:cs typeface="+mn-cs"/>
              </a:rPr>
              <a:t> bug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log bug, bug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assign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technical leader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assign </a:t>
            </a:r>
            <a:r>
              <a:rPr lang="en-US" sz="1200" kern="1200" dirty="0" err="1" smtClean="0">
                <a:solidFill>
                  <a:schemeClr val="tx1"/>
                </a:solidFill>
                <a:effectLst/>
                <a:latin typeface="+mn-lt"/>
                <a:ea typeface="+mn-ea"/>
                <a:cs typeface="+mn-cs"/>
              </a:rPr>
              <a:t>trực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developer </a:t>
            </a:r>
            <a:r>
              <a:rPr lang="en-US" sz="1200" kern="1200" dirty="0" err="1" smtClean="0">
                <a:solidFill>
                  <a:schemeClr val="tx1"/>
                </a:solidFill>
                <a:effectLst/>
                <a:latin typeface="+mn-lt"/>
                <a:ea typeface="+mn-ea"/>
                <a:cs typeface="+mn-cs"/>
              </a:rPr>
              <a:t>phụ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trách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Developer fix bug,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thái</a:t>
            </a:r>
            <a:r>
              <a:rPr lang="en-US" sz="1200" kern="1200" dirty="0" smtClean="0">
                <a:solidFill>
                  <a:schemeClr val="tx1"/>
                </a:solidFill>
                <a:effectLst/>
                <a:latin typeface="+mn-lt"/>
                <a:ea typeface="+mn-ea"/>
                <a:cs typeface="+mn-cs"/>
              </a:rPr>
              <a:t> bug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resolve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assign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test leader </a:t>
            </a:r>
            <a:r>
              <a:rPr lang="en-US" sz="1200" kern="1200" dirty="0" err="1" smtClean="0">
                <a:solidFill>
                  <a:schemeClr val="tx1"/>
                </a:solidFill>
                <a:effectLst/>
                <a:latin typeface="+mn-lt"/>
                <a:ea typeface="+mn-ea"/>
                <a:cs typeface="+mn-cs"/>
              </a:rPr>
              <a:t>hoặc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reporter.</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trình</a:t>
            </a:r>
            <a:r>
              <a:rPr lang="en-US" sz="1200" kern="1200" dirty="0" smtClean="0">
                <a:solidFill>
                  <a:schemeClr val="tx1"/>
                </a:solidFill>
                <a:effectLst/>
                <a:latin typeface="+mn-lt"/>
                <a:ea typeface="+mn-ea"/>
                <a:cs typeface="+mn-cs"/>
              </a:rPr>
              <a:t> verify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bug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reporter.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bug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fix </a:t>
            </a:r>
            <a:r>
              <a:rPr lang="en-US" sz="1200" kern="1200" dirty="0" err="1" smtClean="0">
                <a:solidFill>
                  <a:schemeClr val="tx1"/>
                </a:solidFill>
                <a:effectLst/>
                <a:latin typeface="+mn-lt"/>
                <a:ea typeface="+mn-ea"/>
                <a:cs typeface="+mn-cs"/>
              </a:rPr>
              <a:t>hoàn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close bug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còn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reassign </a:t>
            </a:r>
            <a:r>
              <a:rPr lang="en-US" sz="1200" kern="1200" dirty="0" err="1" smtClean="0">
                <a:solidFill>
                  <a:schemeClr val="tx1"/>
                </a:solidFill>
                <a:effectLst/>
                <a:latin typeface="+mn-lt"/>
                <a:ea typeface="+mn-ea"/>
                <a:cs typeface="+mn-cs"/>
              </a:rPr>
              <a:t>lại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developer,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nào</a:t>
            </a:r>
            <a:r>
              <a:rPr lang="en-US" sz="1200" kern="1200" dirty="0" smtClean="0">
                <a:solidFill>
                  <a:schemeClr val="tx1"/>
                </a:solidFill>
                <a:effectLst/>
                <a:latin typeface="+mn-lt"/>
                <a:ea typeface="+mn-ea"/>
                <a:cs typeface="+mn-cs"/>
              </a:rPr>
              <a:t> bug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fix </a:t>
            </a:r>
            <a:r>
              <a:rPr lang="en-US" sz="1200" kern="1200" dirty="0" err="1" smtClean="0">
                <a:solidFill>
                  <a:schemeClr val="tx1"/>
                </a:solidFill>
                <a:effectLst/>
                <a:latin typeface="+mn-lt"/>
                <a:ea typeface="+mn-ea"/>
                <a:cs typeface="+mn-cs"/>
              </a:rPr>
              <a:t>triệt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để</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07597F35-9B5B-4082-8DE7-7D4B64B41BFF}" type="slidenum">
              <a:rPr lang="vi-VN" smtClean="0"/>
              <a:t>44</a:t>
            </a:fld>
            <a:endParaRPr lang="vi-VN"/>
          </a:p>
        </p:txBody>
      </p:sp>
    </p:spTree>
    <p:extLst>
      <p:ext uri="{BB962C8B-B14F-4D97-AF65-F5344CB8AC3E}">
        <p14:creationId xmlns:p14="http://schemas.microsoft.com/office/powerpoint/2010/main" val="450280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Tiếp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phần</a:t>
            </a:r>
            <a:r>
              <a:rPr lang="en-US" sz="1200" kern="1200" dirty="0" smtClean="0">
                <a:solidFill>
                  <a:schemeClr val="tx1"/>
                </a:solidFill>
                <a:effectLst/>
                <a:latin typeface="+mn-lt"/>
                <a:ea typeface="+mn-ea"/>
                <a:cs typeface="+mn-cs"/>
              </a:rPr>
              <a:t> test result.</a:t>
            </a:r>
            <a:endParaRPr lang="vi-VN"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Scenario,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cả</a:t>
            </a:r>
            <a:r>
              <a:rPr lang="en-US" sz="1200" kern="1200" dirty="0" smtClean="0">
                <a:solidFill>
                  <a:schemeClr val="tx1"/>
                </a:solidFill>
                <a:effectLst/>
                <a:latin typeface="+mn-lt"/>
                <a:ea typeface="+mn-ea"/>
                <a:cs typeface="+mn-cs"/>
              </a:rPr>
              <a:t> 12 </a:t>
            </a:r>
            <a:r>
              <a:rPr lang="en-US" sz="1200" kern="1200" dirty="0" err="1" smtClean="0">
                <a:solidFill>
                  <a:schemeClr val="tx1"/>
                </a:solidFill>
                <a:effectLst/>
                <a:latin typeface="+mn-lt"/>
                <a:ea typeface="+mn-ea"/>
                <a:cs typeface="+mn-cs"/>
              </a:rPr>
              <a:t>kịch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test,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1 scenario </a:t>
            </a:r>
            <a:r>
              <a:rPr lang="en-US" sz="1200" kern="1200" dirty="0" err="1" smtClean="0">
                <a:solidFill>
                  <a:schemeClr val="tx1"/>
                </a:solidFill>
                <a:effectLst/>
                <a:latin typeface="+mn-lt"/>
                <a:ea typeface="+mn-ea"/>
                <a:cs typeface="+mn-cs"/>
              </a:rPr>
              <a:t>chúng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dựa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user view </a:t>
            </a:r>
            <a:r>
              <a:rPr lang="en-US" sz="1200" kern="1200" dirty="0" err="1" smtClean="0">
                <a:solidFill>
                  <a:schemeClr val="tx1"/>
                </a:solidFill>
                <a:effectLst/>
                <a:latin typeface="+mn-lt"/>
                <a:ea typeface="+mn-ea"/>
                <a:cs typeface="+mn-cs"/>
              </a:rPr>
              <a:t>để</a:t>
            </a:r>
            <a:r>
              <a:rPr lang="en-US" sz="1200" kern="1200" dirty="0" smtClean="0">
                <a:solidFill>
                  <a:schemeClr val="tx1"/>
                </a:solidFill>
                <a:effectLst/>
                <a:latin typeface="+mn-lt"/>
                <a:ea typeface="+mn-ea"/>
                <a:cs typeface="+mn-cs"/>
              </a:rPr>
              <a:t> define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thói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ng</a:t>
            </a:r>
            <a:r>
              <a:rPr lang="vi-VN" sz="1200" kern="1200" dirty="0" smtClean="0">
                <a:solidFill>
                  <a:schemeClr val="tx1"/>
                </a:solidFill>
                <a:effectLst/>
                <a:latin typeface="+mn-lt"/>
                <a:ea typeface="+mn-ea"/>
                <a:cs typeface="+mn-cs"/>
              </a:rPr>
              <a:t>ườ</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1 </a:t>
            </a:r>
            <a:r>
              <a:rPr lang="en-US" sz="1200" kern="1200" dirty="0" err="1" smtClean="0">
                <a:solidFill>
                  <a:schemeClr val="tx1"/>
                </a:solidFill>
                <a:effectLst/>
                <a:latin typeface="+mn-lt"/>
                <a:ea typeface="+mn-ea"/>
                <a:cs typeface="+mn-cs"/>
              </a:rPr>
              <a:t>lần</a:t>
            </a:r>
            <a:r>
              <a:rPr lang="en-US" sz="1200" kern="1200" dirty="0" smtClean="0">
                <a:solidFill>
                  <a:schemeClr val="tx1"/>
                </a:solidFill>
                <a:effectLst/>
                <a:latin typeface="+mn-lt"/>
                <a:ea typeface="+mn-ea"/>
                <a:cs typeface="+mn-cs"/>
              </a:rPr>
              <a:t> t</a:t>
            </a:r>
            <a:r>
              <a:rPr lang="vi-VN" sz="1200" kern="1200" dirty="0" smtClean="0">
                <a:solidFill>
                  <a:schemeClr val="tx1"/>
                </a:solidFill>
                <a:effectLst/>
                <a:latin typeface="+mn-lt"/>
                <a:ea typeface="+mn-ea"/>
                <a:cs typeface="+mn-cs"/>
              </a:rPr>
              <a:t>ươ</a:t>
            </a:r>
            <a:r>
              <a:rPr lang="en-US" sz="1200" kern="1200" dirty="0" smtClean="0">
                <a:solidFill>
                  <a:schemeClr val="tx1"/>
                </a:solidFill>
                <a:effectLst/>
                <a:latin typeface="+mn-lt"/>
                <a:ea typeface="+mn-ea"/>
                <a:cs typeface="+mn-cs"/>
              </a:rPr>
              <a:t>ng </a:t>
            </a:r>
            <a:r>
              <a:rPr lang="en-US" sz="1200" kern="1200" dirty="0" err="1" smtClean="0">
                <a:solidFill>
                  <a:schemeClr val="tx1"/>
                </a:solidFill>
                <a:effectLst/>
                <a:latin typeface="+mn-lt"/>
                <a:ea typeface="+mn-ea"/>
                <a:cs typeface="+mn-cs"/>
              </a:rPr>
              <a:t>tác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eBuz</a:t>
            </a:r>
            <a:r>
              <a:rPr lang="en-US" sz="1200" kern="1200" dirty="0" smtClean="0">
                <a:solidFill>
                  <a:schemeClr val="tx1"/>
                </a:solidFill>
                <a:effectLst/>
                <a:latin typeface="+mn-lt"/>
                <a:ea typeface="+mn-ea"/>
                <a:cs typeface="+mn-cs"/>
              </a:rPr>
              <a:t>.</a:t>
            </a:r>
            <a:endParaRPr lang="vi-VN" sz="1200" kern="1200" dirty="0" smtClean="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10"/>
          </p:nvPr>
        </p:nvSpPr>
        <p:spPr/>
        <p:txBody>
          <a:bodyPr/>
          <a:lstStyle/>
          <a:p>
            <a:fld id="{07597F35-9B5B-4082-8DE7-7D4B64B41BFF}" type="slidenum">
              <a:rPr lang="vi-VN" smtClean="0"/>
              <a:t>45</a:t>
            </a:fld>
            <a:endParaRPr lang="vi-VN"/>
          </a:p>
        </p:txBody>
      </p:sp>
    </p:spTree>
    <p:extLst>
      <p:ext uri="{BB962C8B-B14F-4D97-AF65-F5344CB8AC3E}">
        <p14:creationId xmlns:p14="http://schemas.microsoft.com/office/powerpoint/2010/main" val="1981876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Cuối</a:t>
            </a:r>
            <a:r>
              <a:rPr lang="en-US" baseline="0" dirty="0" smtClean="0"/>
              <a:t> </a:t>
            </a:r>
            <a:r>
              <a:rPr lang="en-US" baseline="0" dirty="0" err="1" smtClean="0"/>
              <a:t>cùng</a:t>
            </a:r>
            <a:r>
              <a:rPr lang="en-US" baseline="0" dirty="0" smtClean="0"/>
              <a:t> </a:t>
            </a:r>
            <a:r>
              <a:rPr lang="en-US" baseline="0" dirty="0" err="1" smtClean="0"/>
              <a:t>là</a:t>
            </a:r>
            <a:r>
              <a:rPr lang="en-US" baseline="0" dirty="0" smtClean="0"/>
              <a:t> test result </a:t>
            </a:r>
            <a:r>
              <a:rPr lang="en-US" baseline="0" dirty="0" err="1" smtClean="0"/>
              <a:t>dựa</a:t>
            </a:r>
            <a:r>
              <a:rPr lang="en-US" baseline="0" dirty="0" smtClean="0"/>
              <a:t> </a:t>
            </a:r>
            <a:r>
              <a:rPr lang="en-US" baseline="0" dirty="0" err="1" smtClean="0"/>
              <a:t>trên</a:t>
            </a:r>
            <a:r>
              <a:rPr lang="en-US" baseline="0" dirty="0" smtClean="0"/>
              <a:t> test case</a:t>
            </a:r>
          </a:p>
          <a:p>
            <a:r>
              <a:rPr lang="en-US" baseline="0" dirty="0" err="1" smtClean="0"/>
              <a:t>Em</a:t>
            </a:r>
            <a:r>
              <a:rPr lang="en-US" baseline="0" dirty="0" smtClean="0"/>
              <a:t> </a:t>
            </a:r>
            <a:r>
              <a:rPr lang="en-US" baseline="0" dirty="0" err="1" smtClean="0"/>
              <a:t>đã</a:t>
            </a:r>
            <a:r>
              <a:rPr lang="en-US" baseline="0" dirty="0" smtClean="0"/>
              <a:t> </a:t>
            </a:r>
            <a:r>
              <a:rPr lang="en-US" baseline="0" dirty="0" err="1" smtClean="0"/>
              <a:t>tạo</a:t>
            </a:r>
            <a:r>
              <a:rPr lang="en-US" baseline="0" dirty="0" smtClean="0"/>
              <a:t> </a:t>
            </a:r>
            <a:r>
              <a:rPr lang="en-US" baseline="0" dirty="0" err="1" smtClean="0"/>
              <a:t>được</a:t>
            </a:r>
            <a:r>
              <a:rPr lang="en-US" baseline="0" dirty="0" smtClean="0"/>
              <a:t> </a:t>
            </a:r>
            <a:r>
              <a:rPr lang="en-US" baseline="0" dirty="0" err="1" smtClean="0"/>
              <a:t>tổng</a:t>
            </a:r>
            <a:r>
              <a:rPr lang="en-US" baseline="0" dirty="0" smtClean="0"/>
              <a:t> </a:t>
            </a:r>
            <a:r>
              <a:rPr lang="en-US" baseline="0" dirty="0" err="1" smtClean="0"/>
              <a:t>số</a:t>
            </a:r>
            <a:r>
              <a:rPr lang="en-US" baseline="0" dirty="0" smtClean="0"/>
              <a:t> </a:t>
            </a:r>
            <a:r>
              <a:rPr lang="en-US" baseline="0" dirty="0" err="1" smtClean="0"/>
              <a:t>là</a:t>
            </a:r>
            <a:r>
              <a:rPr lang="en-US" baseline="0" dirty="0" smtClean="0"/>
              <a:t> 816 case, test </a:t>
            </a:r>
            <a:r>
              <a:rPr lang="en-US" baseline="0" dirty="0" err="1" smtClean="0"/>
              <a:t>làm</a:t>
            </a:r>
            <a:r>
              <a:rPr lang="en-US" baseline="0" dirty="0" smtClean="0"/>
              <a:t> 3 round, </a:t>
            </a:r>
            <a:r>
              <a:rPr lang="en-US" baseline="0" dirty="0" err="1" smtClean="0"/>
              <a:t>mỗi</a:t>
            </a:r>
            <a:r>
              <a:rPr lang="en-US" baseline="0" dirty="0" smtClean="0"/>
              <a:t> round </a:t>
            </a:r>
            <a:r>
              <a:rPr lang="en-US" baseline="0" dirty="0" err="1" smtClean="0"/>
              <a:t>sẽ</a:t>
            </a:r>
            <a:r>
              <a:rPr lang="en-US" baseline="0" dirty="0" smtClean="0"/>
              <a:t> report </a:t>
            </a:r>
            <a:r>
              <a:rPr lang="en-US" baseline="0" dirty="0" err="1" smtClean="0"/>
              <a:t>lại</a:t>
            </a:r>
            <a:r>
              <a:rPr lang="en-US" baseline="0" dirty="0" smtClean="0"/>
              <a:t> </a:t>
            </a:r>
            <a:r>
              <a:rPr lang="en-US" baseline="0" dirty="0" err="1" smtClean="0"/>
              <a:t>số</a:t>
            </a:r>
            <a:r>
              <a:rPr lang="en-US" baseline="0" dirty="0" smtClean="0"/>
              <a:t> case pass, fail, </a:t>
            </a:r>
            <a:r>
              <a:rPr lang="en-US" baseline="0" dirty="0" err="1" smtClean="0"/>
              <a:t>số</a:t>
            </a:r>
            <a:r>
              <a:rPr lang="en-US" baseline="0" dirty="0" smtClean="0"/>
              <a:t> </a:t>
            </a:r>
            <a:r>
              <a:rPr lang="en-US" baseline="0" dirty="0" err="1" smtClean="0"/>
              <a:t>lượng</a:t>
            </a:r>
            <a:r>
              <a:rPr lang="en-US" baseline="0" dirty="0" smtClean="0"/>
              <a:t> bug </a:t>
            </a:r>
            <a:r>
              <a:rPr lang="en-US" baseline="0" dirty="0" err="1" smtClean="0"/>
              <a:t>của</a:t>
            </a:r>
            <a:r>
              <a:rPr lang="en-US" baseline="0" dirty="0" smtClean="0"/>
              <a:t> </a:t>
            </a:r>
            <a:r>
              <a:rPr lang="en-US" baseline="0" dirty="0" err="1" smtClean="0"/>
              <a:t>từng</a:t>
            </a:r>
            <a:r>
              <a:rPr lang="en-US" baseline="0" dirty="0" smtClean="0"/>
              <a:t> round</a:t>
            </a:r>
          </a:p>
          <a:p>
            <a:r>
              <a:rPr lang="en-US" baseline="0" dirty="0" err="1" smtClean="0"/>
              <a:t>Và</a:t>
            </a:r>
            <a:r>
              <a:rPr lang="en-US" baseline="0" dirty="0" smtClean="0"/>
              <a:t> </a:t>
            </a:r>
            <a:r>
              <a:rPr lang="en-US" baseline="0" dirty="0" err="1" smtClean="0"/>
              <a:t>cho</a:t>
            </a:r>
            <a:r>
              <a:rPr lang="en-US" baseline="0" dirty="0" smtClean="0"/>
              <a:t> </a:t>
            </a:r>
            <a:r>
              <a:rPr lang="en-US" baseline="0" dirty="0" err="1" smtClean="0"/>
              <a:t>đến</a:t>
            </a:r>
            <a:r>
              <a:rPr lang="en-US" baseline="0" dirty="0" smtClean="0"/>
              <a:t> </a:t>
            </a:r>
            <a:r>
              <a:rPr lang="en-US" baseline="0" dirty="0" err="1" smtClean="0"/>
              <a:t>thời</a:t>
            </a:r>
            <a:r>
              <a:rPr lang="en-US" baseline="0" dirty="0" smtClean="0"/>
              <a:t> </a:t>
            </a:r>
            <a:r>
              <a:rPr lang="en-US" baseline="0" dirty="0" err="1" smtClean="0"/>
              <a:t>điểm</a:t>
            </a:r>
            <a:r>
              <a:rPr lang="en-US" baseline="0" dirty="0" smtClean="0"/>
              <a:t> </a:t>
            </a:r>
            <a:r>
              <a:rPr lang="en-US" baseline="0" dirty="0" err="1" smtClean="0"/>
              <a:t>hiện</a:t>
            </a:r>
            <a:r>
              <a:rPr lang="en-US" baseline="0" dirty="0" smtClean="0"/>
              <a:t> </a:t>
            </a:r>
            <a:r>
              <a:rPr lang="en-US" baseline="0" dirty="0" err="1" smtClean="0"/>
              <a:t>tại</a:t>
            </a:r>
            <a:r>
              <a:rPr lang="en-US" baseline="0" dirty="0" smtClean="0"/>
              <a:t> </a:t>
            </a:r>
            <a:r>
              <a:rPr lang="en-US" baseline="0" dirty="0" err="1" smtClean="0"/>
              <a:t>thì</a:t>
            </a:r>
            <a:r>
              <a:rPr lang="en-US" baseline="0" dirty="0" smtClean="0"/>
              <a:t> </a:t>
            </a:r>
            <a:r>
              <a:rPr lang="en-US" baseline="0" dirty="0" err="1" smtClean="0"/>
              <a:t>các</a:t>
            </a:r>
            <a:r>
              <a:rPr lang="en-US" baseline="0" dirty="0" smtClean="0"/>
              <a:t> case </a:t>
            </a:r>
            <a:r>
              <a:rPr lang="en-US" baseline="0" dirty="0" err="1" smtClean="0"/>
              <a:t>đều</a:t>
            </a:r>
            <a:r>
              <a:rPr lang="en-US" baseline="0" dirty="0" smtClean="0"/>
              <a:t> </a:t>
            </a:r>
            <a:r>
              <a:rPr lang="en-US" baseline="0" dirty="0" err="1" smtClean="0"/>
              <a:t>đã</a:t>
            </a:r>
            <a:r>
              <a:rPr lang="en-US" baseline="0" dirty="0" smtClean="0"/>
              <a:t> pass </a:t>
            </a:r>
            <a:r>
              <a:rPr lang="en-US" baseline="0" dirty="0" err="1" smtClean="0"/>
              <a:t>hết</a:t>
            </a:r>
            <a:r>
              <a:rPr lang="en-US" baseline="0" dirty="0" smtClean="0"/>
              <a:t>.</a:t>
            </a:r>
          </a:p>
          <a:p>
            <a:r>
              <a:rPr lang="en-US" baseline="0" dirty="0" err="1" smtClean="0"/>
              <a:t>Và</a:t>
            </a:r>
            <a:r>
              <a:rPr lang="en-US" baseline="0" dirty="0" smtClean="0"/>
              <a:t> </a:t>
            </a:r>
            <a:r>
              <a:rPr lang="en-US" baseline="0" dirty="0" err="1" smtClean="0"/>
              <a:t>dựa</a:t>
            </a:r>
            <a:r>
              <a:rPr lang="en-US" baseline="0" dirty="0" smtClean="0"/>
              <a:t> </a:t>
            </a:r>
            <a:r>
              <a:rPr lang="en-US" baseline="0" dirty="0" err="1" smtClean="0"/>
              <a:t>trên</a:t>
            </a:r>
            <a:r>
              <a:rPr lang="en-US" baseline="0" dirty="0" smtClean="0"/>
              <a:t> test report </a:t>
            </a:r>
            <a:r>
              <a:rPr lang="en-US" baseline="0" dirty="0" err="1" smtClean="0"/>
              <a:t>của</a:t>
            </a:r>
            <a:r>
              <a:rPr lang="en-US" baseline="0" dirty="0" smtClean="0"/>
              <a:t> </a:t>
            </a:r>
            <a:r>
              <a:rPr lang="en-US" baseline="0" dirty="0" err="1" smtClean="0"/>
              <a:t>các</a:t>
            </a:r>
            <a:r>
              <a:rPr lang="en-US" baseline="0" dirty="0" smtClean="0"/>
              <a:t> </a:t>
            </a:r>
            <a:r>
              <a:rPr lang="en-US" baseline="0" dirty="0" err="1" smtClean="0"/>
              <a:t>loại</a:t>
            </a:r>
            <a:r>
              <a:rPr lang="en-US" baseline="0" dirty="0" smtClean="0"/>
              <a:t> </a:t>
            </a:r>
            <a:r>
              <a:rPr lang="en-US" baseline="0" dirty="0" err="1" smtClean="0"/>
              <a:t>hình</a:t>
            </a:r>
            <a:r>
              <a:rPr lang="en-US" baseline="0" dirty="0" smtClean="0"/>
              <a:t> test, </a:t>
            </a:r>
            <a:r>
              <a:rPr lang="en-US" baseline="0" dirty="0" err="1" smtClean="0"/>
              <a:t>thì</a:t>
            </a:r>
            <a:r>
              <a:rPr lang="en-US" baseline="0" dirty="0" smtClean="0"/>
              <a:t> </a:t>
            </a:r>
            <a:r>
              <a:rPr lang="en-US" baseline="0" dirty="0" err="1" smtClean="0"/>
              <a:t>em</a:t>
            </a:r>
            <a:r>
              <a:rPr lang="en-US" baseline="0" dirty="0" smtClean="0"/>
              <a:t> </a:t>
            </a:r>
            <a:r>
              <a:rPr lang="en-US" baseline="0" dirty="0" err="1" smtClean="0"/>
              <a:t>kết</a:t>
            </a:r>
            <a:r>
              <a:rPr lang="en-US" baseline="0" dirty="0" smtClean="0"/>
              <a:t> </a:t>
            </a:r>
            <a:r>
              <a:rPr lang="en-US" baseline="0" dirty="0" err="1" smtClean="0"/>
              <a:t>luận</a:t>
            </a:r>
            <a:r>
              <a:rPr lang="en-US" baseline="0" dirty="0" smtClean="0"/>
              <a:t> </a:t>
            </a: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đã</a:t>
            </a:r>
            <a:r>
              <a:rPr lang="en-US" baseline="0" dirty="0" smtClean="0"/>
              <a:t> pass </a:t>
            </a:r>
            <a:r>
              <a:rPr lang="en-US" baseline="0" dirty="0" err="1" smtClean="0"/>
              <a:t>và</a:t>
            </a:r>
            <a:r>
              <a:rPr lang="en-US" baseline="0" dirty="0" smtClean="0"/>
              <a:t> </a:t>
            </a:r>
            <a:r>
              <a:rPr lang="en-US" baseline="0" dirty="0" err="1" smtClean="0"/>
              <a:t>đạt</a:t>
            </a:r>
            <a:r>
              <a:rPr lang="en-US" baseline="0" dirty="0" smtClean="0"/>
              <a:t> </a:t>
            </a:r>
            <a:r>
              <a:rPr lang="en-US" baseline="0" dirty="0" err="1" smtClean="0"/>
              <a:t>đúng</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mô</a:t>
            </a:r>
            <a:r>
              <a:rPr lang="en-US" baseline="0" dirty="0" smtClean="0"/>
              <a:t> </a:t>
            </a:r>
            <a:r>
              <a:rPr lang="en-US" baseline="0" dirty="0" err="1" smtClean="0"/>
              <a:t>tả</a:t>
            </a:r>
            <a:r>
              <a:rPr lang="en-US" baseline="0" dirty="0" smtClean="0"/>
              <a:t> </a:t>
            </a:r>
            <a:r>
              <a:rPr lang="en-US" baseline="0" dirty="0" err="1" smtClean="0"/>
              <a:t>trong</a:t>
            </a:r>
            <a:r>
              <a:rPr lang="en-US" baseline="0" dirty="0" smtClean="0"/>
              <a:t> requirement</a:t>
            </a:r>
            <a:endParaRPr lang="en-US" dirty="0" smtClean="0"/>
          </a:p>
          <a:p>
            <a:endParaRPr lang="vi-VN" dirty="0"/>
          </a:p>
        </p:txBody>
      </p:sp>
      <p:sp>
        <p:nvSpPr>
          <p:cNvPr id="4" name="Slide Number Placeholder 3"/>
          <p:cNvSpPr>
            <a:spLocks noGrp="1"/>
          </p:cNvSpPr>
          <p:nvPr>
            <p:ph type="sldNum" sz="quarter" idx="10"/>
          </p:nvPr>
        </p:nvSpPr>
        <p:spPr/>
        <p:txBody>
          <a:bodyPr/>
          <a:lstStyle/>
          <a:p>
            <a:fld id="{07597F35-9B5B-4082-8DE7-7D4B64B41BFF}" type="slidenum">
              <a:rPr lang="vi-VN" smtClean="0"/>
              <a:t>46</a:t>
            </a:fld>
            <a:endParaRPr lang="vi-VN"/>
          </a:p>
        </p:txBody>
      </p:sp>
    </p:spTree>
    <p:extLst>
      <p:ext uri="{BB962C8B-B14F-4D97-AF65-F5344CB8AC3E}">
        <p14:creationId xmlns:p14="http://schemas.microsoft.com/office/powerpoint/2010/main" val="119851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07597F35-9B5B-4082-8DE7-7D4B64B41BFF}" type="slidenum">
              <a:rPr lang="vi-VN" smtClean="0"/>
              <a:t>47</a:t>
            </a:fld>
            <a:endParaRPr lang="vi-VN"/>
          </a:p>
        </p:txBody>
      </p:sp>
    </p:spTree>
    <p:extLst>
      <p:ext uri="{BB962C8B-B14F-4D97-AF65-F5344CB8AC3E}">
        <p14:creationId xmlns:p14="http://schemas.microsoft.com/office/powerpoint/2010/main" val="225303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Các</a:t>
            </a:r>
            <a:r>
              <a:rPr lang="en-US" baseline="0" dirty="0" smtClean="0"/>
              <a:t> </a:t>
            </a:r>
            <a:r>
              <a:rPr lang="en-US" baseline="0" dirty="0" err="1" smtClean="0"/>
              <a:t>biểu</a:t>
            </a:r>
            <a:r>
              <a:rPr lang="en-US" baseline="0" dirty="0" smtClean="0"/>
              <a:t> </a:t>
            </a:r>
            <a:r>
              <a:rPr lang="en-US" baseline="0" dirty="0" err="1" smtClean="0"/>
              <a:t>đồ</a:t>
            </a:r>
            <a:r>
              <a:rPr lang="en-US" baseline="0" dirty="0" smtClean="0"/>
              <a:t> </a:t>
            </a:r>
            <a:r>
              <a:rPr lang="en-US" baseline="0" dirty="0" err="1" smtClean="0"/>
              <a:t>sau</a:t>
            </a:r>
            <a:r>
              <a:rPr lang="en-US" baseline="0" dirty="0" smtClean="0"/>
              <a:t> </a:t>
            </a:r>
            <a:r>
              <a:rPr lang="en-US" baseline="0" dirty="0" err="1" smtClean="0"/>
              <a:t>đây</a:t>
            </a:r>
            <a:r>
              <a:rPr lang="en-US" baseline="0" dirty="0" smtClean="0"/>
              <a:t> </a:t>
            </a:r>
            <a:r>
              <a:rPr lang="en-US" baseline="0" dirty="0" err="1" smtClean="0"/>
              <a:t>thể</a:t>
            </a:r>
            <a:r>
              <a:rPr lang="en-US" baseline="0" dirty="0" smtClean="0"/>
              <a:t> </a:t>
            </a:r>
            <a:r>
              <a:rPr lang="en-US" baseline="0" dirty="0" err="1" smtClean="0"/>
              <a:t>hiện</a:t>
            </a:r>
            <a:r>
              <a:rPr lang="en-US" baseline="0" dirty="0" smtClean="0"/>
              <a:t> </a:t>
            </a:r>
            <a:r>
              <a:rPr lang="en-US" baseline="0" dirty="0" err="1" smtClean="0"/>
              <a:t>xu</a:t>
            </a:r>
            <a:r>
              <a:rPr lang="en-US" baseline="0" dirty="0" smtClean="0"/>
              <a:t> </a:t>
            </a:r>
            <a:r>
              <a:rPr lang="en-US" baseline="0" dirty="0" err="1" smtClean="0"/>
              <a:t>hướng</a:t>
            </a:r>
            <a:r>
              <a:rPr lang="en-US" baseline="0" dirty="0" smtClean="0"/>
              <a:t> </a:t>
            </a:r>
            <a:r>
              <a:rPr lang="en-US" baseline="0" dirty="0" err="1" smtClean="0"/>
              <a:t>mua</a:t>
            </a:r>
            <a:r>
              <a:rPr lang="en-US" baseline="0" dirty="0" smtClean="0"/>
              <a:t> </a:t>
            </a:r>
            <a:r>
              <a:rPr lang="en-US" baseline="0" dirty="0" err="1" smtClean="0"/>
              <a:t>hàng</a:t>
            </a:r>
            <a:r>
              <a:rPr lang="en-US" baseline="0" dirty="0" smtClean="0"/>
              <a:t> </a:t>
            </a:r>
            <a:r>
              <a:rPr lang="en-US" baseline="0" dirty="0" err="1" smtClean="0"/>
              <a:t>trực</a:t>
            </a:r>
            <a:r>
              <a:rPr lang="en-US" baseline="0" dirty="0" smtClean="0"/>
              <a:t> </a:t>
            </a:r>
            <a:r>
              <a:rPr lang="en-US" baseline="0" dirty="0" err="1" smtClean="0"/>
              <a:t>tuyến</a:t>
            </a:r>
            <a:r>
              <a:rPr lang="en-US" baseline="0" dirty="0" smtClean="0"/>
              <a:t>.</a:t>
            </a:r>
          </a:p>
          <a:p>
            <a:r>
              <a:rPr lang="en-US" baseline="0" dirty="0" smtClean="0"/>
              <a:t>Xu </a:t>
            </a:r>
            <a:r>
              <a:rPr lang="en-US" baseline="0" dirty="0" err="1" smtClean="0"/>
              <a:t>hướng</a:t>
            </a:r>
            <a:r>
              <a:rPr lang="en-US" baseline="0" dirty="0" smtClean="0"/>
              <a:t> </a:t>
            </a:r>
            <a:r>
              <a:rPr lang="en-US" baseline="0" dirty="0" err="1" smtClean="0"/>
              <a:t>tích</a:t>
            </a:r>
            <a:r>
              <a:rPr lang="en-US" baseline="0" dirty="0" smtClean="0"/>
              <a:t> </a:t>
            </a:r>
            <a:r>
              <a:rPr lang="en-US" baseline="0" dirty="0" err="1" smtClean="0"/>
              <a:t>hợp</a:t>
            </a:r>
            <a:r>
              <a:rPr lang="en-US" baseline="0" dirty="0" smtClean="0"/>
              <a:t> </a:t>
            </a:r>
            <a:r>
              <a:rPr lang="en-US" baseline="0" dirty="0" err="1" smtClean="0"/>
              <a:t>thanh</a:t>
            </a:r>
            <a:r>
              <a:rPr lang="en-US" baseline="0" dirty="0" smtClean="0"/>
              <a:t> </a:t>
            </a:r>
            <a:r>
              <a:rPr lang="en-US" baseline="0" dirty="0" err="1" smtClean="0"/>
              <a:t>toán</a:t>
            </a:r>
            <a:r>
              <a:rPr lang="en-US" baseline="0" dirty="0" smtClean="0"/>
              <a:t> </a:t>
            </a:r>
            <a:r>
              <a:rPr lang="en-US" baseline="0" dirty="0" err="1" smtClean="0"/>
              <a:t>trực</a:t>
            </a:r>
            <a:r>
              <a:rPr lang="en-US" baseline="0" dirty="0" smtClean="0"/>
              <a:t> </a:t>
            </a:r>
            <a:r>
              <a:rPr lang="en-US" baseline="0" dirty="0" err="1" smtClean="0"/>
              <a:t>tuyến</a:t>
            </a:r>
            <a:r>
              <a:rPr lang="en-US" baseline="0" dirty="0" smtClean="0"/>
              <a:t> </a:t>
            </a:r>
            <a:r>
              <a:rPr lang="en-US" baseline="0" dirty="0" err="1" smtClean="0"/>
              <a:t>trên</a:t>
            </a:r>
            <a:r>
              <a:rPr lang="en-US" baseline="0" dirty="0" smtClean="0"/>
              <a:t> website </a:t>
            </a:r>
            <a:r>
              <a:rPr lang="en-US" baseline="0" dirty="0" err="1" smtClean="0"/>
              <a:t>bán</a:t>
            </a:r>
            <a:r>
              <a:rPr lang="en-US" baseline="0" dirty="0" smtClean="0"/>
              <a:t> </a:t>
            </a:r>
            <a:r>
              <a:rPr lang="en-US" baseline="0" dirty="0" err="1" smtClean="0"/>
              <a:t>hàng</a:t>
            </a:r>
            <a:r>
              <a:rPr lang="en-US" baseline="0" dirty="0" smtClean="0"/>
              <a:t> </a:t>
            </a:r>
            <a:r>
              <a:rPr lang="en-US" baseline="0" dirty="0" err="1" smtClean="0"/>
              <a:t>ngày</a:t>
            </a:r>
            <a:r>
              <a:rPr lang="en-US" baseline="0" dirty="0" smtClean="0"/>
              <a:t> </a:t>
            </a:r>
            <a:r>
              <a:rPr lang="en-US" baseline="0" dirty="0" err="1" smtClean="0"/>
              <a:t>càng</a:t>
            </a:r>
            <a:r>
              <a:rPr lang="en-US" baseline="0" dirty="0" smtClean="0"/>
              <a:t> </a:t>
            </a:r>
            <a:r>
              <a:rPr lang="en-US" baseline="0" dirty="0" err="1" smtClean="0"/>
              <a:t>cao</a:t>
            </a:r>
            <a:r>
              <a:rPr lang="en-US" baseline="0" dirty="0" smtClean="0"/>
              <a:t> </a:t>
            </a:r>
            <a:r>
              <a:rPr lang="en-US" baseline="0" dirty="0" err="1" smtClean="0"/>
              <a:t>kích</a:t>
            </a:r>
            <a:r>
              <a:rPr lang="en-US" baseline="0" dirty="0" smtClean="0"/>
              <a:t> </a:t>
            </a:r>
            <a:r>
              <a:rPr lang="en-US" baseline="0" dirty="0" err="1" smtClean="0"/>
              <a:t>thích</a:t>
            </a:r>
            <a:r>
              <a:rPr lang="en-US" baseline="0" dirty="0" smtClean="0"/>
              <a:t> </a:t>
            </a:r>
            <a:r>
              <a:rPr lang="en-US" baseline="0" dirty="0" err="1" smtClean="0"/>
              <a:t>nhu</a:t>
            </a:r>
            <a:r>
              <a:rPr lang="en-US" baseline="0" dirty="0" smtClean="0"/>
              <a:t> </a:t>
            </a:r>
            <a:r>
              <a:rPr lang="en-US" baseline="0" dirty="0" err="1" smtClean="0"/>
              <a:t>cầu</a:t>
            </a:r>
            <a:r>
              <a:rPr lang="en-US" baseline="0" dirty="0" smtClean="0"/>
              <a:t> </a:t>
            </a:r>
            <a:r>
              <a:rPr lang="en-US" baseline="0" dirty="0" err="1" smtClean="0"/>
              <a:t>mua</a:t>
            </a:r>
            <a:r>
              <a:rPr lang="en-US" baseline="0" dirty="0" smtClean="0"/>
              <a:t> </a:t>
            </a:r>
            <a:r>
              <a:rPr lang="en-US" baseline="0" dirty="0" err="1" smtClean="0"/>
              <a:t>sắm</a:t>
            </a:r>
            <a:r>
              <a:rPr lang="en-US" baseline="0" dirty="0" smtClean="0"/>
              <a:t> </a:t>
            </a:r>
            <a:r>
              <a:rPr lang="en-US" baseline="0" dirty="0" err="1" smtClean="0"/>
              <a:t>của</a:t>
            </a:r>
            <a:r>
              <a:rPr lang="en-US" baseline="0" dirty="0" smtClean="0"/>
              <a:t> </a:t>
            </a:r>
            <a:r>
              <a:rPr lang="en-US" baseline="0" dirty="0" err="1" smtClean="0"/>
              <a:t>người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a:t>
            </a:r>
          </a:p>
          <a:p>
            <a:r>
              <a:rPr lang="en-US" baseline="0" dirty="0" err="1" smtClean="0"/>
              <a:t>Các</a:t>
            </a:r>
            <a:r>
              <a:rPr lang="en-US" baseline="0" dirty="0" smtClean="0"/>
              <a:t> website </a:t>
            </a:r>
            <a:r>
              <a:rPr lang="en-US" baseline="0" dirty="0" err="1" smtClean="0"/>
              <a:t>này</a:t>
            </a:r>
            <a:r>
              <a:rPr lang="en-US" baseline="0" dirty="0" smtClean="0"/>
              <a:t> </a:t>
            </a:r>
            <a:r>
              <a:rPr lang="en-US" baseline="0" dirty="0" err="1" smtClean="0"/>
              <a:t>cũng</a:t>
            </a:r>
            <a:r>
              <a:rPr lang="en-US" baseline="0" dirty="0" smtClean="0"/>
              <a:t> </a:t>
            </a:r>
            <a:r>
              <a:rPr lang="en-US" baseline="0" dirty="0" err="1" smtClean="0"/>
              <a:t>thường</a:t>
            </a:r>
            <a:r>
              <a:rPr lang="en-US" baseline="0" dirty="0" smtClean="0"/>
              <a:t> </a:t>
            </a:r>
            <a:r>
              <a:rPr lang="en-US" baseline="0" dirty="0" err="1" smtClean="0"/>
              <a:t>xuyên</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các</a:t>
            </a:r>
            <a:r>
              <a:rPr lang="en-US" baseline="0" dirty="0" smtClean="0"/>
              <a:t> </a:t>
            </a:r>
            <a:r>
              <a:rPr lang="en-US" baseline="0" dirty="0" err="1" smtClean="0"/>
              <a:t>sự</a:t>
            </a:r>
            <a:r>
              <a:rPr lang="en-US" baseline="0" dirty="0" smtClean="0"/>
              <a:t> </a:t>
            </a:r>
            <a:r>
              <a:rPr lang="en-US" baseline="0" dirty="0" err="1" smtClean="0"/>
              <a:t>kiện</a:t>
            </a:r>
            <a:r>
              <a:rPr lang="en-US" baseline="0" dirty="0" smtClean="0"/>
              <a:t> </a:t>
            </a:r>
            <a:r>
              <a:rPr lang="en-US" baseline="0" dirty="0" err="1" smtClean="0"/>
              <a:t>khuyến</a:t>
            </a:r>
            <a:r>
              <a:rPr lang="en-US" baseline="0" dirty="0" smtClean="0"/>
              <a:t> </a:t>
            </a:r>
            <a:r>
              <a:rPr lang="en-US" baseline="0" dirty="0" err="1" smtClean="0"/>
              <a:t>mại</a:t>
            </a:r>
            <a:r>
              <a:rPr lang="en-US" baseline="0" dirty="0" smtClean="0"/>
              <a:t>, </a:t>
            </a:r>
            <a:r>
              <a:rPr lang="en-US" baseline="0" dirty="0" err="1" smtClean="0"/>
              <a:t>cùng</a:t>
            </a:r>
            <a:r>
              <a:rPr lang="en-US" baseline="0" dirty="0" smtClean="0"/>
              <a:t> </a:t>
            </a:r>
            <a:r>
              <a:rPr lang="en-US" baseline="0" dirty="0" err="1" smtClean="0"/>
              <a:t>việc</a:t>
            </a:r>
            <a:r>
              <a:rPr lang="en-US" baseline="0" dirty="0" smtClean="0"/>
              <a:t> </a:t>
            </a:r>
            <a:r>
              <a:rPr lang="en-US" baseline="0" dirty="0" err="1" smtClean="0"/>
              <a:t>nâng</a:t>
            </a:r>
            <a:r>
              <a:rPr lang="en-US" baseline="0" dirty="0" smtClean="0"/>
              <a:t> </a:t>
            </a:r>
            <a:r>
              <a:rPr lang="en-US" baseline="0" dirty="0" err="1" smtClean="0"/>
              <a:t>cao</a:t>
            </a:r>
            <a:r>
              <a:rPr lang="en-US" baseline="0" dirty="0" smtClean="0"/>
              <a:t> </a:t>
            </a:r>
            <a:r>
              <a:rPr lang="en-US" baseline="0" dirty="0" err="1" smtClean="0"/>
              <a:t>chất</a:t>
            </a:r>
            <a:r>
              <a:rPr lang="en-US" baseline="0" dirty="0" smtClean="0"/>
              <a:t> </a:t>
            </a:r>
            <a:r>
              <a:rPr lang="en-US" baseline="0" dirty="0" err="1" smtClean="0"/>
              <a:t>lượng</a:t>
            </a:r>
            <a:r>
              <a:rPr lang="en-US" baseline="0" dirty="0" smtClean="0"/>
              <a:t> </a:t>
            </a:r>
            <a:r>
              <a:rPr lang="en-US" baseline="0" dirty="0" err="1" smtClean="0"/>
              <a:t>dịch</a:t>
            </a:r>
            <a:r>
              <a:rPr lang="en-US" baseline="0" dirty="0" smtClean="0"/>
              <a:t> </a:t>
            </a:r>
            <a:r>
              <a:rPr lang="en-US" baseline="0" dirty="0" err="1" smtClean="0"/>
              <a:t>vụ</a:t>
            </a:r>
            <a:r>
              <a:rPr lang="en-US" baseline="0" dirty="0" smtClean="0"/>
              <a:t> </a:t>
            </a:r>
            <a:r>
              <a:rPr lang="en-US" baseline="0" dirty="0" err="1" smtClean="0"/>
              <a:t>để</a:t>
            </a:r>
            <a:r>
              <a:rPr lang="en-US" baseline="0" dirty="0" smtClean="0"/>
              <a:t> </a:t>
            </a:r>
            <a:r>
              <a:rPr lang="en-US" baseline="0" dirty="0" err="1" smtClean="0"/>
              <a:t>tăng</a:t>
            </a:r>
            <a:r>
              <a:rPr lang="en-US" baseline="0" dirty="0" smtClean="0"/>
              <a:t> </a:t>
            </a:r>
            <a:r>
              <a:rPr lang="en-US" baseline="0" dirty="0" err="1" smtClean="0"/>
              <a:t>doanh</a:t>
            </a:r>
            <a:r>
              <a:rPr lang="en-US" baseline="0" dirty="0" smtClean="0"/>
              <a:t> </a:t>
            </a:r>
            <a:r>
              <a:rPr lang="en-US" baseline="0" dirty="0" err="1" smtClean="0"/>
              <a:t>số</a:t>
            </a:r>
            <a:r>
              <a:rPr lang="en-US" baseline="0" dirty="0" smtClean="0"/>
              <a:t> </a:t>
            </a:r>
            <a:r>
              <a:rPr lang="en-US" baseline="0" dirty="0" err="1" smtClean="0"/>
              <a:t>bán</a:t>
            </a:r>
            <a:r>
              <a:rPr lang="en-US" baseline="0" dirty="0" smtClean="0"/>
              <a:t> </a:t>
            </a:r>
            <a:r>
              <a:rPr lang="en-US" baseline="0" dirty="0" err="1" smtClean="0"/>
              <a:t>hàng</a:t>
            </a:r>
            <a:r>
              <a:rPr lang="en-US" baseline="0" dirty="0" smtClean="0"/>
              <a:t>.</a:t>
            </a:r>
          </a:p>
          <a:p>
            <a:r>
              <a:rPr lang="en-US" baseline="0" dirty="0" err="1" smtClean="0"/>
              <a:t>Bên</a:t>
            </a:r>
            <a:r>
              <a:rPr lang="en-US" baseline="0" dirty="0" smtClean="0"/>
              <a:t> </a:t>
            </a:r>
            <a:r>
              <a:rPr lang="en-US" baseline="0" dirty="0" err="1" smtClean="0"/>
              <a:t>cạnh</a:t>
            </a:r>
            <a:r>
              <a:rPr lang="en-US" baseline="0" dirty="0" smtClean="0"/>
              <a:t> </a:t>
            </a:r>
            <a:r>
              <a:rPr lang="en-US" baseline="0" dirty="0" err="1" smtClean="0"/>
              <a:t>đó</a:t>
            </a:r>
            <a:r>
              <a:rPr lang="en-US" baseline="0" dirty="0" smtClean="0"/>
              <a:t> </a:t>
            </a:r>
            <a:r>
              <a:rPr lang="en-US" baseline="0" dirty="0" err="1" smtClean="0"/>
              <a:t>với</a:t>
            </a:r>
            <a:r>
              <a:rPr lang="en-US" baseline="0" dirty="0" smtClean="0"/>
              <a:t> </a:t>
            </a:r>
            <a:r>
              <a:rPr lang="en-US" baseline="0" dirty="0" err="1" smtClean="0"/>
              <a:t>sự</a:t>
            </a:r>
            <a:r>
              <a:rPr lang="en-US" baseline="0" dirty="0" smtClean="0"/>
              <a:t> </a:t>
            </a:r>
            <a:r>
              <a:rPr lang="en-US" baseline="0" dirty="0" err="1" smtClean="0"/>
              <a:t>phát</a:t>
            </a:r>
            <a:r>
              <a:rPr lang="en-US" baseline="0" dirty="0" smtClean="0"/>
              <a:t> </a:t>
            </a:r>
            <a:r>
              <a:rPr lang="en-US" baseline="0" dirty="0" err="1" smtClean="0"/>
              <a:t>triển</a:t>
            </a:r>
            <a:r>
              <a:rPr lang="en-US" baseline="0" dirty="0" smtClean="0"/>
              <a:t> </a:t>
            </a:r>
            <a:r>
              <a:rPr lang="en-US" baseline="0" dirty="0" err="1" smtClean="0"/>
              <a:t>của</a:t>
            </a:r>
            <a:r>
              <a:rPr lang="en-US" baseline="0" dirty="0" smtClean="0"/>
              <a:t> </a:t>
            </a:r>
            <a:r>
              <a:rPr lang="en-US" baseline="0" dirty="0" err="1" smtClean="0"/>
              <a:t>công</a:t>
            </a:r>
            <a:r>
              <a:rPr lang="en-US" baseline="0" dirty="0" smtClean="0"/>
              <a:t> </a:t>
            </a:r>
            <a:r>
              <a:rPr lang="en-US" baseline="0" dirty="0" err="1" smtClean="0"/>
              <a:t>nghệ</a:t>
            </a:r>
            <a:r>
              <a:rPr lang="en-US" baseline="0" dirty="0" smtClean="0"/>
              <a:t> di </a:t>
            </a:r>
            <a:r>
              <a:rPr lang="en-US" baseline="0" dirty="0" err="1" smtClean="0"/>
              <a:t>động</a:t>
            </a:r>
            <a:r>
              <a:rPr lang="en-US" baseline="0" dirty="0" smtClean="0"/>
              <a:t> </a:t>
            </a:r>
            <a:r>
              <a:rPr lang="en-US" baseline="0" dirty="0" err="1" smtClean="0"/>
              <a:t>và</a:t>
            </a:r>
            <a:r>
              <a:rPr lang="en-US" baseline="0" dirty="0" smtClean="0"/>
              <a:t> </a:t>
            </a:r>
            <a:r>
              <a:rPr lang="en-US" baseline="0" dirty="0" err="1" smtClean="0"/>
              <a:t>thiết</a:t>
            </a:r>
            <a:r>
              <a:rPr lang="en-US" baseline="0" dirty="0" smtClean="0"/>
              <a:t> </a:t>
            </a:r>
            <a:r>
              <a:rPr lang="en-US" baseline="0" dirty="0" err="1" smtClean="0"/>
              <a:t>bị</a:t>
            </a:r>
            <a:r>
              <a:rPr lang="en-US" baseline="0" dirty="0" smtClean="0"/>
              <a:t> </a:t>
            </a:r>
            <a:r>
              <a:rPr lang="en-US" baseline="0" dirty="0" err="1" smtClean="0"/>
              <a:t>cầm</a:t>
            </a:r>
            <a:r>
              <a:rPr lang="en-US" baseline="0" dirty="0" smtClean="0"/>
              <a:t> </a:t>
            </a:r>
            <a:r>
              <a:rPr lang="en-US" baseline="0" dirty="0" err="1" smtClean="0"/>
              <a:t>tay</a:t>
            </a:r>
            <a:r>
              <a:rPr lang="en-US" baseline="0" dirty="0" smtClean="0"/>
              <a:t> (smartphone, tablet,… ). </a:t>
            </a:r>
            <a:endParaRPr lang="vi-VN" dirty="0"/>
          </a:p>
        </p:txBody>
      </p:sp>
      <p:sp>
        <p:nvSpPr>
          <p:cNvPr id="4" name="Slide Number Placeholder 3"/>
          <p:cNvSpPr>
            <a:spLocks noGrp="1"/>
          </p:cNvSpPr>
          <p:nvPr>
            <p:ph type="sldNum" sz="quarter" idx="10"/>
          </p:nvPr>
        </p:nvSpPr>
        <p:spPr/>
        <p:txBody>
          <a:bodyPr/>
          <a:lstStyle/>
          <a:p>
            <a:fld id="{9096D23E-54E3-49E9-B00A-81BCB7C13A49}" type="slidenum">
              <a:rPr lang="vi-VN" smtClean="0"/>
              <a:t>6</a:t>
            </a:fld>
            <a:endParaRPr lang="vi-VN"/>
          </a:p>
        </p:txBody>
      </p:sp>
    </p:spTree>
    <p:extLst>
      <p:ext uri="{BB962C8B-B14F-4D97-AF65-F5344CB8AC3E}">
        <p14:creationId xmlns:p14="http://schemas.microsoft.com/office/powerpoint/2010/main" val="269524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096D23E-54E3-49E9-B00A-81BCB7C13A49}" type="slidenum">
              <a:rPr lang="vi-VN" smtClean="0"/>
              <a:t>7</a:t>
            </a:fld>
            <a:endParaRPr lang="vi-VN"/>
          </a:p>
        </p:txBody>
      </p:sp>
    </p:spTree>
    <p:extLst>
      <p:ext uri="{BB962C8B-B14F-4D97-AF65-F5344CB8AC3E}">
        <p14:creationId xmlns:p14="http://schemas.microsoft.com/office/powerpoint/2010/main" val="115474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Xây</a:t>
            </a:r>
            <a:r>
              <a:rPr lang="en-US" baseline="0" dirty="0" smtClean="0"/>
              <a:t> </a:t>
            </a:r>
            <a:r>
              <a:rPr lang="en-US" baseline="0" dirty="0" err="1" smtClean="0"/>
              <a:t>dựng</a:t>
            </a:r>
            <a:r>
              <a:rPr lang="en-US" baseline="0" dirty="0" smtClean="0"/>
              <a:t> 1 </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hỗ</a:t>
            </a:r>
            <a:r>
              <a:rPr lang="en-US" baseline="0" dirty="0" smtClean="0"/>
              <a:t> </a:t>
            </a:r>
            <a:r>
              <a:rPr lang="en-US" baseline="0" dirty="0" err="1" smtClean="0"/>
              <a:t>trợ</a:t>
            </a:r>
            <a:r>
              <a:rPr lang="en-US" baseline="0" dirty="0" smtClean="0"/>
              <a:t> </a:t>
            </a:r>
            <a:r>
              <a:rPr lang="en-US" baseline="0" dirty="0" err="1" smtClean="0"/>
              <a:t>tạo</a:t>
            </a:r>
            <a:r>
              <a:rPr lang="en-US" baseline="0" dirty="0" smtClean="0"/>
              <a:t> </a:t>
            </a:r>
            <a:r>
              <a:rPr lang="en-US" baseline="0" dirty="0" err="1" smtClean="0"/>
              <a:t>ra</a:t>
            </a:r>
            <a:r>
              <a:rPr lang="en-US" baseline="0" dirty="0" smtClean="0"/>
              <a:t> </a:t>
            </a:r>
            <a:r>
              <a:rPr lang="en-US" baseline="0" dirty="0" err="1" smtClean="0"/>
              <a:t>các</a:t>
            </a:r>
            <a:r>
              <a:rPr lang="en-US" baseline="0" dirty="0" smtClean="0"/>
              <a:t> shop online (</a:t>
            </a:r>
            <a:r>
              <a:rPr lang="en-US" baseline="0" dirty="0" err="1" smtClean="0"/>
              <a:t>gian</a:t>
            </a:r>
            <a:r>
              <a:rPr lang="en-US" baseline="0" dirty="0" smtClean="0"/>
              <a:t> </a:t>
            </a:r>
            <a:r>
              <a:rPr lang="en-US" baseline="0" dirty="0" err="1" smtClean="0"/>
              <a:t>hàng</a:t>
            </a:r>
            <a:r>
              <a:rPr lang="en-US" baseline="0" dirty="0" smtClean="0"/>
              <a:t> </a:t>
            </a:r>
            <a:r>
              <a:rPr lang="en-US" baseline="0" dirty="0" err="1" smtClean="0"/>
              <a:t>trực</a:t>
            </a:r>
            <a:r>
              <a:rPr lang="en-US" baseline="0" dirty="0" smtClean="0"/>
              <a:t> </a:t>
            </a:r>
            <a:r>
              <a:rPr lang="en-US" baseline="0" dirty="0" err="1" smtClean="0"/>
              <a:t>tuyến</a:t>
            </a:r>
            <a:r>
              <a:rPr lang="en-US" baseline="0" dirty="0" smtClean="0"/>
              <a:t>) </a:t>
            </a:r>
            <a:r>
              <a:rPr lang="en-US" baseline="0" dirty="0" err="1" smtClean="0"/>
              <a:t>với</a:t>
            </a:r>
            <a:r>
              <a:rPr lang="en-US" baseline="0" dirty="0" smtClean="0"/>
              <a:t> </a:t>
            </a:r>
            <a:r>
              <a:rPr lang="en-US" baseline="0" dirty="0" err="1" smtClean="0"/>
              <a:t>các</a:t>
            </a:r>
            <a:r>
              <a:rPr lang="en-US" baseline="0" dirty="0" smtClean="0"/>
              <a:t> </a:t>
            </a:r>
            <a:r>
              <a:rPr lang="en-US" baseline="0" dirty="0" err="1" smtClean="0"/>
              <a:t>tiêu</a:t>
            </a:r>
            <a:r>
              <a:rPr lang="en-US" baseline="0" dirty="0" smtClean="0"/>
              <a:t> </a:t>
            </a:r>
            <a:r>
              <a:rPr lang="en-US" baseline="0" dirty="0" err="1" smtClean="0"/>
              <a:t>chí</a:t>
            </a:r>
            <a:r>
              <a:rPr lang="en-US" baseline="0" dirty="0" smtClean="0"/>
              <a:t>:</a:t>
            </a:r>
          </a:p>
          <a:p>
            <a:pPr marL="171450" indent="-171450">
              <a:buFontTx/>
              <a:buChar char="-"/>
            </a:pPr>
            <a:r>
              <a:rPr lang="en-US" baseline="0" dirty="0" err="1" smtClean="0"/>
              <a:t>Dễ</a:t>
            </a:r>
            <a:r>
              <a:rPr lang="en-US" baseline="0" dirty="0" smtClean="0"/>
              <a:t> </a:t>
            </a:r>
            <a:r>
              <a:rPr lang="en-US" baseline="0" dirty="0" err="1" smtClean="0"/>
              <a:t>dàng</a:t>
            </a:r>
            <a:r>
              <a:rPr lang="en-US" baseline="0" dirty="0" smtClean="0"/>
              <a:t> </a:t>
            </a:r>
            <a:r>
              <a:rPr lang="en-US" baseline="0" dirty="0" err="1" smtClean="0"/>
              <a:t>để</a:t>
            </a:r>
            <a:r>
              <a:rPr lang="en-US" baseline="0" dirty="0" smtClean="0"/>
              <a:t> </a:t>
            </a:r>
            <a:r>
              <a:rPr lang="en-US" baseline="0" dirty="0" err="1" smtClean="0"/>
              <a:t>bắt</a:t>
            </a:r>
            <a:r>
              <a:rPr lang="en-US" baseline="0" dirty="0" smtClean="0"/>
              <a:t> </a:t>
            </a:r>
            <a:r>
              <a:rPr lang="en-US" baseline="0" dirty="0" err="1" smtClean="0"/>
              <a:t>đăng</a:t>
            </a:r>
            <a:r>
              <a:rPr lang="en-US" baseline="0" dirty="0" smtClean="0"/>
              <a:t> </a:t>
            </a:r>
            <a:r>
              <a:rPr lang="en-US" baseline="0" dirty="0" err="1" smtClean="0"/>
              <a:t>kí</a:t>
            </a:r>
            <a:r>
              <a:rPr lang="en-US" baseline="0" dirty="0" smtClean="0"/>
              <a:t>, </a:t>
            </a:r>
            <a:r>
              <a:rPr lang="en-US" baseline="0" dirty="0" err="1" smtClean="0"/>
              <a:t>tạo</a:t>
            </a:r>
            <a:r>
              <a:rPr lang="en-US" baseline="0" dirty="0" smtClean="0"/>
              <a:t> </a:t>
            </a:r>
            <a:r>
              <a:rPr lang="en-US" baseline="0" dirty="0" err="1" smtClean="0"/>
              <a:t>gian</a:t>
            </a:r>
            <a:r>
              <a:rPr lang="en-US" baseline="0" dirty="0" smtClean="0"/>
              <a:t> </a:t>
            </a:r>
            <a:r>
              <a:rPr lang="en-US" baseline="0" dirty="0" err="1" smtClean="0"/>
              <a:t>hàng</a:t>
            </a:r>
            <a:endParaRPr lang="en-US" baseline="0" dirty="0" smtClean="0"/>
          </a:p>
          <a:p>
            <a:pPr marL="171450" indent="-171450">
              <a:buFontTx/>
              <a:buChar char="-"/>
            </a:pPr>
            <a:r>
              <a:rPr lang="en-US" baseline="0" dirty="0" err="1" smtClean="0"/>
              <a:t>Dễ</a:t>
            </a:r>
            <a:r>
              <a:rPr lang="en-US" baseline="0" dirty="0" smtClean="0"/>
              <a:t> dang </a:t>
            </a:r>
            <a:r>
              <a:rPr lang="en-US" baseline="0" dirty="0" err="1" smtClean="0"/>
              <a:t>để</a:t>
            </a:r>
            <a:r>
              <a:rPr lang="en-US" baseline="0" dirty="0" smtClean="0"/>
              <a:t> </a:t>
            </a:r>
            <a:r>
              <a:rPr lang="en-US" baseline="0" dirty="0" err="1" smtClean="0"/>
              <a:t>quản</a:t>
            </a:r>
            <a:r>
              <a:rPr lang="en-US" baseline="0" dirty="0" smtClean="0"/>
              <a:t> </a:t>
            </a:r>
            <a:r>
              <a:rPr lang="en-US" baseline="0" dirty="0" err="1" smtClean="0"/>
              <a:t>lí</a:t>
            </a:r>
            <a:r>
              <a:rPr lang="en-US" baseline="0" dirty="0" smtClean="0"/>
              <a:t> </a:t>
            </a:r>
            <a:r>
              <a:rPr lang="en-US" baseline="0" dirty="0" err="1" smtClean="0"/>
              <a:t>sản</a:t>
            </a:r>
            <a:r>
              <a:rPr lang="en-US" baseline="0" dirty="0" smtClean="0"/>
              <a:t> </a:t>
            </a:r>
            <a:r>
              <a:rPr lang="en-US" baseline="0" dirty="0" err="1" smtClean="0"/>
              <a:t>phẩm</a:t>
            </a:r>
            <a:endParaRPr lang="en-US" baseline="0" dirty="0" smtClean="0"/>
          </a:p>
          <a:p>
            <a:pPr marL="171450" indent="-171450">
              <a:buFontTx/>
              <a:buChar char="-"/>
            </a:pPr>
            <a:r>
              <a:rPr lang="en-US" baseline="0" dirty="0" err="1" smtClean="0"/>
              <a:t>Dễ</a:t>
            </a:r>
            <a:r>
              <a:rPr lang="en-US" baseline="0" dirty="0" smtClean="0"/>
              <a:t> </a:t>
            </a:r>
            <a:r>
              <a:rPr lang="en-US" baseline="0" dirty="0" err="1" smtClean="0"/>
              <a:t>dàng</a:t>
            </a:r>
            <a:r>
              <a:rPr lang="en-US" baseline="0" dirty="0" smtClean="0"/>
              <a:t> </a:t>
            </a:r>
            <a:r>
              <a:rPr lang="en-US" baseline="0" dirty="0" err="1" smtClean="0"/>
              <a:t>quảng</a:t>
            </a:r>
            <a:r>
              <a:rPr lang="en-US" baseline="0" dirty="0" smtClean="0"/>
              <a:t> </a:t>
            </a:r>
            <a:r>
              <a:rPr lang="en-US" baseline="0" dirty="0" err="1" smtClean="0"/>
              <a:t>bá</a:t>
            </a:r>
            <a:r>
              <a:rPr lang="en-US" baseline="0" dirty="0" smtClean="0"/>
              <a:t>, marketing</a:t>
            </a:r>
          </a:p>
          <a:p>
            <a:pPr marL="171450" indent="-171450">
              <a:buFontTx/>
              <a:buChar char="-"/>
            </a:pPr>
            <a:r>
              <a:rPr lang="en-US" baseline="0" dirty="0" err="1" smtClean="0"/>
              <a:t>Tích</a:t>
            </a:r>
            <a:r>
              <a:rPr lang="en-US" baseline="0" dirty="0" smtClean="0"/>
              <a:t> </a:t>
            </a:r>
            <a:r>
              <a:rPr lang="en-US" baseline="0" dirty="0" err="1" smtClean="0"/>
              <a:t>hợp</a:t>
            </a:r>
            <a:r>
              <a:rPr lang="en-US" baseline="0" dirty="0" smtClean="0"/>
              <a:t> </a:t>
            </a:r>
            <a:r>
              <a:rPr lang="en-US" baseline="0" dirty="0" err="1" smtClean="0"/>
              <a:t>giao</a:t>
            </a:r>
            <a:r>
              <a:rPr lang="en-US" baseline="0" dirty="0" smtClean="0"/>
              <a:t> </a:t>
            </a:r>
            <a:r>
              <a:rPr lang="en-US" baseline="0" dirty="0" err="1" smtClean="0"/>
              <a:t>dịch</a:t>
            </a:r>
            <a:r>
              <a:rPr lang="en-US" baseline="0" dirty="0" smtClean="0"/>
              <a:t> </a:t>
            </a:r>
            <a:r>
              <a:rPr lang="en-US" baseline="0" dirty="0" err="1" smtClean="0"/>
              <a:t>trực</a:t>
            </a:r>
            <a:r>
              <a:rPr lang="en-US" baseline="0" dirty="0" smtClean="0"/>
              <a:t> </a:t>
            </a:r>
            <a:r>
              <a:rPr lang="en-US" baseline="0" dirty="0" err="1" smtClean="0"/>
              <a:t>tuyến</a:t>
            </a:r>
            <a:endParaRPr lang="en-US" baseline="0" dirty="0" smtClean="0"/>
          </a:p>
          <a:p>
            <a:r>
              <a:rPr lang="en-US" baseline="0" dirty="0" err="1" smtClean="0"/>
              <a:t>Các</a:t>
            </a:r>
            <a:r>
              <a:rPr lang="en-US" baseline="0" dirty="0" smtClean="0"/>
              <a:t> </a:t>
            </a:r>
            <a:r>
              <a:rPr lang="en-US" baseline="0" dirty="0" err="1" smtClean="0"/>
              <a:t>gian</a:t>
            </a:r>
            <a:r>
              <a:rPr lang="en-US" baseline="0" dirty="0" smtClean="0"/>
              <a:t> </a:t>
            </a:r>
            <a:r>
              <a:rPr lang="en-US" baseline="0" dirty="0" err="1" smtClean="0"/>
              <a:t>hàng</a:t>
            </a:r>
            <a:r>
              <a:rPr lang="en-US" baseline="0" dirty="0" smtClean="0"/>
              <a:t> </a:t>
            </a:r>
            <a:r>
              <a:rPr lang="en-US" baseline="0" dirty="0" err="1" smtClean="0"/>
              <a:t>sẽ</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theo</a:t>
            </a:r>
            <a:r>
              <a:rPr lang="en-US" baseline="0" dirty="0" smtClean="0"/>
              <a:t> </a:t>
            </a:r>
            <a:r>
              <a:rPr lang="en-US" baseline="0" dirty="0" err="1" smtClean="0"/>
              <a:t>mô</a:t>
            </a:r>
            <a:r>
              <a:rPr lang="en-US" baseline="0" dirty="0" smtClean="0"/>
              <a:t> </a:t>
            </a:r>
            <a:r>
              <a:rPr lang="en-US" baseline="0" dirty="0" err="1" smtClean="0"/>
              <a:t>hình</a:t>
            </a:r>
            <a:r>
              <a:rPr lang="en-US" baseline="0" dirty="0" smtClean="0"/>
              <a:t> subdomain </a:t>
            </a:r>
            <a:r>
              <a:rPr lang="en-US" baseline="0" dirty="0" err="1" smtClean="0"/>
              <a:t>để</a:t>
            </a:r>
            <a:r>
              <a:rPr lang="en-US" baseline="0" dirty="0" smtClean="0"/>
              <a:t> </a:t>
            </a:r>
            <a:r>
              <a:rPr lang="en-US" baseline="0" dirty="0" err="1" smtClean="0"/>
              <a:t>tăng</a:t>
            </a:r>
            <a:r>
              <a:rPr lang="en-US" baseline="0" dirty="0" smtClean="0"/>
              <a:t> </a:t>
            </a:r>
            <a:r>
              <a:rPr lang="en-US" baseline="0" dirty="0" err="1" smtClean="0"/>
              <a:t>khả</a:t>
            </a:r>
            <a:r>
              <a:rPr lang="en-US" baseline="0" dirty="0" smtClean="0"/>
              <a:t> </a:t>
            </a:r>
            <a:r>
              <a:rPr lang="en-US" baseline="0" dirty="0" err="1" smtClean="0"/>
              <a:t>năng</a:t>
            </a:r>
            <a:r>
              <a:rPr lang="en-US" baseline="0" dirty="0" smtClean="0"/>
              <a:t> marketing </a:t>
            </a:r>
            <a:r>
              <a:rPr lang="en-US" baseline="0" dirty="0" err="1" smtClean="0"/>
              <a:t>và</a:t>
            </a:r>
            <a:r>
              <a:rPr lang="en-US" baseline="0" dirty="0" smtClean="0"/>
              <a:t> </a:t>
            </a:r>
            <a:r>
              <a:rPr lang="en-US" baseline="0" dirty="0" err="1" smtClean="0"/>
              <a:t>nhận</a:t>
            </a:r>
            <a:r>
              <a:rPr lang="en-US" baseline="0" dirty="0" smtClean="0"/>
              <a:t> </a:t>
            </a:r>
            <a:r>
              <a:rPr lang="en-US" baseline="0" dirty="0" err="1" smtClean="0"/>
              <a:t>diện</a:t>
            </a:r>
            <a:r>
              <a:rPr lang="en-US" baseline="0" dirty="0" smtClean="0"/>
              <a:t> </a:t>
            </a:r>
            <a:r>
              <a:rPr lang="en-US" baseline="0" dirty="0" err="1" smtClean="0"/>
              <a:t>thương</a:t>
            </a:r>
            <a:r>
              <a:rPr lang="en-US" baseline="0" dirty="0" smtClean="0"/>
              <a:t> </a:t>
            </a:r>
            <a:r>
              <a:rPr lang="en-US" baseline="0" dirty="0" err="1" smtClean="0"/>
              <a:t>hiệu</a:t>
            </a:r>
            <a:endParaRPr lang="vi-VN" dirty="0"/>
          </a:p>
        </p:txBody>
      </p:sp>
      <p:sp>
        <p:nvSpPr>
          <p:cNvPr id="4" name="Slide Number Placeholder 3"/>
          <p:cNvSpPr>
            <a:spLocks noGrp="1"/>
          </p:cNvSpPr>
          <p:nvPr>
            <p:ph type="sldNum" sz="quarter" idx="10"/>
          </p:nvPr>
        </p:nvSpPr>
        <p:spPr/>
        <p:txBody>
          <a:bodyPr/>
          <a:lstStyle/>
          <a:p>
            <a:fld id="{9096D23E-54E3-49E9-B00A-81BCB7C13A49}" type="slidenum">
              <a:rPr lang="vi-VN" smtClean="0"/>
              <a:t>9</a:t>
            </a:fld>
            <a:endParaRPr lang="vi-VN"/>
          </a:p>
        </p:txBody>
      </p:sp>
    </p:spTree>
    <p:extLst>
      <p:ext uri="{BB962C8B-B14F-4D97-AF65-F5344CB8AC3E}">
        <p14:creationId xmlns:p14="http://schemas.microsoft.com/office/powerpoint/2010/main" val="377748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096D23E-54E3-49E9-B00A-81BCB7C13A49}" type="slidenum">
              <a:rPr lang="vi-VN" smtClean="0"/>
              <a:t>10</a:t>
            </a:fld>
            <a:endParaRPr lang="vi-VN"/>
          </a:p>
        </p:txBody>
      </p:sp>
    </p:spTree>
    <p:extLst>
      <p:ext uri="{BB962C8B-B14F-4D97-AF65-F5344CB8AC3E}">
        <p14:creationId xmlns:p14="http://schemas.microsoft.com/office/powerpoint/2010/main" val="394301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096D23E-54E3-49E9-B00A-81BCB7C13A49}" type="slidenum">
              <a:rPr lang="vi-VN" smtClean="0"/>
              <a:t>11</a:t>
            </a:fld>
            <a:endParaRPr lang="vi-VN"/>
          </a:p>
        </p:txBody>
      </p:sp>
    </p:spTree>
    <p:extLst>
      <p:ext uri="{BB962C8B-B14F-4D97-AF65-F5344CB8AC3E}">
        <p14:creationId xmlns:p14="http://schemas.microsoft.com/office/powerpoint/2010/main" val="112778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Chúng</a:t>
            </a:r>
            <a:r>
              <a:rPr lang="en-US" baseline="0" dirty="0" smtClean="0"/>
              <a:t> </a:t>
            </a:r>
            <a:r>
              <a:rPr lang="en-US" baseline="0" dirty="0" err="1" smtClean="0"/>
              <a:t>em</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model interactive incremental </a:t>
            </a:r>
            <a:r>
              <a:rPr lang="en-US" baseline="0" dirty="0" err="1" smtClean="0"/>
              <a:t>để</a:t>
            </a:r>
            <a:r>
              <a:rPr lang="en-US" baseline="0" dirty="0" smtClean="0"/>
              <a:t> </a:t>
            </a:r>
            <a:r>
              <a:rPr lang="en-US" baseline="0" dirty="0" err="1" smtClean="0"/>
              <a:t>phát</a:t>
            </a:r>
            <a:r>
              <a:rPr lang="en-US" baseline="0" dirty="0" smtClean="0"/>
              <a:t> </a:t>
            </a:r>
            <a:r>
              <a:rPr lang="en-US" baseline="0" dirty="0" err="1" smtClean="0"/>
              <a:t>triển</a:t>
            </a:r>
            <a:r>
              <a:rPr lang="en-US" baseline="0" dirty="0" smtClean="0"/>
              <a:t> </a:t>
            </a:r>
            <a:r>
              <a:rPr lang="en-US" baseline="0" dirty="0" err="1" smtClean="0"/>
              <a:t>hệ</a:t>
            </a:r>
            <a:r>
              <a:rPr lang="en-US" baseline="0" dirty="0" smtClean="0"/>
              <a:t> </a:t>
            </a:r>
            <a:r>
              <a:rPr lang="en-US" baseline="0" dirty="0" err="1" smtClean="0"/>
              <a:t>thống</a:t>
            </a:r>
            <a:r>
              <a:rPr lang="en-US" baseline="0" dirty="0" smtClean="0"/>
              <a:t> </a:t>
            </a:r>
          </a:p>
          <a:p>
            <a:pPr marL="171450" indent="-171450">
              <a:buFontTx/>
              <a:buChar char="-"/>
            </a:pPr>
            <a:r>
              <a:rPr lang="en-US" baseline="0" dirty="0" err="1" smtClean="0"/>
              <a:t>Bởi</a:t>
            </a:r>
            <a:r>
              <a:rPr lang="en-US" baseline="0" dirty="0" smtClean="0"/>
              <a:t> </a:t>
            </a:r>
            <a:r>
              <a:rPr lang="en-US" baseline="0" dirty="0" err="1" smtClean="0"/>
              <a:t>vì</a:t>
            </a:r>
            <a:r>
              <a:rPr lang="en-US" baseline="0" dirty="0" smtClean="0"/>
              <a:t> </a:t>
            </a:r>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dạng</a:t>
            </a:r>
            <a:r>
              <a:rPr lang="en-US" baseline="0" dirty="0" smtClean="0"/>
              <a:t> </a:t>
            </a: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mới</a:t>
            </a:r>
            <a:r>
              <a:rPr lang="en-US" baseline="0" dirty="0" smtClean="0"/>
              <a:t> </a:t>
            </a:r>
            <a:r>
              <a:rPr lang="en-US" baseline="0" dirty="0" err="1" smtClean="0"/>
              <a:t>đối</a:t>
            </a:r>
            <a:r>
              <a:rPr lang="en-US" baseline="0" dirty="0" smtClean="0"/>
              <a:t> </a:t>
            </a:r>
            <a:r>
              <a:rPr lang="en-US" baseline="0" dirty="0" err="1" smtClean="0"/>
              <a:t>với</a:t>
            </a:r>
            <a:r>
              <a:rPr lang="en-US" baseline="0" dirty="0" smtClean="0"/>
              <a:t> </a:t>
            </a:r>
            <a:r>
              <a:rPr lang="en-US" baseline="0" dirty="0" err="1" smtClean="0"/>
              <a:t>bọn</a:t>
            </a:r>
            <a:r>
              <a:rPr lang="en-US" baseline="0" dirty="0" smtClean="0"/>
              <a:t> </a:t>
            </a:r>
            <a:r>
              <a:rPr lang="en-US" baseline="0" dirty="0" err="1" smtClean="0"/>
              <a:t>em</a:t>
            </a:r>
            <a:r>
              <a:rPr lang="en-US" baseline="0" dirty="0" smtClean="0"/>
              <a:t>, </a:t>
            </a:r>
            <a:r>
              <a:rPr lang="en-US" baseline="0" dirty="0" err="1" smtClean="0"/>
              <a:t>chưa</a:t>
            </a:r>
            <a:r>
              <a:rPr lang="en-US" baseline="0" dirty="0" smtClean="0"/>
              <a:t> </a:t>
            </a:r>
            <a:r>
              <a:rPr lang="en-US" baseline="0" dirty="0" err="1" smtClean="0"/>
              <a:t>có</a:t>
            </a:r>
            <a:r>
              <a:rPr lang="en-US" baseline="0" dirty="0" smtClean="0"/>
              <a:t> </a:t>
            </a:r>
            <a:r>
              <a:rPr lang="en-US" baseline="0" dirty="0" err="1" smtClean="0"/>
              <a:t>tiền</a:t>
            </a:r>
            <a:r>
              <a:rPr lang="en-US" baseline="0" dirty="0" smtClean="0"/>
              <a:t> </a:t>
            </a:r>
            <a:r>
              <a:rPr lang="en-US" baseline="0" dirty="0" err="1" smtClean="0"/>
              <a:t>lệ</a:t>
            </a:r>
            <a:r>
              <a:rPr lang="en-US" baseline="0" dirty="0" smtClean="0"/>
              <a:t> </a:t>
            </a:r>
            <a:r>
              <a:rPr lang="en-US" baseline="0" dirty="0" err="1" smtClean="0"/>
              <a:t>nên</a:t>
            </a:r>
            <a:r>
              <a:rPr lang="en-US" baseline="0" dirty="0" smtClean="0"/>
              <a:t> </a:t>
            </a:r>
            <a:r>
              <a:rPr lang="en-US" baseline="0" dirty="0" err="1" smtClean="0"/>
              <a:t>việc</a:t>
            </a:r>
            <a:r>
              <a:rPr lang="en-US" baseline="0" dirty="0" smtClean="0"/>
              <a:t> requirement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thay</a:t>
            </a:r>
            <a:r>
              <a:rPr lang="en-US" baseline="0" dirty="0" smtClean="0"/>
              <a:t> </a:t>
            </a:r>
            <a:r>
              <a:rPr lang="en-US" baseline="0" dirty="0" err="1" smtClean="0"/>
              <a:t>đổi</a:t>
            </a:r>
            <a:r>
              <a:rPr lang="en-US" baseline="0" dirty="0" smtClean="0"/>
              <a:t> </a:t>
            </a:r>
            <a:r>
              <a:rPr lang="en-US" baseline="0" dirty="0" err="1" smtClean="0"/>
              <a:t>là</a:t>
            </a:r>
            <a:r>
              <a:rPr lang="en-US" baseline="0" dirty="0" smtClean="0"/>
              <a:t> </a:t>
            </a:r>
            <a:r>
              <a:rPr lang="en-US" baseline="0" dirty="0" err="1" smtClean="0"/>
              <a:t>khó</a:t>
            </a:r>
            <a:r>
              <a:rPr lang="en-US" baseline="0" dirty="0" smtClean="0"/>
              <a:t> </a:t>
            </a:r>
            <a:r>
              <a:rPr lang="en-US" baseline="0" dirty="0" err="1" smtClean="0"/>
              <a:t>tránh</a:t>
            </a:r>
            <a:r>
              <a:rPr lang="en-US" baseline="0" dirty="0" smtClean="0"/>
              <a:t> </a:t>
            </a:r>
            <a:r>
              <a:rPr lang="en-US" baseline="0" dirty="0" err="1" smtClean="0"/>
              <a:t>khỏi</a:t>
            </a:r>
            <a:endParaRPr lang="en-US" baseline="0" dirty="0" smtClean="0"/>
          </a:p>
          <a:p>
            <a:pPr marL="171450" indent="-171450">
              <a:buFontTx/>
              <a:buChar char="-"/>
            </a:pPr>
            <a:r>
              <a:rPr lang="en-US" baseline="0" dirty="0" err="1" smtClean="0"/>
              <a:t>Làm</a:t>
            </a:r>
            <a:r>
              <a:rPr lang="en-US" baseline="0" dirty="0" smtClean="0"/>
              <a:t> </a:t>
            </a:r>
            <a:r>
              <a:rPr lang="en-US" baseline="0" dirty="0" err="1" smtClean="0"/>
              <a:t>đến</a:t>
            </a:r>
            <a:r>
              <a:rPr lang="en-US" baseline="0" dirty="0" smtClean="0"/>
              <a:t> </a:t>
            </a:r>
            <a:r>
              <a:rPr lang="en-US" baseline="0" dirty="0" err="1" smtClean="0"/>
              <a:t>đâu</a:t>
            </a:r>
            <a:r>
              <a:rPr lang="en-US" baseline="0" dirty="0" smtClean="0"/>
              <a:t> </a:t>
            </a:r>
            <a:r>
              <a:rPr lang="en-US" baseline="0" dirty="0" err="1" smtClean="0"/>
              <a:t>chắc</a:t>
            </a:r>
            <a:r>
              <a:rPr lang="en-US" baseline="0" dirty="0" smtClean="0"/>
              <a:t> </a:t>
            </a:r>
            <a:r>
              <a:rPr lang="en-US" baseline="0" dirty="0" err="1" smtClean="0"/>
              <a:t>đến</a:t>
            </a:r>
            <a:r>
              <a:rPr lang="en-US" baseline="0" dirty="0" smtClean="0"/>
              <a:t> </a:t>
            </a:r>
            <a:r>
              <a:rPr lang="en-US" baseline="0" dirty="0" err="1" smtClean="0"/>
              <a:t>đấy</a:t>
            </a:r>
            <a:r>
              <a:rPr lang="en-US" baseline="0" dirty="0" smtClean="0"/>
              <a:t>, </a:t>
            </a:r>
            <a:r>
              <a:rPr lang="en-US" baseline="0" dirty="0" err="1" smtClean="0"/>
              <a:t>phù</a:t>
            </a:r>
            <a:r>
              <a:rPr lang="en-US" baseline="0" dirty="0" smtClean="0"/>
              <a:t> </a:t>
            </a:r>
            <a:r>
              <a:rPr lang="en-US" baseline="0" dirty="0" err="1" smtClean="0"/>
              <a:t>hợp</a:t>
            </a:r>
            <a:r>
              <a:rPr lang="en-US" baseline="0" dirty="0" smtClean="0"/>
              <a:t> </a:t>
            </a:r>
            <a:r>
              <a:rPr lang="en-US" baseline="0" dirty="0" err="1" smtClean="0"/>
              <a:t>khi</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làm</a:t>
            </a:r>
            <a:r>
              <a:rPr lang="en-US" baseline="0" dirty="0" smtClean="0"/>
              <a:t> </a:t>
            </a:r>
            <a:r>
              <a:rPr lang="en-US" baseline="0" dirty="0" err="1" smtClean="0"/>
              <a:t>đồ</a:t>
            </a:r>
            <a:r>
              <a:rPr lang="en-US" baseline="0" dirty="0" smtClean="0"/>
              <a:t> </a:t>
            </a:r>
            <a:r>
              <a:rPr lang="en-US" baseline="0" dirty="0" err="1" smtClean="0"/>
              <a:t>án</a:t>
            </a:r>
            <a:r>
              <a:rPr lang="en-US" baseline="0" dirty="0" smtClean="0"/>
              <a:t> </a:t>
            </a:r>
            <a:r>
              <a:rPr lang="en-US" baseline="0" dirty="0" err="1" smtClean="0"/>
              <a:t>tốt</a:t>
            </a:r>
            <a:r>
              <a:rPr lang="en-US" baseline="0" dirty="0" smtClean="0"/>
              <a:t> </a:t>
            </a:r>
            <a:r>
              <a:rPr lang="en-US" baseline="0" dirty="0" err="1" smtClean="0"/>
              <a:t>nghiệp</a:t>
            </a:r>
            <a:r>
              <a:rPr lang="en-US" baseline="0" dirty="0" smtClean="0"/>
              <a:t>, </a:t>
            </a:r>
            <a:r>
              <a:rPr lang="en-US" baseline="0" dirty="0" err="1" smtClean="0"/>
              <a:t>kể</a:t>
            </a:r>
            <a:r>
              <a:rPr lang="en-US" baseline="0" dirty="0" smtClean="0"/>
              <a:t> </a:t>
            </a:r>
            <a:r>
              <a:rPr lang="en-US" baseline="0" dirty="0" err="1" smtClean="0"/>
              <a:t>cả</a:t>
            </a:r>
            <a:r>
              <a:rPr lang="en-US" baseline="0" dirty="0" smtClean="0"/>
              <a:t> </a:t>
            </a:r>
            <a:r>
              <a:rPr lang="en-US" baseline="0" dirty="0" err="1" smtClean="0"/>
              <a:t>khi</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hết</a:t>
            </a:r>
            <a:r>
              <a:rPr lang="en-US" baseline="0" dirty="0" smtClean="0"/>
              <a:t>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vẫn</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có</a:t>
            </a:r>
            <a:r>
              <a:rPr lang="en-US" baseline="0" dirty="0" smtClean="0"/>
              <a:t> 1 </a:t>
            </a: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đã</a:t>
            </a:r>
            <a:r>
              <a:rPr lang="en-US" baseline="0" dirty="0" smtClean="0"/>
              <a:t> </a:t>
            </a:r>
            <a:r>
              <a:rPr lang="en-US" baseline="0" dirty="0" err="1" smtClean="0"/>
              <a:t>chạy</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này</a:t>
            </a:r>
            <a:r>
              <a:rPr lang="en-US" baseline="0" dirty="0" smtClean="0"/>
              <a:t> </a:t>
            </a:r>
            <a:r>
              <a:rPr lang="en-US" baseline="0" dirty="0" err="1" smtClean="0"/>
              <a:t>chưa</a:t>
            </a:r>
            <a:r>
              <a:rPr lang="en-US" baseline="0" dirty="0" smtClean="0"/>
              <a:t> </a:t>
            </a:r>
            <a:r>
              <a:rPr lang="en-US" baseline="0" dirty="0" err="1" smtClean="0"/>
              <a:t>đủ</a:t>
            </a:r>
            <a:r>
              <a:rPr lang="en-US" baseline="0" dirty="0" smtClean="0"/>
              <a:t> </a:t>
            </a:r>
            <a:r>
              <a:rPr lang="en-US" baseline="0" dirty="0" err="1" smtClean="0"/>
              <a:t>chức</a:t>
            </a:r>
            <a:r>
              <a:rPr lang="en-US" baseline="0" dirty="0" smtClean="0"/>
              <a:t> </a:t>
            </a:r>
            <a:r>
              <a:rPr lang="en-US" baseline="0" dirty="0" err="1" smtClean="0"/>
              <a:t>năng</a:t>
            </a:r>
            <a:r>
              <a:rPr lang="en-US" baseline="0" dirty="0" smtClean="0"/>
              <a:t> </a:t>
            </a:r>
            <a:r>
              <a:rPr lang="en-US" baseline="0" dirty="0" err="1" smtClean="0"/>
              <a:t>nhưng</a:t>
            </a:r>
            <a:r>
              <a:rPr lang="en-US" baseline="0" dirty="0" smtClean="0"/>
              <a:t> </a:t>
            </a:r>
            <a:r>
              <a:rPr lang="en-US" baseline="0" dirty="0" err="1" smtClean="0"/>
              <a:t>vẫn</a:t>
            </a:r>
            <a:r>
              <a:rPr lang="en-US" baseline="0" dirty="0" smtClean="0"/>
              <a:t> </a:t>
            </a:r>
            <a:r>
              <a:rPr lang="en-US" baseline="0" dirty="0" err="1" smtClean="0"/>
              <a:t>tốt</a:t>
            </a:r>
            <a:r>
              <a:rPr lang="en-US" baseline="0" dirty="0" smtClean="0"/>
              <a:t> </a:t>
            </a:r>
            <a:r>
              <a:rPr lang="en-US" baseline="0" dirty="0" err="1" smtClean="0"/>
              <a:t>hơn</a:t>
            </a:r>
            <a:r>
              <a:rPr lang="en-US" baseline="0" dirty="0" smtClean="0"/>
              <a:t> </a:t>
            </a:r>
            <a:r>
              <a:rPr lang="en-US" baseline="0" dirty="0" err="1" smtClean="0"/>
              <a:t>là</a:t>
            </a:r>
            <a:r>
              <a:rPr lang="en-US" baseline="0" dirty="0" smtClean="0"/>
              <a:t> </a:t>
            </a: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chưa</a:t>
            </a:r>
            <a:r>
              <a:rPr lang="en-US" baseline="0" dirty="0" smtClean="0"/>
              <a:t> </a:t>
            </a:r>
            <a:r>
              <a:rPr lang="en-US" baseline="0" dirty="0" err="1" smtClean="0"/>
              <a:t>dùng</a:t>
            </a:r>
            <a:r>
              <a:rPr lang="en-US" baseline="0" dirty="0" smtClean="0"/>
              <a:t> </a:t>
            </a:r>
            <a:r>
              <a:rPr lang="en-US" baseline="0" dirty="0" err="1" smtClean="0"/>
              <a:t>được</a:t>
            </a:r>
            <a:r>
              <a:rPr lang="en-US" baseline="0" dirty="0" smtClean="0"/>
              <a:t>. </a:t>
            </a:r>
          </a:p>
          <a:p>
            <a:pPr marL="171450" indent="-171450">
              <a:buFontTx/>
              <a:buChar char="-"/>
            </a:pPr>
            <a:r>
              <a:rPr lang="en-US" baseline="0" dirty="0" err="1" smtClean="0"/>
              <a:t>Việc</a:t>
            </a:r>
            <a:r>
              <a:rPr lang="en-US" baseline="0" dirty="0" smtClean="0"/>
              <a:t> </a:t>
            </a:r>
            <a:r>
              <a:rPr lang="en-US" baseline="0" dirty="0" err="1" smtClean="0"/>
              <a:t>phát</a:t>
            </a:r>
            <a:r>
              <a:rPr lang="en-US" baseline="0" dirty="0" smtClean="0"/>
              <a:t> </a:t>
            </a:r>
            <a:r>
              <a:rPr lang="en-US" baseline="0" dirty="0" err="1" smtClean="0"/>
              <a:t>hiện</a:t>
            </a:r>
            <a:r>
              <a:rPr lang="en-US" baseline="0" dirty="0" smtClean="0"/>
              <a:t> </a:t>
            </a:r>
            <a:r>
              <a:rPr lang="en-US" baseline="0" dirty="0" err="1" smtClean="0"/>
              <a:t>lỗi</a:t>
            </a:r>
            <a:r>
              <a:rPr lang="en-US" baseline="0" dirty="0" smtClean="0"/>
              <a:t> </a:t>
            </a:r>
            <a:r>
              <a:rPr lang="en-US" baseline="0" dirty="0" err="1" smtClean="0"/>
              <a:t>cũng</a:t>
            </a:r>
            <a:r>
              <a:rPr lang="en-US" baseline="0" dirty="0" smtClean="0"/>
              <a:t> </a:t>
            </a:r>
            <a:r>
              <a:rPr lang="en-US" baseline="0" dirty="0" err="1" smtClean="0"/>
              <a:t>dễ</a:t>
            </a:r>
            <a:r>
              <a:rPr lang="en-US" baseline="0" dirty="0" smtClean="0"/>
              <a:t> </a:t>
            </a:r>
            <a:r>
              <a:rPr lang="en-US" baseline="0" dirty="0" err="1" smtClean="0"/>
              <a:t>dàng</a:t>
            </a:r>
            <a:r>
              <a:rPr lang="en-US" baseline="0" dirty="0" smtClean="0"/>
              <a:t> </a:t>
            </a:r>
            <a:r>
              <a:rPr lang="en-US" baseline="0" dirty="0" err="1" smtClean="0"/>
              <a:t>hơn</a:t>
            </a:r>
            <a:r>
              <a:rPr lang="en-US" baseline="0" dirty="0" smtClean="0"/>
              <a:t> ở </a:t>
            </a:r>
            <a:r>
              <a:rPr lang="en-US" baseline="0" dirty="0" err="1" smtClean="0"/>
              <a:t>mỗi</a:t>
            </a:r>
            <a:r>
              <a:rPr lang="en-US" baseline="0" dirty="0" smtClean="0"/>
              <a:t> phase </a:t>
            </a:r>
            <a:r>
              <a:rPr lang="en-US" baseline="0" dirty="0" err="1" smtClean="0"/>
              <a:t>vì</a:t>
            </a:r>
            <a:r>
              <a:rPr lang="en-US" baseline="0" dirty="0" smtClean="0"/>
              <a:t> </a:t>
            </a:r>
            <a:r>
              <a:rPr lang="en-US" baseline="0" dirty="0" err="1" smtClean="0"/>
              <a:t>lỗi</a:t>
            </a:r>
            <a:r>
              <a:rPr lang="en-US" baseline="0" dirty="0" smtClean="0"/>
              <a:t> </a:t>
            </a:r>
            <a:r>
              <a:rPr lang="en-US" baseline="0" dirty="0" err="1" smtClean="0"/>
              <a:t>thường</a:t>
            </a:r>
            <a:r>
              <a:rPr lang="en-US" baseline="0" dirty="0" smtClean="0"/>
              <a:t> </a:t>
            </a:r>
            <a:r>
              <a:rPr lang="en-US" baseline="0" dirty="0" err="1" smtClean="0"/>
              <a:t>chỉ</a:t>
            </a:r>
            <a:r>
              <a:rPr lang="en-US" baseline="0" dirty="0" smtClean="0"/>
              <a:t> </a:t>
            </a:r>
            <a:r>
              <a:rPr lang="en-US" baseline="0" dirty="0" err="1" smtClean="0"/>
              <a:t>xảy</a:t>
            </a:r>
            <a:r>
              <a:rPr lang="en-US" baseline="0" dirty="0" smtClean="0"/>
              <a:t> </a:t>
            </a:r>
            <a:r>
              <a:rPr lang="en-US" baseline="0" dirty="0" err="1" smtClean="0"/>
              <a:t>ra</a:t>
            </a:r>
            <a:r>
              <a:rPr lang="en-US" baseline="0" dirty="0" smtClean="0"/>
              <a:t> ở </a:t>
            </a:r>
            <a:r>
              <a:rPr lang="en-US" baseline="0" dirty="0" err="1" smtClean="0"/>
              <a:t>các</a:t>
            </a:r>
            <a:r>
              <a:rPr lang="en-US" baseline="0" dirty="0" smtClean="0"/>
              <a:t> code </a:t>
            </a:r>
            <a:r>
              <a:rPr lang="en-US" baseline="0" dirty="0" err="1" smtClean="0"/>
              <a:t>mới</a:t>
            </a:r>
            <a:r>
              <a:rPr lang="en-US" baseline="0" dirty="0" smtClean="0"/>
              <a:t> </a:t>
            </a:r>
            <a:r>
              <a:rPr lang="en-US" baseline="0" dirty="0" err="1" smtClean="0"/>
              <a:t>thêm</a:t>
            </a:r>
            <a:r>
              <a:rPr lang="en-US" baseline="0" dirty="0" smtClean="0"/>
              <a:t> </a:t>
            </a:r>
            <a:r>
              <a:rPr lang="en-US" baseline="0" dirty="0" err="1" smtClean="0"/>
              <a:t>vào</a:t>
            </a:r>
            <a:r>
              <a:rPr lang="en-US" baseline="0" dirty="0" smtClean="0"/>
              <a:t>, </a:t>
            </a:r>
            <a:r>
              <a:rPr lang="en-US" baseline="0" dirty="0" err="1" smtClean="0"/>
              <a:t>điều</a:t>
            </a:r>
            <a:r>
              <a:rPr lang="en-US" baseline="0" dirty="0" smtClean="0"/>
              <a:t> </a:t>
            </a:r>
            <a:r>
              <a:rPr lang="en-US" baseline="0" dirty="0" err="1" smtClean="0"/>
              <a:t>này</a:t>
            </a:r>
            <a:r>
              <a:rPr lang="en-US" baseline="0" dirty="0" smtClean="0"/>
              <a:t> </a:t>
            </a:r>
            <a:r>
              <a:rPr lang="en-US" baseline="0" dirty="0" err="1" smtClean="0"/>
              <a:t>giúp</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phát</a:t>
            </a:r>
            <a:r>
              <a:rPr lang="en-US" baseline="0" dirty="0" smtClean="0"/>
              <a:t> </a:t>
            </a:r>
            <a:r>
              <a:rPr lang="en-US" baseline="0" dirty="0" err="1" smtClean="0"/>
              <a:t>hiện</a:t>
            </a:r>
            <a:r>
              <a:rPr lang="en-US" baseline="0" dirty="0" smtClean="0"/>
              <a:t> </a:t>
            </a:r>
            <a:r>
              <a:rPr lang="en-US" baseline="0" dirty="0" err="1" smtClean="0"/>
              <a:t>lỗi</a:t>
            </a:r>
            <a:r>
              <a:rPr lang="en-US" baseline="0" dirty="0" smtClean="0"/>
              <a:t> </a:t>
            </a:r>
            <a:r>
              <a:rPr lang="en-US" baseline="0" dirty="0" err="1" smtClean="0"/>
              <a:t>sớm</a:t>
            </a:r>
            <a:r>
              <a:rPr lang="en-US" baseline="0" dirty="0" smtClean="0"/>
              <a:t> </a:t>
            </a:r>
            <a:r>
              <a:rPr lang="en-US" baseline="0" dirty="0" smtClean="0">
                <a:sym typeface="Wingdings" panose="05000000000000000000" pitchFamily="2" charset="2"/>
              </a:rPr>
              <a:t></a:t>
            </a:r>
            <a:r>
              <a:rPr lang="en-US" baseline="0" dirty="0" smtClean="0"/>
              <a:t>  feedback </a:t>
            </a:r>
            <a:r>
              <a:rPr lang="en-US" baseline="0" dirty="0" smtClean="0">
                <a:sym typeface="Wingdings" panose="05000000000000000000" pitchFamily="2" charset="2"/>
              </a:rPr>
              <a:t> correct.</a:t>
            </a:r>
          </a:p>
          <a:p>
            <a:pPr marL="171450" indent="-171450">
              <a:buFontTx/>
              <a:buChar char="-"/>
            </a:pPr>
            <a:r>
              <a:rPr lang="en-US" baseline="0" dirty="0" err="1" smtClean="0">
                <a:sym typeface="Wingdings" panose="05000000000000000000" pitchFamily="2" charset="2"/>
              </a:rPr>
              <a:t>Dự</a:t>
            </a:r>
            <a:r>
              <a:rPr lang="en-US" baseline="0" dirty="0" smtClean="0">
                <a:sym typeface="Wingdings" panose="05000000000000000000" pitchFamily="2" charset="2"/>
              </a:rPr>
              <a:t> </a:t>
            </a:r>
            <a:r>
              <a:rPr lang="en-US" baseline="0" dirty="0" err="1" smtClean="0">
                <a:sym typeface="Wingdings" panose="05000000000000000000" pitchFamily="2" charset="2"/>
              </a:rPr>
              <a:t>án</a:t>
            </a:r>
            <a:r>
              <a:rPr lang="en-US" baseline="0" dirty="0" smtClean="0">
                <a:sym typeface="Wingdings" panose="05000000000000000000" pitchFamily="2" charset="2"/>
              </a:rPr>
              <a:t> </a:t>
            </a:r>
            <a:r>
              <a:rPr lang="en-US" baseline="0" dirty="0" err="1" smtClean="0">
                <a:sym typeface="Wingdings" panose="05000000000000000000" pitchFamily="2" charset="2"/>
              </a:rPr>
              <a:t>lớn</a:t>
            </a:r>
            <a:r>
              <a:rPr lang="en-US" baseline="0" dirty="0" smtClean="0">
                <a:sym typeface="Wingdings" panose="05000000000000000000" pitchFamily="2" charset="2"/>
              </a:rPr>
              <a:t>, </a:t>
            </a:r>
            <a:r>
              <a:rPr lang="en-US" baseline="0" dirty="0" err="1" smtClean="0">
                <a:sym typeface="Wingdings" panose="05000000000000000000" pitchFamily="2" charset="2"/>
              </a:rPr>
              <a:t>nhiều</a:t>
            </a:r>
            <a:r>
              <a:rPr lang="en-US" baseline="0" dirty="0" smtClean="0">
                <a:sym typeface="Wingdings" panose="05000000000000000000" pitchFamily="2" charset="2"/>
              </a:rPr>
              <a:t> </a:t>
            </a:r>
            <a:r>
              <a:rPr lang="en-US" baseline="0" dirty="0" err="1" smtClean="0">
                <a:sym typeface="Wingdings" panose="05000000000000000000" pitchFamily="2" charset="2"/>
              </a:rPr>
              <a:t>thử</a:t>
            </a:r>
            <a:r>
              <a:rPr lang="en-US" baseline="0" dirty="0" smtClean="0">
                <a:sym typeface="Wingdings" panose="05000000000000000000" pitchFamily="2" charset="2"/>
              </a:rPr>
              <a:t> </a:t>
            </a:r>
            <a:r>
              <a:rPr lang="en-US" baseline="0" dirty="0" err="1" smtClean="0">
                <a:sym typeface="Wingdings" panose="05000000000000000000" pitchFamily="2" charset="2"/>
              </a:rPr>
              <a:t>thách</a:t>
            </a:r>
            <a:r>
              <a:rPr lang="en-US" baseline="0" dirty="0" smtClean="0">
                <a:sym typeface="Wingdings" panose="05000000000000000000" pitchFamily="2" charset="2"/>
              </a:rPr>
              <a:t> </a:t>
            </a:r>
            <a:r>
              <a:rPr lang="en-US" baseline="0" dirty="0" err="1" smtClean="0">
                <a:sym typeface="Wingdings" panose="05000000000000000000" pitchFamily="2" charset="2"/>
              </a:rPr>
              <a:t>với</a:t>
            </a:r>
            <a:r>
              <a:rPr lang="en-US" baseline="0" dirty="0" smtClean="0">
                <a:sym typeface="Wingdings" panose="05000000000000000000" pitchFamily="2" charset="2"/>
              </a:rPr>
              <a:t> </a:t>
            </a:r>
            <a:r>
              <a:rPr lang="en-US" baseline="0" dirty="0" err="1" smtClean="0">
                <a:sym typeface="Wingdings" panose="05000000000000000000" pitchFamily="2" charset="2"/>
              </a:rPr>
              <a:t>nhóm</a:t>
            </a:r>
            <a:r>
              <a:rPr lang="en-US" baseline="0" dirty="0" smtClean="0">
                <a:sym typeface="Wingdings" panose="05000000000000000000" pitchFamily="2" charset="2"/>
              </a:rPr>
              <a:t> </a:t>
            </a:r>
            <a:r>
              <a:rPr lang="en-US" baseline="0" dirty="0" err="1" smtClean="0">
                <a:sym typeface="Wingdings" panose="05000000000000000000" pitchFamily="2" charset="2"/>
              </a:rPr>
              <a:t>cả</a:t>
            </a:r>
            <a:r>
              <a:rPr lang="en-US" baseline="0" dirty="0" smtClean="0">
                <a:sym typeface="Wingdings" panose="05000000000000000000" pitchFamily="2" charset="2"/>
              </a:rPr>
              <a:t> </a:t>
            </a:r>
            <a:r>
              <a:rPr lang="en-US" baseline="0" dirty="0" err="1" smtClean="0">
                <a:sym typeface="Wingdings" panose="05000000000000000000" pitchFamily="2" charset="2"/>
              </a:rPr>
              <a:t>về</a:t>
            </a:r>
            <a:r>
              <a:rPr lang="en-US" baseline="0" dirty="0" smtClean="0">
                <a:sym typeface="Wingdings" panose="05000000000000000000" pitchFamily="2" charset="2"/>
              </a:rPr>
              <a:t> business </a:t>
            </a:r>
            <a:r>
              <a:rPr lang="en-US" baseline="0" dirty="0" err="1" smtClean="0">
                <a:sym typeface="Wingdings" panose="05000000000000000000" pitchFamily="2" charset="2"/>
              </a:rPr>
              <a:t>và</a:t>
            </a:r>
            <a:r>
              <a:rPr lang="en-US" baseline="0" dirty="0" smtClean="0">
                <a:sym typeface="Wingdings" panose="05000000000000000000" pitchFamily="2" charset="2"/>
              </a:rPr>
              <a:t> </a:t>
            </a:r>
            <a:r>
              <a:rPr lang="en-US" baseline="0" dirty="0" err="1" smtClean="0">
                <a:sym typeface="Wingdings" panose="05000000000000000000" pitchFamily="2" charset="2"/>
              </a:rPr>
              <a:t>công</a:t>
            </a:r>
            <a:r>
              <a:rPr lang="en-US" baseline="0" dirty="0" smtClean="0">
                <a:sym typeface="Wingdings" panose="05000000000000000000" pitchFamily="2" charset="2"/>
              </a:rPr>
              <a:t> </a:t>
            </a:r>
            <a:r>
              <a:rPr lang="en-US" baseline="0" dirty="0" err="1" smtClean="0">
                <a:sym typeface="Wingdings" panose="05000000000000000000" pitchFamily="2" charset="2"/>
              </a:rPr>
              <a:t>nghệ</a:t>
            </a:r>
            <a:r>
              <a:rPr lang="en-US" baseline="0" dirty="0" smtClean="0">
                <a:sym typeface="Wingdings" panose="05000000000000000000" pitchFamily="2" charset="2"/>
              </a:rPr>
              <a:t> -&gt; </a:t>
            </a:r>
            <a:r>
              <a:rPr lang="en-US" baseline="0" dirty="0" err="1" smtClean="0">
                <a:sym typeface="Wingdings" panose="05000000000000000000" pitchFamily="2" charset="2"/>
              </a:rPr>
              <a:t>trong</a:t>
            </a:r>
            <a:r>
              <a:rPr lang="en-US" baseline="0" dirty="0" smtClean="0">
                <a:sym typeface="Wingdings" panose="05000000000000000000" pitchFamily="2" charset="2"/>
              </a:rPr>
              <a:t> </a:t>
            </a:r>
            <a:r>
              <a:rPr lang="en-US" baseline="0" dirty="0" err="1" smtClean="0">
                <a:sym typeface="Wingdings" panose="05000000000000000000" pitchFamily="2" charset="2"/>
              </a:rPr>
              <a:t>quá</a:t>
            </a:r>
            <a:r>
              <a:rPr lang="en-US" baseline="0" dirty="0" smtClean="0">
                <a:sym typeface="Wingdings" panose="05000000000000000000" pitchFamily="2" charset="2"/>
              </a:rPr>
              <a:t> </a:t>
            </a:r>
            <a:r>
              <a:rPr lang="en-US" baseline="0" dirty="0" err="1" smtClean="0">
                <a:sym typeface="Wingdings" panose="05000000000000000000" pitchFamily="2" charset="2"/>
              </a:rPr>
              <a:t>trình</a:t>
            </a:r>
            <a:r>
              <a:rPr lang="en-US" baseline="0" dirty="0" smtClean="0">
                <a:sym typeface="Wingdings" panose="05000000000000000000" pitchFamily="2" charset="2"/>
              </a:rPr>
              <a:t> </a:t>
            </a:r>
            <a:r>
              <a:rPr lang="en-US" baseline="0" dirty="0" err="1" smtClean="0">
                <a:sym typeface="Wingdings" panose="05000000000000000000" pitchFamily="2" charset="2"/>
              </a:rPr>
              <a:t>làm</a:t>
            </a:r>
            <a:r>
              <a:rPr lang="en-US" baseline="0" dirty="0" smtClean="0">
                <a:sym typeface="Wingdings" panose="05000000000000000000" pitchFamily="2" charset="2"/>
              </a:rPr>
              <a:t> </a:t>
            </a:r>
            <a:r>
              <a:rPr lang="en-US" baseline="0" dirty="0" err="1" smtClean="0">
                <a:sym typeface="Wingdings" panose="05000000000000000000" pitchFamily="2" charset="2"/>
              </a:rPr>
              <a:t>vừa</a:t>
            </a:r>
            <a:r>
              <a:rPr lang="en-US" baseline="0" dirty="0" smtClean="0">
                <a:sym typeface="Wingdings" panose="05000000000000000000" pitchFamily="2" charset="2"/>
              </a:rPr>
              <a:t> </a:t>
            </a:r>
            <a:r>
              <a:rPr lang="en-US" baseline="0" dirty="0" err="1" smtClean="0">
                <a:sym typeface="Wingdings" panose="05000000000000000000" pitchFamily="2" charset="2"/>
              </a:rPr>
              <a:t>sửa</a:t>
            </a:r>
            <a:r>
              <a:rPr lang="en-US" baseline="0" dirty="0" smtClean="0">
                <a:sym typeface="Wingdings" panose="05000000000000000000" pitchFamily="2" charset="2"/>
              </a:rPr>
              <a:t> </a:t>
            </a:r>
            <a:r>
              <a:rPr lang="en-US" baseline="0" dirty="0" err="1" smtClean="0">
                <a:sym typeface="Wingdings" panose="05000000000000000000" pitchFamily="2" charset="2"/>
              </a:rPr>
              <a:t>vừa</a:t>
            </a:r>
            <a:r>
              <a:rPr lang="en-US" baseline="0" dirty="0" smtClean="0">
                <a:sym typeface="Wingdings" panose="05000000000000000000" pitchFamily="2" charset="2"/>
              </a:rPr>
              <a:t> </a:t>
            </a:r>
            <a:r>
              <a:rPr lang="en-US" baseline="0" dirty="0" err="1" smtClean="0">
                <a:sym typeface="Wingdings" panose="05000000000000000000" pitchFamily="2" charset="2"/>
              </a:rPr>
              <a:t>cập</a:t>
            </a:r>
            <a:r>
              <a:rPr lang="en-US" baseline="0" dirty="0" smtClean="0">
                <a:sym typeface="Wingdings" panose="05000000000000000000" pitchFamily="2" charset="2"/>
              </a:rPr>
              <a:t> </a:t>
            </a:r>
            <a:r>
              <a:rPr lang="en-US" baseline="0" dirty="0" err="1" smtClean="0">
                <a:sym typeface="Wingdings" panose="05000000000000000000" pitchFamily="2" charset="2"/>
              </a:rPr>
              <a:t>nhật</a:t>
            </a:r>
            <a:r>
              <a:rPr lang="en-US" baseline="0" dirty="0" smtClean="0">
                <a:sym typeface="Wingdings" panose="05000000000000000000" pitchFamily="2" charset="2"/>
              </a:rPr>
              <a:t> </a:t>
            </a:r>
            <a:r>
              <a:rPr lang="en-US" baseline="0" dirty="0" err="1" smtClean="0">
                <a:sym typeface="Wingdings" panose="05000000000000000000" pitchFamily="2" charset="2"/>
              </a:rPr>
              <a:t>rất</a:t>
            </a:r>
            <a:r>
              <a:rPr lang="en-US" baseline="0" dirty="0" smtClean="0">
                <a:sym typeface="Wingdings" panose="05000000000000000000" pitchFamily="2" charset="2"/>
              </a:rPr>
              <a:t> </a:t>
            </a:r>
            <a:r>
              <a:rPr lang="en-US" baseline="0" dirty="0" err="1" smtClean="0">
                <a:sym typeface="Wingdings" panose="05000000000000000000" pitchFamily="2" charset="2"/>
              </a:rPr>
              <a:t>nhiều</a:t>
            </a:r>
            <a:r>
              <a:rPr lang="en-US" baseline="0" dirty="0" smtClean="0">
                <a:sym typeface="Wingdings" panose="05000000000000000000" pitchFamily="2" charset="2"/>
              </a:rPr>
              <a:t>.</a:t>
            </a:r>
          </a:p>
        </p:txBody>
      </p:sp>
      <p:sp>
        <p:nvSpPr>
          <p:cNvPr id="4" name="Slide Number Placeholder 3"/>
          <p:cNvSpPr>
            <a:spLocks noGrp="1"/>
          </p:cNvSpPr>
          <p:nvPr>
            <p:ph type="sldNum" sz="quarter" idx="10"/>
          </p:nvPr>
        </p:nvSpPr>
        <p:spPr/>
        <p:txBody>
          <a:bodyPr/>
          <a:lstStyle/>
          <a:p>
            <a:fld id="{9096D23E-54E3-49E9-B00A-81BCB7C13A49}" type="slidenum">
              <a:rPr lang="vi-VN" smtClean="0"/>
              <a:t>14</a:t>
            </a:fld>
            <a:endParaRPr lang="vi-VN"/>
          </a:p>
        </p:txBody>
      </p:sp>
    </p:spTree>
    <p:extLst>
      <p:ext uri="{BB962C8B-B14F-4D97-AF65-F5344CB8AC3E}">
        <p14:creationId xmlns:p14="http://schemas.microsoft.com/office/powerpoint/2010/main" val="76434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Về</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trong</a:t>
            </a:r>
            <a:r>
              <a:rPr lang="en-US" baseline="0" dirty="0" smtClean="0"/>
              <a:t> </a:t>
            </a:r>
            <a:r>
              <a:rPr lang="en-US" baseline="0" dirty="0" err="1" smtClean="0"/>
              <a:t>nhóm</a:t>
            </a:r>
            <a:endParaRPr lang="en-US" baseline="0" dirty="0" smtClean="0"/>
          </a:p>
          <a:p>
            <a:pPr marL="171450" indent="-171450">
              <a:buFontTx/>
              <a:buChar char="-"/>
            </a:pP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cùng</a:t>
            </a:r>
            <a:r>
              <a:rPr lang="en-US" baseline="0" dirty="0" smtClean="0"/>
              <a:t> </a:t>
            </a:r>
            <a:r>
              <a:rPr lang="en-US" baseline="0" dirty="0" err="1" smtClean="0"/>
              <a:t>nhau</a:t>
            </a:r>
            <a:r>
              <a:rPr lang="en-US" baseline="0" dirty="0" smtClean="0"/>
              <a:t> 6h </a:t>
            </a:r>
            <a:r>
              <a:rPr lang="en-US" baseline="0" dirty="0" err="1" smtClean="0"/>
              <a:t>một</a:t>
            </a:r>
            <a:r>
              <a:rPr lang="en-US" baseline="0" dirty="0" smtClean="0"/>
              <a:t> </a:t>
            </a:r>
            <a:r>
              <a:rPr lang="en-US" baseline="0" dirty="0" err="1" smtClean="0"/>
              <a:t>ngày</a:t>
            </a:r>
            <a:r>
              <a:rPr lang="en-US" baseline="0" dirty="0" smtClean="0"/>
              <a:t> </a:t>
            </a:r>
            <a:r>
              <a:rPr lang="en-US" baseline="0" dirty="0" err="1" smtClean="0"/>
              <a:t>từ</a:t>
            </a:r>
            <a:r>
              <a:rPr lang="en-US" baseline="0" dirty="0" smtClean="0"/>
              <a:t> </a:t>
            </a:r>
            <a:r>
              <a:rPr lang="en-US" baseline="0" dirty="0" err="1" smtClean="0"/>
              <a:t>thứ</a:t>
            </a:r>
            <a:r>
              <a:rPr lang="en-US" baseline="0" dirty="0" smtClean="0"/>
              <a:t> 2 </a:t>
            </a:r>
            <a:r>
              <a:rPr lang="en-US" baseline="0" dirty="0" err="1" smtClean="0"/>
              <a:t>đến</a:t>
            </a:r>
            <a:r>
              <a:rPr lang="en-US" baseline="0" dirty="0" smtClean="0"/>
              <a:t> </a:t>
            </a:r>
            <a:r>
              <a:rPr lang="en-US" baseline="0" dirty="0" err="1" smtClean="0"/>
              <a:t>thứ</a:t>
            </a:r>
            <a:r>
              <a:rPr lang="en-US" baseline="0" dirty="0" smtClean="0"/>
              <a:t> 7, CN </a:t>
            </a:r>
            <a:r>
              <a:rPr lang="en-US" baseline="0" dirty="0" err="1" smtClean="0"/>
              <a:t>sẽ</a:t>
            </a:r>
            <a:r>
              <a:rPr lang="en-US" baseline="0" dirty="0" smtClean="0"/>
              <a:t> </a:t>
            </a:r>
            <a:r>
              <a:rPr lang="en-US" baseline="0" dirty="0" err="1" smtClean="0"/>
              <a:t>dành</a:t>
            </a:r>
            <a:r>
              <a:rPr lang="en-US" baseline="0" dirty="0" smtClean="0"/>
              <a:t> </a:t>
            </a:r>
            <a:r>
              <a:rPr lang="en-US" baseline="0" dirty="0" err="1" smtClean="0"/>
              <a:t>để</a:t>
            </a:r>
            <a:r>
              <a:rPr lang="en-US" baseline="0" dirty="0" smtClean="0"/>
              <a:t> </a:t>
            </a:r>
            <a:r>
              <a:rPr lang="en-US" baseline="0" dirty="0" err="1" smtClean="0"/>
              <a:t>nghỉ</a:t>
            </a:r>
            <a:r>
              <a:rPr lang="en-US" baseline="0" dirty="0" smtClean="0"/>
              <a:t> </a:t>
            </a:r>
            <a:r>
              <a:rPr lang="en-US" baseline="0" dirty="0" err="1" smtClean="0"/>
              <a:t>ngơi</a:t>
            </a:r>
            <a:r>
              <a:rPr lang="en-US" baseline="0" dirty="0" smtClean="0"/>
              <a:t> </a:t>
            </a:r>
            <a:r>
              <a:rPr lang="en-US" baseline="0" dirty="0" err="1" smtClean="0"/>
              <a:t>hoặc</a:t>
            </a:r>
            <a:r>
              <a:rPr lang="en-US" baseline="0" dirty="0" smtClean="0"/>
              <a:t> buffer </a:t>
            </a:r>
            <a:r>
              <a:rPr lang="en-US" baseline="0" dirty="0" err="1" smtClean="0"/>
              <a:t>cho</a:t>
            </a:r>
            <a:r>
              <a:rPr lang="en-US" baseline="0" dirty="0" smtClean="0"/>
              <a:t> </a:t>
            </a:r>
            <a:r>
              <a:rPr lang="en-US" baseline="0" dirty="0" err="1" smtClean="0"/>
              <a:t>những</a:t>
            </a:r>
            <a:r>
              <a:rPr lang="en-US" baseline="0" dirty="0" smtClean="0"/>
              <a:t> </a:t>
            </a:r>
            <a:r>
              <a:rPr lang="en-US" baseline="0" dirty="0" err="1" smtClean="0"/>
              <a:t>việc</a:t>
            </a:r>
            <a:r>
              <a:rPr lang="en-US" baseline="0" dirty="0" smtClean="0"/>
              <a:t> </a:t>
            </a:r>
            <a:r>
              <a:rPr lang="en-US" baseline="0" dirty="0" err="1" smtClean="0"/>
              <a:t>chưa</a:t>
            </a:r>
            <a:r>
              <a:rPr lang="en-US" baseline="0" dirty="0" smtClean="0"/>
              <a:t> </a:t>
            </a:r>
            <a:r>
              <a:rPr lang="en-US" baseline="0" dirty="0" err="1" smtClean="0"/>
              <a:t>hoàn</a:t>
            </a:r>
            <a:r>
              <a:rPr lang="en-US" baseline="0" dirty="0" smtClean="0"/>
              <a:t> </a:t>
            </a:r>
            <a:r>
              <a:rPr lang="en-US" baseline="0" dirty="0" err="1" smtClean="0"/>
              <a:t>thành</a:t>
            </a:r>
            <a:r>
              <a:rPr lang="en-US" baseline="0" dirty="0" smtClean="0"/>
              <a:t> </a:t>
            </a:r>
            <a:r>
              <a:rPr lang="en-US" baseline="0" dirty="0" err="1" smtClean="0"/>
              <a:t>trong</a:t>
            </a:r>
            <a:r>
              <a:rPr lang="en-US" baseline="0" dirty="0" smtClean="0"/>
              <a:t> </a:t>
            </a:r>
            <a:r>
              <a:rPr lang="en-US" baseline="0" dirty="0" err="1" smtClean="0"/>
              <a:t>tuần</a:t>
            </a:r>
            <a:r>
              <a:rPr lang="en-US" baseline="0" dirty="0" smtClean="0"/>
              <a:t>.</a:t>
            </a:r>
          </a:p>
          <a:p>
            <a:pPr marL="171450" indent="-171450">
              <a:buFontTx/>
              <a:buChar char="-"/>
            </a:pPr>
            <a:r>
              <a:rPr lang="en-US" baseline="0" dirty="0" smtClean="0"/>
              <a:t>3 </a:t>
            </a:r>
            <a:r>
              <a:rPr lang="en-US" baseline="0" dirty="0" err="1" smtClean="0"/>
              <a:t>địa</a:t>
            </a:r>
            <a:r>
              <a:rPr lang="en-US" baseline="0" dirty="0" smtClean="0"/>
              <a:t> </a:t>
            </a:r>
            <a:r>
              <a:rPr lang="en-US" baseline="0" dirty="0" err="1" smtClean="0"/>
              <a:t>điểm</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thường</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là</a:t>
            </a:r>
            <a:r>
              <a:rPr lang="en-US" baseline="0" dirty="0" smtClean="0"/>
              <a:t> </a:t>
            </a:r>
            <a:r>
              <a:rPr lang="en-US" baseline="0" dirty="0" err="1" smtClean="0"/>
              <a:t>công</a:t>
            </a:r>
            <a:r>
              <a:rPr lang="en-US" baseline="0" dirty="0" smtClean="0"/>
              <a:t> ty </a:t>
            </a:r>
            <a:r>
              <a:rPr lang="en-US" baseline="0" dirty="0" err="1" smtClean="0"/>
              <a:t>ebuz</a:t>
            </a:r>
            <a:r>
              <a:rPr lang="en-US" baseline="0" dirty="0" smtClean="0"/>
              <a:t>, </a:t>
            </a:r>
            <a:r>
              <a:rPr lang="en-US" baseline="0" dirty="0" err="1" smtClean="0"/>
              <a:t>trường</a:t>
            </a:r>
            <a:r>
              <a:rPr lang="en-US" baseline="0" dirty="0" smtClean="0"/>
              <a:t> </a:t>
            </a:r>
            <a:r>
              <a:rPr lang="en-US" baseline="0" dirty="0" err="1" smtClean="0"/>
              <a:t>fpt</a:t>
            </a:r>
            <a:r>
              <a:rPr lang="en-US" baseline="0" dirty="0" smtClean="0"/>
              <a:t> </a:t>
            </a:r>
            <a:r>
              <a:rPr lang="en-US" baseline="0" dirty="0" err="1" smtClean="0"/>
              <a:t>và</a:t>
            </a:r>
            <a:r>
              <a:rPr lang="en-US" baseline="0" dirty="0" smtClean="0"/>
              <a:t> </a:t>
            </a:r>
            <a:r>
              <a:rPr lang="en-US" baseline="0" dirty="0" err="1" smtClean="0"/>
              <a:t>làm</a:t>
            </a:r>
            <a:r>
              <a:rPr lang="en-US" baseline="0" dirty="0" smtClean="0"/>
              <a:t> </a:t>
            </a:r>
            <a:r>
              <a:rPr lang="en-US" baseline="0" dirty="0" err="1" smtClean="0"/>
              <a:t>tại</a:t>
            </a:r>
            <a:r>
              <a:rPr lang="en-US" baseline="0" dirty="0" smtClean="0"/>
              <a:t> </a:t>
            </a:r>
            <a:r>
              <a:rPr lang="en-US" baseline="0" dirty="0" err="1" smtClean="0"/>
              <a:t>nhà</a:t>
            </a:r>
            <a:endParaRPr lang="en-US" baseline="0" dirty="0" smtClean="0"/>
          </a:p>
          <a:p>
            <a:pPr marL="171450" indent="-171450">
              <a:buFontTx/>
              <a:buChar char="-"/>
            </a:pP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giao</a:t>
            </a:r>
            <a:r>
              <a:rPr lang="en-US" baseline="0" dirty="0" smtClean="0"/>
              <a:t> </a:t>
            </a:r>
            <a:r>
              <a:rPr lang="en-US" baseline="0" dirty="0" err="1" smtClean="0"/>
              <a:t>tiếp</a:t>
            </a:r>
            <a:r>
              <a:rPr lang="en-US" baseline="0" dirty="0" smtClean="0"/>
              <a:t> </a:t>
            </a:r>
            <a:r>
              <a:rPr lang="en-US" baseline="0" dirty="0" err="1" smtClean="0"/>
              <a:t>với</a:t>
            </a:r>
            <a:r>
              <a:rPr lang="en-US" baseline="0" dirty="0" smtClean="0"/>
              <a:t> </a:t>
            </a:r>
            <a:r>
              <a:rPr lang="en-US" baseline="0" dirty="0" err="1" smtClean="0"/>
              <a:t>nhau</a:t>
            </a:r>
            <a:r>
              <a:rPr lang="en-US" baseline="0" dirty="0" smtClean="0"/>
              <a:t> </a:t>
            </a:r>
            <a:r>
              <a:rPr lang="en-US" baseline="0" dirty="0" err="1" smtClean="0"/>
              <a:t>thông</a:t>
            </a:r>
            <a:r>
              <a:rPr lang="en-US" baseline="0" dirty="0" smtClean="0"/>
              <a:t> qua </a:t>
            </a:r>
            <a:r>
              <a:rPr lang="en-US" baseline="0" dirty="0" err="1" smtClean="0"/>
              <a:t>điện</a:t>
            </a:r>
            <a:r>
              <a:rPr lang="en-US" baseline="0" dirty="0" smtClean="0"/>
              <a:t> </a:t>
            </a:r>
            <a:r>
              <a:rPr lang="en-US" baseline="0" dirty="0" err="1" smtClean="0"/>
              <a:t>thoại</a:t>
            </a:r>
            <a:r>
              <a:rPr lang="en-US" baseline="0" dirty="0" smtClean="0"/>
              <a:t>, </a:t>
            </a:r>
            <a:r>
              <a:rPr lang="en-US" baseline="0" dirty="0" err="1" smtClean="0"/>
              <a:t>skype</a:t>
            </a:r>
            <a:r>
              <a:rPr lang="en-US" baseline="0" dirty="0" smtClean="0"/>
              <a:t>, email </a:t>
            </a:r>
            <a:r>
              <a:rPr lang="en-US" baseline="0" dirty="0" err="1" smtClean="0"/>
              <a:t>và</a:t>
            </a:r>
            <a:r>
              <a:rPr lang="en-US" baseline="0" dirty="0" smtClean="0"/>
              <a:t> </a:t>
            </a:r>
            <a:r>
              <a:rPr lang="en-US" baseline="0" dirty="0" err="1" smtClean="0"/>
              <a:t>gặp</a:t>
            </a:r>
            <a:r>
              <a:rPr lang="en-US" baseline="0" dirty="0" smtClean="0"/>
              <a:t> </a:t>
            </a:r>
            <a:r>
              <a:rPr lang="en-US" baseline="0" dirty="0" err="1" smtClean="0"/>
              <a:t>mặt</a:t>
            </a:r>
            <a:r>
              <a:rPr lang="en-US" baseline="0" dirty="0" smtClean="0"/>
              <a:t> </a:t>
            </a:r>
            <a:r>
              <a:rPr lang="en-US" baseline="0" dirty="0" err="1" smtClean="0"/>
              <a:t>trực</a:t>
            </a:r>
            <a:r>
              <a:rPr lang="en-US" baseline="0" dirty="0" smtClean="0"/>
              <a:t> </a:t>
            </a:r>
            <a:r>
              <a:rPr lang="en-US" baseline="0" dirty="0" err="1" smtClean="0"/>
              <a:t>tiếp</a:t>
            </a:r>
            <a:endParaRPr lang="en-US" baseline="0" dirty="0" smtClean="0"/>
          </a:p>
          <a:p>
            <a:pPr marL="171450" indent="-171450">
              <a:buFontTx/>
              <a:buChar char="-"/>
            </a:pP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gặp</a:t>
            </a:r>
            <a:r>
              <a:rPr lang="en-US" baseline="0" dirty="0" smtClean="0"/>
              <a:t> </a:t>
            </a:r>
            <a:r>
              <a:rPr lang="en-US" baseline="0" dirty="0" err="1" smtClean="0"/>
              <a:t>thầy</a:t>
            </a:r>
            <a:r>
              <a:rPr lang="en-US" baseline="0" dirty="0" smtClean="0"/>
              <a:t> </a:t>
            </a:r>
            <a:r>
              <a:rPr lang="en-US" baseline="0" dirty="0" err="1" smtClean="0"/>
              <a:t>trung</a:t>
            </a:r>
            <a:r>
              <a:rPr lang="en-US" baseline="0" dirty="0" smtClean="0"/>
              <a:t> 1 </a:t>
            </a:r>
            <a:r>
              <a:rPr lang="en-US" baseline="0" dirty="0" err="1" smtClean="0"/>
              <a:t>lần</a:t>
            </a:r>
            <a:r>
              <a:rPr lang="en-US" baseline="0" dirty="0" smtClean="0"/>
              <a:t>/ </a:t>
            </a:r>
            <a:r>
              <a:rPr lang="en-US" baseline="0" dirty="0" err="1" smtClean="0"/>
              <a:t>tuần</a:t>
            </a:r>
            <a:r>
              <a:rPr lang="en-US" baseline="0" dirty="0" smtClean="0"/>
              <a:t> </a:t>
            </a:r>
            <a:r>
              <a:rPr lang="en-US" baseline="0" dirty="0" err="1" smtClean="0"/>
              <a:t>và</a:t>
            </a:r>
            <a:r>
              <a:rPr lang="en-US" baseline="0" dirty="0" smtClean="0"/>
              <a:t> team building </a:t>
            </a:r>
            <a:r>
              <a:rPr lang="en-US" baseline="0" dirty="0" err="1" smtClean="0"/>
              <a:t>trung</a:t>
            </a:r>
            <a:r>
              <a:rPr lang="en-US" baseline="0" dirty="0" smtClean="0"/>
              <a:t> </a:t>
            </a:r>
            <a:r>
              <a:rPr lang="en-US" baseline="0" dirty="0" err="1" smtClean="0"/>
              <a:t>bình</a:t>
            </a:r>
            <a:r>
              <a:rPr lang="en-US" baseline="0" dirty="0" smtClean="0"/>
              <a:t> </a:t>
            </a:r>
            <a:r>
              <a:rPr lang="en-US" baseline="0" dirty="0" err="1" smtClean="0"/>
              <a:t>là</a:t>
            </a:r>
            <a:r>
              <a:rPr lang="en-US" baseline="0" dirty="0" smtClean="0"/>
              <a:t> 1 </a:t>
            </a:r>
            <a:r>
              <a:rPr lang="en-US" baseline="0" dirty="0" err="1" smtClean="0"/>
              <a:t>lần</a:t>
            </a:r>
            <a:r>
              <a:rPr lang="en-US" baseline="0" dirty="0" smtClean="0"/>
              <a:t>/</a:t>
            </a:r>
            <a:r>
              <a:rPr lang="en-US" baseline="0" dirty="0" err="1" smtClean="0"/>
              <a:t>tháng</a:t>
            </a:r>
            <a:r>
              <a:rPr lang="en-US" baseline="0" dirty="0" smtClean="0"/>
              <a:t> :D</a:t>
            </a:r>
          </a:p>
          <a:p>
            <a:pPr marL="171450" indent="-171450">
              <a:buFontTx/>
              <a:buChar char="-"/>
            </a:pPr>
            <a:endParaRPr lang="en-US" baseline="0" dirty="0" smtClean="0"/>
          </a:p>
          <a:p>
            <a:endParaRPr lang="vi-VN" dirty="0"/>
          </a:p>
        </p:txBody>
      </p:sp>
      <p:sp>
        <p:nvSpPr>
          <p:cNvPr id="4" name="Slide Number Placeholder 3"/>
          <p:cNvSpPr>
            <a:spLocks noGrp="1"/>
          </p:cNvSpPr>
          <p:nvPr>
            <p:ph type="sldNum" sz="quarter" idx="10"/>
          </p:nvPr>
        </p:nvSpPr>
        <p:spPr/>
        <p:txBody>
          <a:bodyPr/>
          <a:lstStyle/>
          <a:p>
            <a:fld id="{9096D23E-54E3-49E9-B00A-81BCB7C13A49}" type="slidenum">
              <a:rPr lang="vi-VN" smtClean="0"/>
              <a:t>15</a:t>
            </a:fld>
            <a:endParaRPr lang="vi-VN"/>
          </a:p>
        </p:txBody>
      </p:sp>
    </p:spTree>
    <p:extLst>
      <p:ext uri="{BB962C8B-B14F-4D97-AF65-F5344CB8AC3E}">
        <p14:creationId xmlns:p14="http://schemas.microsoft.com/office/powerpoint/2010/main" val="3666456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083" name="Picture 11" descr="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1386418" y="1689100"/>
            <a:ext cx="9408583" cy="742950"/>
          </a:xfrm>
        </p:spPr>
        <p:txBody>
          <a:bodyPr/>
          <a:lstStyle>
            <a:lvl1pPr algn="ctr">
              <a:defRPr sz="3600"/>
            </a:lvl1pPr>
          </a:lstStyle>
          <a:p>
            <a:pPr lvl="0"/>
            <a:r>
              <a:rPr lang="en-US" altLang="vi-VN" noProof="0" smtClean="0"/>
              <a:t>Click to edit Master title style</a:t>
            </a:r>
            <a:endParaRPr lang="en-GB" altLang="vi-VN" noProof="0" smtClean="0"/>
          </a:p>
        </p:txBody>
      </p:sp>
      <p:sp>
        <p:nvSpPr>
          <p:cNvPr id="3076" name="Rectangle 4"/>
          <p:cNvSpPr>
            <a:spLocks noGrp="1" noChangeArrowheads="1"/>
          </p:cNvSpPr>
          <p:nvPr>
            <p:ph type="subTitle" idx="1"/>
          </p:nvPr>
        </p:nvSpPr>
        <p:spPr>
          <a:xfrm>
            <a:off x="1822451" y="2909888"/>
            <a:ext cx="8534400" cy="1071562"/>
          </a:xfrm>
        </p:spPr>
        <p:txBody>
          <a:bodyPr anchor="ctr"/>
          <a:lstStyle>
            <a:lvl1pPr marL="0" indent="0" algn="ctr">
              <a:defRPr sz="2800"/>
            </a:lvl1pPr>
          </a:lstStyle>
          <a:p>
            <a:pPr lvl="0"/>
            <a:r>
              <a:rPr lang="en-US" altLang="vi-VN" noProof="0" smtClean="0"/>
              <a:t>Click to edit Master subtitle style</a:t>
            </a:r>
            <a:endParaRPr lang="en-GB" altLang="vi-VN" noProof="0" smtClean="0"/>
          </a:p>
        </p:txBody>
      </p:sp>
    </p:spTree>
    <p:extLst>
      <p:ext uri="{BB962C8B-B14F-4D97-AF65-F5344CB8AC3E}">
        <p14:creationId xmlns:p14="http://schemas.microsoft.com/office/powerpoint/2010/main" val="1343588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76">
                                            <p:txEl>
                                              <p:pRg st="0" end="0"/>
                                            </p:txEl>
                                          </p:spTgt>
                                        </p:tgtEl>
                                        <p:attrNameLst>
                                          <p:attrName>style.visibility</p:attrName>
                                        </p:attrNameLst>
                                      </p:cBhvr>
                                      <p:to>
                                        <p:strVal val="visible"/>
                                      </p:to>
                                    </p:set>
                                    <p:animEffect transition="in" filter="fade">
                                      <p:cBhvr>
                                        <p:cTn id="12" dur="1000"/>
                                        <p:tgtEl>
                                          <p:spTgt spid="3076">
                                            <p:txEl>
                                              <p:pRg st="0" end="0"/>
                                            </p:txEl>
                                          </p:spTgt>
                                        </p:tgtEl>
                                      </p:cBhvr>
                                    </p:animEffect>
                                    <p:anim calcmode="lin" valueType="num">
                                      <p:cBhvr>
                                        <p:cTn id="13" dur="1000" fill="hold"/>
                                        <p:tgtEl>
                                          <p:spTgt spid="307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0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build="p">
        <p:tmplLst>
          <p:tmpl lvl="1">
            <p:tnLst>
              <p:par>
                <p:cTn presetID="47"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animEffect transition="in" filter="fade">
                      <p:cBhvr>
                        <p:cTn dur="1000"/>
                        <p:tgtEl>
                          <p:spTgt spid="3076"/>
                        </p:tgtEl>
                      </p:cBhvr>
                    </p:animEffect>
                    <p:anim calcmode="lin" valueType="num">
                      <p:cBhvr>
                        <p:cTn dur="1000" fill="hold"/>
                        <p:tgtEl>
                          <p:spTgt spid="3076"/>
                        </p:tgtEl>
                        <p:attrNameLst>
                          <p:attrName>ppt_x</p:attrName>
                        </p:attrNameLst>
                      </p:cBhvr>
                      <p:tavLst>
                        <p:tav tm="0">
                          <p:val>
                            <p:strVal val="#ppt_x"/>
                          </p:val>
                        </p:tav>
                        <p:tav tm="100000">
                          <p:val>
                            <p:strVal val="#ppt_x"/>
                          </p:val>
                        </p:tav>
                      </p:tavLst>
                    </p:anim>
                    <p:anim calcmode="lin" valueType="num">
                      <p:cBhvr>
                        <p:cTn dur="1000" fill="hold"/>
                        <p:tgtEl>
                          <p:spTgt spid="307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68760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618" y="100013"/>
            <a:ext cx="2880783" cy="541655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55033" y="100013"/>
            <a:ext cx="8443384" cy="5416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70921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Tree>
    <p:extLst>
      <p:ext uri="{BB962C8B-B14F-4D97-AF65-F5344CB8AC3E}">
        <p14:creationId xmlns:p14="http://schemas.microsoft.com/office/powerpoint/2010/main" val="202494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92692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1996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125538"/>
            <a:ext cx="53848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125538"/>
            <a:ext cx="53848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2109622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296095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Tree>
    <p:extLst>
      <p:ext uri="{BB962C8B-B14F-4D97-AF65-F5344CB8AC3E}">
        <p14:creationId xmlns:p14="http://schemas.microsoft.com/office/powerpoint/2010/main" val="407507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538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294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2346667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26285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590965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618" y="100014"/>
            <a:ext cx="2880783" cy="548957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55033" y="100014"/>
            <a:ext cx="8443384" cy="5489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917983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Tree>
    <p:extLst>
      <p:ext uri="{BB962C8B-B14F-4D97-AF65-F5344CB8AC3E}">
        <p14:creationId xmlns:p14="http://schemas.microsoft.com/office/powerpoint/2010/main" val="1102847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4232859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956038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125538"/>
            <a:ext cx="53848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125538"/>
            <a:ext cx="53848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522327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582977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Tree>
    <p:extLst>
      <p:ext uri="{BB962C8B-B14F-4D97-AF65-F5344CB8AC3E}">
        <p14:creationId xmlns:p14="http://schemas.microsoft.com/office/powerpoint/2010/main" val="2518164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37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116967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466482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36991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11717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618" y="100014"/>
            <a:ext cx="2880783" cy="548957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55033" y="100014"/>
            <a:ext cx="8443384" cy="5489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789562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Tree>
    <p:extLst>
      <p:ext uri="{BB962C8B-B14F-4D97-AF65-F5344CB8AC3E}">
        <p14:creationId xmlns:p14="http://schemas.microsoft.com/office/powerpoint/2010/main" val="650136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809712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199825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947075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smtClean="0"/>
              <a:t>Click to edit Master title style</a:t>
            </a:r>
            <a:endParaRPr lang="vi-VN"/>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4156066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vi-VN"/>
          </a:p>
        </p:txBody>
      </p:sp>
    </p:spTree>
    <p:extLst>
      <p:ext uri="{BB962C8B-B14F-4D97-AF65-F5344CB8AC3E}">
        <p14:creationId xmlns:p14="http://schemas.microsoft.com/office/powerpoint/2010/main" val="11613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125539"/>
            <a:ext cx="53848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125539"/>
            <a:ext cx="53848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783392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893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60214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vi-VN"/>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759518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4252309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1" y="365125"/>
            <a:ext cx="76835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401681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25829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Tree>
    <p:extLst>
      <p:ext uri="{BB962C8B-B14F-4D97-AF65-F5344CB8AC3E}">
        <p14:creationId xmlns:p14="http://schemas.microsoft.com/office/powerpoint/2010/main" val="57434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2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83742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7709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m62.net/" TargetMode="External"/><Relationship Id="rId18" Type="http://schemas.openxmlformats.org/officeDocument/2006/relationships/image" Target="../media/image6.png"/><Relationship Id="rId3" Type="http://schemas.openxmlformats.org/officeDocument/2006/relationships/slideLayout" Target="../slideLayouts/slideLayout36.xml"/><Relationship Id="rId21" Type="http://schemas.openxmlformats.org/officeDocument/2006/relationships/image" Target="../media/image8.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hyperlink" Target="http://www.m62.net/powerpoint-slides/" TargetMode="External"/><Relationship Id="rId2" Type="http://schemas.openxmlformats.org/officeDocument/2006/relationships/slideLayout" Target="../slideLayouts/slideLayout35.xml"/><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43.xml"/><Relationship Id="rId19" Type="http://schemas.openxmlformats.org/officeDocument/2006/relationships/hyperlink" Target="http://www.m62.net/powerpoint-training/" TargetMode="Externa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1043" name="Picture 19" descr="tmp"/>
          <p:cNvPicPr>
            <a:picLocks noChangeAspect="1" noChangeArrowheads="1"/>
          </p:cNvPicPr>
          <p:nvPr/>
        </p:nvPicPr>
        <p:blipFill>
          <a:blip r:embed="rId13">
            <a:extLst>
              <a:ext uri="{28A0092B-C50C-407E-A947-70E740481C1C}">
                <a14:useLocalDpi xmlns:a14="http://schemas.microsoft.com/office/drawing/2010/main" val="0"/>
              </a:ext>
            </a:extLst>
          </a:blip>
          <a:srcRect t="371" b="371"/>
          <a:stretch>
            <a:fillRect/>
          </a:stretch>
        </p:blipFill>
        <p:spPr bwMode="auto">
          <a:xfrm>
            <a:off x="0" y="0"/>
            <a:ext cx="12192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
          <p:cNvSpPr>
            <a:spLocks noGrp="1" noChangeArrowheads="1"/>
          </p:cNvSpPr>
          <p:nvPr>
            <p:ph type="title"/>
          </p:nvPr>
        </p:nvSpPr>
        <p:spPr bwMode="auto">
          <a:xfrm>
            <a:off x="55033" y="100014"/>
            <a:ext cx="109728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en-GB" altLang="vi-VN" smtClean="0"/>
          </a:p>
        </p:txBody>
      </p:sp>
      <p:sp>
        <p:nvSpPr>
          <p:cNvPr id="1035" name="Rectangle 11"/>
          <p:cNvSpPr>
            <a:spLocks noGrp="1" noChangeArrowheads="1"/>
          </p:cNvSpPr>
          <p:nvPr>
            <p:ph type="body" idx="1"/>
          </p:nvPr>
        </p:nvSpPr>
        <p:spPr bwMode="auto">
          <a:xfrm>
            <a:off x="609600" y="1125539"/>
            <a:ext cx="109728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vi-VN" smtClean="0"/>
              <a:t>Click to edit Master text styles</a:t>
            </a:r>
          </a:p>
        </p:txBody>
      </p:sp>
      <p:pic>
        <p:nvPicPr>
          <p:cNvPr id="1044" name="Picture 20" descr="Picture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85" y="476250"/>
            <a:ext cx="12001500"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56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44"/>
                                        </p:tgtEl>
                                        <p:attrNameLst>
                                          <p:attrName>style.visibility</p:attrName>
                                        </p:attrNameLst>
                                      </p:cBhvr>
                                      <p:to>
                                        <p:strVal val="visible"/>
                                      </p:to>
                                    </p:set>
                                    <p:animEffect transition="in" filter="fade">
                                      <p:cBhvr>
                                        <p:cTn id="7" dur="500"/>
                                        <p:tgtEl>
                                          <p:spTgt spid="1044"/>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iterate type="lt">
                                    <p:tmPct val="5000"/>
                                  </p:iterate>
                                  <p:childTnLst>
                                    <p:set>
                                      <p:cBhvr>
                                        <p:cTn id="10" dur="1" fill="hold">
                                          <p:stCondLst>
                                            <p:cond delay="0"/>
                                          </p:stCondLst>
                                        </p:cTn>
                                        <p:tgtEl>
                                          <p:spTgt spid="1034"/>
                                        </p:tgtEl>
                                        <p:attrNameLst>
                                          <p:attrName>style.visibility</p:attrName>
                                        </p:attrNameLst>
                                      </p:cBhvr>
                                      <p:to>
                                        <p:strVal val="visible"/>
                                      </p:to>
                                    </p:set>
                                    <p:anim calcmode="lin" valueType="num">
                                      <p:cBhvr>
                                        <p:cTn id="11" dur="500" fill="hold"/>
                                        <p:tgtEl>
                                          <p:spTgt spid="1034"/>
                                        </p:tgtEl>
                                        <p:attrNameLst>
                                          <p:attrName>ppt_w</p:attrName>
                                        </p:attrNameLst>
                                      </p:cBhvr>
                                      <p:tavLst>
                                        <p:tav tm="0">
                                          <p:val>
                                            <p:strVal val="#ppt_w+.3"/>
                                          </p:val>
                                        </p:tav>
                                        <p:tav tm="100000">
                                          <p:val>
                                            <p:strVal val="#ppt_w"/>
                                          </p:val>
                                        </p:tav>
                                      </p:tavLst>
                                    </p:anim>
                                    <p:anim calcmode="lin" valueType="num">
                                      <p:cBhvr>
                                        <p:cTn id="12" dur="500" fill="hold"/>
                                        <p:tgtEl>
                                          <p:spTgt spid="1034"/>
                                        </p:tgtEl>
                                        <p:attrNameLst>
                                          <p:attrName>ppt_h</p:attrName>
                                        </p:attrNameLst>
                                      </p:cBhvr>
                                      <p:tavLst>
                                        <p:tav tm="0">
                                          <p:val>
                                            <p:strVal val="#ppt_h"/>
                                          </p:val>
                                        </p:tav>
                                        <p:tav tm="100000">
                                          <p:val>
                                            <p:strVal val="#ppt_h"/>
                                          </p:val>
                                        </p:tav>
                                      </p:tavLst>
                                    </p:anim>
                                    <p:animEffect transition="in" filter="fade">
                                      <p:cBhvr>
                                        <p:cTn id="13" dur="500"/>
                                        <p:tgtEl>
                                          <p:spTgt spid="1034"/>
                                        </p:tgtEl>
                                      </p:cBhvr>
                                    </p:animEffect>
                                  </p:childTnLst>
                                </p:cTn>
                              </p:par>
                            </p:childTnLst>
                          </p:cTn>
                        </p:par>
                        <p:par>
                          <p:cTn id="14" fill="hold" nodeType="afterGroup">
                            <p:stCondLst>
                              <p:cond delay="1650"/>
                            </p:stCondLst>
                            <p:childTnLst>
                              <p:par>
                                <p:cTn id="15" presetID="22" presetClass="entr" presetSubtype="8" fill="hold" grpId="0" nodeType="afterEffect">
                                  <p:stCondLst>
                                    <p:cond delay="0"/>
                                  </p:stCondLst>
                                  <p:childTnLst>
                                    <p:set>
                                      <p:cBhvr>
                                        <p:cTn id="16" dur="1" fill="hold">
                                          <p:stCondLst>
                                            <p:cond delay="0"/>
                                          </p:stCondLst>
                                        </p:cTn>
                                        <p:tgtEl>
                                          <p:spTgt spid="1035">
                                            <p:txEl>
                                              <p:pRg st="0" end="0"/>
                                            </p:txEl>
                                          </p:spTgt>
                                        </p:tgtEl>
                                        <p:attrNameLst>
                                          <p:attrName>style.visibility</p:attrName>
                                        </p:attrNameLst>
                                      </p:cBhvr>
                                      <p:to>
                                        <p:strVal val="visible"/>
                                      </p:to>
                                    </p:set>
                                    <p:animEffect transition="in" filter="wipe(left)">
                                      <p:cBhvr>
                                        <p:cTn id="17" dur="500"/>
                                        <p:tgtEl>
                                          <p:spTgt spid="1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p:bldP spid="1035" grpId="0" build="p">
        <p:tmplLst>
          <p:tmpl lvl="1">
            <p:tnLst>
              <p:par>
                <p:cTn presetID="22" presetClass="entr" presetSubtype="8" fill="hold" nodeType="after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wipe(left)">
                      <p:cBhvr>
                        <p:cTn dur="500"/>
                        <p:tgtEl>
                          <p:spTgt spid="1035"/>
                        </p:tgtEl>
                      </p:cBhvr>
                    </p:animEffect>
                  </p:childTnLst>
                </p:cTn>
              </p:par>
            </p:tnLst>
          </p:tmpl>
        </p:tmplLst>
      </p:bldP>
    </p:bldLst>
  </p:timing>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Arial" panose="020B0604020202020204" pitchFamily="34" charset="0"/>
        </a:defRPr>
      </a:lvl2pPr>
      <a:lvl3pPr algn="l" rtl="0" eaLnBrk="1" fontAlgn="base" hangingPunct="1">
        <a:spcBef>
          <a:spcPct val="0"/>
        </a:spcBef>
        <a:spcAft>
          <a:spcPct val="0"/>
        </a:spcAft>
        <a:defRPr sz="2400">
          <a:solidFill>
            <a:schemeClr val="tx1"/>
          </a:solidFill>
          <a:latin typeface="Arial" panose="020B0604020202020204" pitchFamily="34" charset="0"/>
        </a:defRPr>
      </a:lvl3pPr>
      <a:lvl4pPr algn="l" rtl="0" eaLnBrk="1" fontAlgn="base" hangingPunct="1">
        <a:spcBef>
          <a:spcPct val="0"/>
        </a:spcBef>
        <a:spcAft>
          <a:spcPct val="0"/>
        </a:spcAft>
        <a:defRPr sz="2400">
          <a:solidFill>
            <a:schemeClr val="tx1"/>
          </a:solidFill>
          <a:latin typeface="Arial" panose="020B0604020202020204" pitchFamily="34" charset="0"/>
        </a:defRPr>
      </a:lvl4pPr>
      <a:lvl5pPr algn="l" rtl="0" eaLnBrk="1" fontAlgn="base" hangingPunct="1">
        <a:spcBef>
          <a:spcPct val="0"/>
        </a:spcBef>
        <a:spcAft>
          <a:spcPct val="0"/>
        </a:spcAft>
        <a:defRPr sz="2400">
          <a:solidFill>
            <a:schemeClr val="tx1"/>
          </a:solidFill>
          <a:latin typeface="Arial" panose="020B0604020202020204" pitchFamily="34" charset="0"/>
        </a:defRPr>
      </a:lvl5pPr>
      <a:lvl6pPr marL="457200" algn="l" rtl="0" eaLnBrk="1" fontAlgn="base" hangingPunct="1">
        <a:spcBef>
          <a:spcPct val="0"/>
        </a:spcBef>
        <a:spcAft>
          <a:spcPct val="0"/>
        </a:spcAft>
        <a:defRPr sz="2400">
          <a:solidFill>
            <a:schemeClr val="tx1"/>
          </a:solidFill>
          <a:latin typeface="Arial" panose="020B0604020202020204" pitchFamily="34" charset="0"/>
        </a:defRPr>
      </a:lvl6pPr>
      <a:lvl7pPr marL="914400" algn="l" rtl="0" eaLnBrk="1" fontAlgn="base" hangingPunct="1">
        <a:spcBef>
          <a:spcPct val="0"/>
        </a:spcBef>
        <a:spcAft>
          <a:spcPct val="0"/>
        </a:spcAft>
        <a:defRPr sz="2400">
          <a:solidFill>
            <a:schemeClr val="tx1"/>
          </a:solidFill>
          <a:latin typeface="Arial" panose="020B0604020202020204" pitchFamily="34" charset="0"/>
        </a:defRPr>
      </a:lvl7pPr>
      <a:lvl8pPr marL="1371600" algn="l" rtl="0" eaLnBrk="1" fontAlgn="base" hangingPunct="1">
        <a:spcBef>
          <a:spcPct val="0"/>
        </a:spcBef>
        <a:spcAft>
          <a:spcPct val="0"/>
        </a:spcAft>
        <a:defRPr sz="2400">
          <a:solidFill>
            <a:schemeClr val="tx1"/>
          </a:solidFill>
          <a:latin typeface="Arial" panose="020B0604020202020204" pitchFamily="34" charset="0"/>
        </a:defRPr>
      </a:lvl8pPr>
      <a:lvl9pPr marL="1828800" algn="l" rtl="0" eaLnBrk="1" fontAlgn="base" hangingPunct="1">
        <a:spcBef>
          <a:spcPct val="0"/>
        </a:spcBef>
        <a:spcAft>
          <a:spcPct val="0"/>
        </a:spcAft>
        <a:defRPr sz="2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4108" name="Picture 12" descr="tmp"/>
          <p:cNvPicPr>
            <a:picLocks noChangeAspect="1" noChangeArrowheads="1"/>
          </p:cNvPicPr>
          <p:nvPr/>
        </p:nvPicPr>
        <p:blipFill>
          <a:blip r:embed="rId13">
            <a:extLst>
              <a:ext uri="{28A0092B-C50C-407E-A947-70E740481C1C}">
                <a14:useLocalDpi xmlns:a14="http://schemas.microsoft.com/office/drawing/2010/main" val="0"/>
              </a:ext>
            </a:extLst>
          </a:blip>
          <a:srcRect t="371" b="371"/>
          <a:stretch>
            <a:fillRect/>
          </a:stretch>
        </p:blipFill>
        <p:spPr bwMode="auto">
          <a:xfrm>
            <a:off x="0" y="0"/>
            <a:ext cx="12192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55033" y="100014"/>
            <a:ext cx="109728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en-GB" altLang="vi-VN" smtClean="0"/>
          </a:p>
        </p:txBody>
      </p:sp>
      <p:sp>
        <p:nvSpPr>
          <p:cNvPr id="4099" name="Rectangle 3"/>
          <p:cNvSpPr>
            <a:spLocks noGrp="1" noChangeArrowheads="1"/>
          </p:cNvSpPr>
          <p:nvPr>
            <p:ph type="body" idx="1"/>
          </p:nvPr>
        </p:nvSpPr>
        <p:spPr bwMode="auto">
          <a:xfrm>
            <a:off x="609600" y="1125538"/>
            <a:ext cx="109728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vi-VN" smtClean="0"/>
              <a:t>Click to edit Master text styles</a:t>
            </a:r>
          </a:p>
        </p:txBody>
      </p:sp>
      <p:pic>
        <p:nvPicPr>
          <p:cNvPr id="4110" name="Picture 14" descr="Picture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85" y="476250"/>
            <a:ext cx="12001500"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912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strVal val="#ppt_w+.3"/>
                                          </p:val>
                                        </p:tav>
                                        <p:tav tm="100000">
                                          <p:val>
                                            <p:strVal val="#ppt_w"/>
                                          </p:val>
                                        </p:tav>
                                      </p:tavLst>
                                    </p:anim>
                                    <p:anim calcmode="lin" valueType="num">
                                      <p:cBhvr>
                                        <p:cTn id="8" dur="500" fill="hold"/>
                                        <p:tgtEl>
                                          <p:spTgt spid="4098"/>
                                        </p:tgtEl>
                                        <p:attrNameLst>
                                          <p:attrName>ppt_h</p:attrName>
                                        </p:attrNameLst>
                                      </p:cBhvr>
                                      <p:tavLst>
                                        <p:tav tm="0">
                                          <p:val>
                                            <p:strVal val="#ppt_h"/>
                                          </p:val>
                                        </p:tav>
                                        <p:tav tm="100000">
                                          <p:val>
                                            <p:strVal val="#ppt_h"/>
                                          </p:val>
                                        </p:tav>
                                      </p:tavLst>
                                    </p:anim>
                                    <p:animEffect transition="in" filter="fade">
                                      <p:cBhvr>
                                        <p:cTn id="9" dur="500"/>
                                        <p:tgtEl>
                                          <p:spTgt spid="4098"/>
                                        </p:tgtEl>
                                      </p:cBhvr>
                                    </p:animEffect>
                                  </p:childTnLst>
                                </p:cTn>
                              </p:par>
                            </p:childTnLst>
                          </p:cTn>
                        </p:par>
                        <p:par>
                          <p:cTn id="10" fill="hold" nodeType="afterGroup">
                            <p:stCondLst>
                              <p:cond delay="1150"/>
                            </p:stCondLst>
                            <p:childTnLst>
                              <p:par>
                                <p:cTn id="11" presetID="22" presetClass="entr" presetSubtype="8" fill="hold" grpId="0" nodeType="after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wipe(left)">
                                      <p:cBhvr>
                                        <p:cTn id="13"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Lst>
      </p:bldP>
    </p:bldLst>
  </p:timing>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Arial" panose="020B0604020202020204" pitchFamily="34" charset="0"/>
        </a:defRPr>
      </a:lvl2pPr>
      <a:lvl3pPr algn="l" rtl="0" eaLnBrk="1" fontAlgn="base" hangingPunct="1">
        <a:spcBef>
          <a:spcPct val="0"/>
        </a:spcBef>
        <a:spcAft>
          <a:spcPct val="0"/>
        </a:spcAft>
        <a:defRPr sz="2400">
          <a:solidFill>
            <a:schemeClr val="tx1"/>
          </a:solidFill>
          <a:latin typeface="Arial" panose="020B0604020202020204" pitchFamily="34" charset="0"/>
        </a:defRPr>
      </a:lvl3pPr>
      <a:lvl4pPr algn="l" rtl="0" eaLnBrk="1" fontAlgn="base" hangingPunct="1">
        <a:spcBef>
          <a:spcPct val="0"/>
        </a:spcBef>
        <a:spcAft>
          <a:spcPct val="0"/>
        </a:spcAft>
        <a:defRPr sz="2400">
          <a:solidFill>
            <a:schemeClr val="tx1"/>
          </a:solidFill>
          <a:latin typeface="Arial" panose="020B0604020202020204" pitchFamily="34" charset="0"/>
        </a:defRPr>
      </a:lvl4pPr>
      <a:lvl5pPr algn="l" rtl="0" eaLnBrk="1" fontAlgn="base" hangingPunct="1">
        <a:spcBef>
          <a:spcPct val="0"/>
        </a:spcBef>
        <a:spcAft>
          <a:spcPct val="0"/>
        </a:spcAft>
        <a:defRPr sz="2400">
          <a:solidFill>
            <a:schemeClr val="tx1"/>
          </a:solidFill>
          <a:latin typeface="Arial" panose="020B0604020202020204" pitchFamily="34" charset="0"/>
        </a:defRPr>
      </a:lvl5pPr>
      <a:lvl6pPr marL="457200" algn="l" rtl="0" eaLnBrk="1" fontAlgn="base" hangingPunct="1">
        <a:spcBef>
          <a:spcPct val="0"/>
        </a:spcBef>
        <a:spcAft>
          <a:spcPct val="0"/>
        </a:spcAft>
        <a:defRPr sz="2400">
          <a:solidFill>
            <a:schemeClr val="tx1"/>
          </a:solidFill>
          <a:latin typeface="Arial" panose="020B0604020202020204" pitchFamily="34" charset="0"/>
        </a:defRPr>
      </a:lvl6pPr>
      <a:lvl7pPr marL="914400" algn="l" rtl="0" eaLnBrk="1" fontAlgn="base" hangingPunct="1">
        <a:spcBef>
          <a:spcPct val="0"/>
        </a:spcBef>
        <a:spcAft>
          <a:spcPct val="0"/>
        </a:spcAft>
        <a:defRPr sz="2400">
          <a:solidFill>
            <a:schemeClr val="tx1"/>
          </a:solidFill>
          <a:latin typeface="Arial" panose="020B0604020202020204" pitchFamily="34" charset="0"/>
        </a:defRPr>
      </a:lvl7pPr>
      <a:lvl8pPr marL="1371600" algn="l" rtl="0" eaLnBrk="1" fontAlgn="base" hangingPunct="1">
        <a:spcBef>
          <a:spcPct val="0"/>
        </a:spcBef>
        <a:spcAft>
          <a:spcPct val="0"/>
        </a:spcAft>
        <a:defRPr sz="2400">
          <a:solidFill>
            <a:schemeClr val="tx1"/>
          </a:solidFill>
          <a:latin typeface="Arial" panose="020B0604020202020204" pitchFamily="34" charset="0"/>
        </a:defRPr>
      </a:lvl8pPr>
      <a:lvl9pPr marL="1828800" algn="l" rtl="0" eaLnBrk="1" fontAlgn="base" hangingPunct="1">
        <a:spcBef>
          <a:spcPct val="0"/>
        </a:spcBef>
        <a:spcAft>
          <a:spcPct val="0"/>
        </a:spcAft>
        <a:defRPr sz="2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24578" name="Picture 2" descr="tmp"/>
          <p:cNvPicPr>
            <a:picLocks noChangeAspect="1" noChangeArrowheads="1"/>
          </p:cNvPicPr>
          <p:nvPr/>
        </p:nvPicPr>
        <p:blipFill>
          <a:blip r:embed="rId13">
            <a:extLst>
              <a:ext uri="{28A0092B-C50C-407E-A947-70E740481C1C}">
                <a14:useLocalDpi xmlns:a14="http://schemas.microsoft.com/office/drawing/2010/main" val="0"/>
              </a:ext>
            </a:extLst>
          </a:blip>
          <a:srcRect t="371" b="371"/>
          <a:stretch>
            <a:fillRect/>
          </a:stretch>
        </p:blipFill>
        <p:spPr bwMode="auto">
          <a:xfrm>
            <a:off x="0" y="0"/>
            <a:ext cx="12192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p:cNvSpPr>
            <a:spLocks noGrp="1" noChangeArrowheads="1"/>
          </p:cNvSpPr>
          <p:nvPr>
            <p:ph type="title"/>
          </p:nvPr>
        </p:nvSpPr>
        <p:spPr bwMode="auto">
          <a:xfrm>
            <a:off x="55033" y="100014"/>
            <a:ext cx="109728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en-GB" altLang="vi-VN" smtClean="0"/>
          </a:p>
        </p:txBody>
      </p:sp>
      <p:sp>
        <p:nvSpPr>
          <p:cNvPr id="24580" name="Rectangle 4"/>
          <p:cNvSpPr>
            <a:spLocks noGrp="1" noChangeArrowheads="1"/>
          </p:cNvSpPr>
          <p:nvPr>
            <p:ph type="body" idx="1"/>
          </p:nvPr>
        </p:nvSpPr>
        <p:spPr bwMode="auto">
          <a:xfrm>
            <a:off x="609600" y="1125538"/>
            <a:ext cx="109728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vi-VN" smtClean="0"/>
              <a:t>Click to edit Master text styles</a:t>
            </a:r>
          </a:p>
        </p:txBody>
      </p:sp>
    </p:spTree>
    <p:extLst>
      <p:ext uri="{BB962C8B-B14F-4D97-AF65-F5344CB8AC3E}">
        <p14:creationId xmlns:p14="http://schemas.microsoft.com/office/powerpoint/2010/main" val="21269246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iterate type="lt">
                                    <p:tmPct val="5000"/>
                                  </p:iterate>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strVal val="#ppt_w+.3"/>
                                          </p:val>
                                        </p:tav>
                                        <p:tav tm="100000">
                                          <p:val>
                                            <p:strVal val="#ppt_w"/>
                                          </p:val>
                                        </p:tav>
                                      </p:tavLst>
                                    </p:anim>
                                    <p:anim calcmode="lin" valueType="num">
                                      <p:cBhvr>
                                        <p:cTn id="8" dur="500" fill="hold"/>
                                        <p:tgtEl>
                                          <p:spTgt spid="24579"/>
                                        </p:tgtEl>
                                        <p:attrNameLst>
                                          <p:attrName>ppt_h</p:attrName>
                                        </p:attrNameLst>
                                      </p:cBhvr>
                                      <p:tavLst>
                                        <p:tav tm="0">
                                          <p:val>
                                            <p:strVal val="#ppt_h"/>
                                          </p:val>
                                        </p:tav>
                                        <p:tav tm="100000">
                                          <p:val>
                                            <p:strVal val="#ppt_h"/>
                                          </p:val>
                                        </p:tav>
                                      </p:tavLst>
                                    </p:anim>
                                    <p:animEffect transition="in" filter="fade">
                                      <p:cBhvr>
                                        <p:cTn id="9" dur="500"/>
                                        <p:tgtEl>
                                          <p:spTgt spid="24579"/>
                                        </p:tgtEl>
                                      </p:cBhvr>
                                    </p:animEffect>
                                  </p:childTnLst>
                                </p:cTn>
                              </p:par>
                            </p:childTnLst>
                          </p:cTn>
                        </p:par>
                        <p:par>
                          <p:cTn id="10" fill="hold" nodeType="afterGroup">
                            <p:stCondLst>
                              <p:cond delay="1150"/>
                            </p:stCondLst>
                            <p:childTnLst>
                              <p:par>
                                <p:cTn id="11" presetID="22" presetClass="entr" presetSubtype="8" fill="hold" grpId="0" nodeType="afterEffect">
                                  <p:stCondLst>
                                    <p:cond delay="0"/>
                                  </p:stCondLst>
                                  <p:childTnLst>
                                    <p:set>
                                      <p:cBhvr>
                                        <p:cTn id="12" dur="1" fill="hold">
                                          <p:stCondLst>
                                            <p:cond delay="0"/>
                                          </p:stCondLst>
                                        </p:cTn>
                                        <p:tgtEl>
                                          <p:spTgt spid="24580">
                                            <p:txEl>
                                              <p:pRg st="0" end="0"/>
                                            </p:txEl>
                                          </p:spTgt>
                                        </p:tgtEl>
                                        <p:attrNameLst>
                                          <p:attrName>style.visibility</p:attrName>
                                        </p:attrNameLst>
                                      </p:cBhvr>
                                      <p:to>
                                        <p:strVal val="visible"/>
                                      </p:to>
                                    </p:set>
                                    <p:animEffect transition="in" filter="wipe(left)">
                                      <p:cBhvr>
                                        <p:cTn id="13" dur="500"/>
                                        <p:tgtEl>
                                          <p:spTgt spid="24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build="p">
        <p:tmplLst>
          <p:tmpl lvl="1">
            <p:tnLst>
              <p:par>
                <p:cTn presetID="22" presetClass="entr" presetSubtype="8" fill="hold" nodeType="afterEffect">
                  <p:stCondLst>
                    <p:cond delay="0"/>
                  </p:stCondLst>
                  <p:childTnLst>
                    <p:set>
                      <p:cBhvr>
                        <p:cTn dur="1" fill="hold">
                          <p:stCondLst>
                            <p:cond delay="0"/>
                          </p:stCondLst>
                        </p:cTn>
                        <p:tgtEl>
                          <p:spTgt spid="24580"/>
                        </p:tgtEl>
                        <p:attrNameLst>
                          <p:attrName>style.visibility</p:attrName>
                        </p:attrNameLst>
                      </p:cBhvr>
                      <p:to>
                        <p:strVal val="visible"/>
                      </p:to>
                    </p:set>
                    <p:animEffect transition="in" filter="wipe(left)">
                      <p:cBhvr>
                        <p:cTn dur="500"/>
                        <p:tgtEl>
                          <p:spTgt spid="2458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4580"/>
                        </p:tgtEl>
                        <p:attrNameLst>
                          <p:attrName>style.visibility</p:attrName>
                        </p:attrNameLst>
                      </p:cBhvr>
                      <p:to>
                        <p:strVal val="visible"/>
                      </p:to>
                    </p:set>
                    <p:animEffect transition="in" filter="wipe(left)">
                      <p:cBhvr>
                        <p:cTn dur="500"/>
                        <p:tgtEl>
                          <p:spTgt spid="2458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4580"/>
                        </p:tgtEl>
                        <p:attrNameLst>
                          <p:attrName>style.visibility</p:attrName>
                        </p:attrNameLst>
                      </p:cBhvr>
                      <p:to>
                        <p:strVal val="visible"/>
                      </p:to>
                    </p:set>
                    <p:animEffect transition="in" filter="wipe(left)">
                      <p:cBhvr>
                        <p:cTn dur="500"/>
                        <p:tgtEl>
                          <p:spTgt spid="2458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4580"/>
                        </p:tgtEl>
                        <p:attrNameLst>
                          <p:attrName>style.visibility</p:attrName>
                        </p:attrNameLst>
                      </p:cBhvr>
                      <p:to>
                        <p:strVal val="visible"/>
                      </p:to>
                    </p:set>
                    <p:animEffect transition="in" filter="wipe(left)">
                      <p:cBhvr>
                        <p:cTn dur="500"/>
                        <p:tgtEl>
                          <p:spTgt spid="2458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4580"/>
                        </p:tgtEl>
                        <p:attrNameLst>
                          <p:attrName>style.visibility</p:attrName>
                        </p:attrNameLst>
                      </p:cBhvr>
                      <p:to>
                        <p:strVal val="visible"/>
                      </p:to>
                    </p:set>
                    <p:animEffect transition="in" filter="wipe(left)">
                      <p:cBhvr>
                        <p:cTn dur="500"/>
                        <p:tgtEl>
                          <p:spTgt spid="24580"/>
                        </p:tgtEl>
                      </p:cBhvr>
                    </p:animEffect>
                  </p:childTnLst>
                </p:cTn>
              </p:par>
            </p:tnLst>
          </p:tmpl>
        </p:tmplLst>
      </p:bldP>
    </p:bldLst>
  </p:timing>
  <p:txStyles>
    <p:titleStyle>
      <a:lvl1pPr algn="l" rtl="0" eaLnBrk="1" fontAlgn="base" hangingPunct="1">
        <a:spcBef>
          <a:spcPct val="0"/>
        </a:spcBef>
        <a:spcAft>
          <a:spcPct val="0"/>
        </a:spcAft>
        <a:defRPr sz="2400" kern="12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Arial" panose="020B0604020202020204" pitchFamily="34" charset="0"/>
        </a:defRPr>
      </a:lvl2pPr>
      <a:lvl3pPr algn="l" rtl="0" eaLnBrk="1" fontAlgn="base" hangingPunct="1">
        <a:spcBef>
          <a:spcPct val="0"/>
        </a:spcBef>
        <a:spcAft>
          <a:spcPct val="0"/>
        </a:spcAft>
        <a:defRPr sz="2400">
          <a:solidFill>
            <a:schemeClr val="tx1"/>
          </a:solidFill>
          <a:latin typeface="Arial" panose="020B0604020202020204" pitchFamily="34" charset="0"/>
        </a:defRPr>
      </a:lvl3pPr>
      <a:lvl4pPr algn="l" rtl="0" eaLnBrk="1" fontAlgn="base" hangingPunct="1">
        <a:spcBef>
          <a:spcPct val="0"/>
        </a:spcBef>
        <a:spcAft>
          <a:spcPct val="0"/>
        </a:spcAft>
        <a:defRPr sz="2400">
          <a:solidFill>
            <a:schemeClr val="tx1"/>
          </a:solidFill>
          <a:latin typeface="Arial" panose="020B0604020202020204" pitchFamily="34" charset="0"/>
        </a:defRPr>
      </a:lvl4pPr>
      <a:lvl5pPr algn="l" rtl="0" eaLnBrk="1" fontAlgn="base" hangingPunct="1">
        <a:spcBef>
          <a:spcPct val="0"/>
        </a:spcBef>
        <a:spcAft>
          <a:spcPct val="0"/>
        </a:spcAft>
        <a:defRPr sz="2400">
          <a:solidFill>
            <a:schemeClr val="tx1"/>
          </a:solidFill>
          <a:latin typeface="Arial" panose="020B0604020202020204" pitchFamily="34" charset="0"/>
        </a:defRPr>
      </a:lvl5pPr>
      <a:lvl6pPr marL="457200" algn="l" rtl="0" eaLnBrk="1" fontAlgn="base" hangingPunct="1">
        <a:spcBef>
          <a:spcPct val="0"/>
        </a:spcBef>
        <a:spcAft>
          <a:spcPct val="0"/>
        </a:spcAft>
        <a:defRPr sz="2400">
          <a:solidFill>
            <a:schemeClr val="tx1"/>
          </a:solidFill>
          <a:latin typeface="Arial" panose="020B0604020202020204" pitchFamily="34" charset="0"/>
        </a:defRPr>
      </a:lvl6pPr>
      <a:lvl7pPr marL="914400" algn="l" rtl="0" eaLnBrk="1" fontAlgn="base" hangingPunct="1">
        <a:spcBef>
          <a:spcPct val="0"/>
        </a:spcBef>
        <a:spcAft>
          <a:spcPct val="0"/>
        </a:spcAft>
        <a:defRPr sz="2400">
          <a:solidFill>
            <a:schemeClr val="tx1"/>
          </a:solidFill>
          <a:latin typeface="Arial" panose="020B0604020202020204" pitchFamily="34" charset="0"/>
        </a:defRPr>
      </a:lvl7pPr>
      <a:lvl8pPr marL="1371600" algn="l" rtl="0" eaLnBrk="1" fontAlgn="base" hangingPunct="1">
        <a:spcBef>
          <a:spcPct val="0"/>
        </a:spcBef>
        <a:spcAft>
          <a:spcPct val="0"/>
        </a:spcAft>
        <a:defRPr sz="2400">
          <a:solidFill>
            <a:schemeClr val="tx1"/>
          </a:solidFill>
          <a:latin typeface="Arial" panose="020B0604020202020204" pitchFamily="34" charset="0"/>
        </a:defRPr>
      </a:lvl8pPr>
      <a:lvl9pPr marL="1828800" algn="l" rtl="0" eaLnBrk="1" fontAlgn="base" hangingPunct="1">
        <a:spcBef>
          <a:spcPct val="0"/>
        </a:spcBef>
        <a:spcAft>
          <a:spcPct val="0"/>
        </a:spcAft>
        <a:defRPr sz="2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12192000" cy="6858000"/>
          </a:xfrm>
          <a:prstGeom prst="rect">
            <a:avLst/>
          </a:prstGeom>
          <a:gradFill rotWithShape="1">
            <a:gsLst>
              <a:gs pos="0">
                <a:schemeClr val="bg1"/>
              </a:gs>
              <a:gs pos="100000">
                <a:srgbClr val="D9D9D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1800"/>
          </a:p>
        </p:txBody>
      </p:sp>
      <p:sp>
        <p:nvSpPr>
          <p:cNvPr id="44035" name="Rectangle 3"/>
          <p:cNvSpPr>
            <a:spLocks noChangeArrowheads="1"/>
          </p:cNvSpPr>
          <p:nvPr/>
        </p:nvSpPr>
        <p:spPr bwMode="auto">
          <a:xfrm>
            <a:off x="-124883" y="6453188"/>
            <a:ext cx="11377084"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r>
              <a:rPr lang="en-GB" altLang="vi-VN" sz="1200">
                <a:solidFill>
                  <a:srgbClr val="4D4D4D"/>
                </a:solidFill>
                <a:latin typeface="Neo Sans" pitchFamily="34" charset="0"/>
              </a:rPr>
              <a:t>m62 visualcommunications is the global leader in presentation effectiveness, from offices in the UK, USA, and Singapore</a:t>
            </a:r>
          </a:p>
        </p:txBody>
      </p:sp>
      <p:pic>
        <p:nvPicPr>
          <p:cNvPr id="44036" name="Picture 4" descr="m62-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36867" y="6484939"/>
            <a:ext cx="5080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1">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7133" y="777876"/>
            <a:ext cx="266700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2">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3117" y="2673351"/>
            <a:ext cx="266700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3117" y="4568826"/>
            <a:ext cx="2667000" cy="1457325"/>
          </a:xfrm>
          <a:prstGeom prst="rect">
            <a:avLst/>
          </a:prstGeom>
          <a:noFill/>
          <a:extLst>
            <a:ext uri="{909E8E84-426E-40DD-AFC4-6F175D3DCCD1}">
              <a14:hiddenFill xmlns:a14="http://schemas.microsoft.com/office/drawing/2010/main">
                <a:solidFill>
                  <a:srgbClr val="FFFFFF"/>
                </a:solidFill>
              </a14:hiddenFill>
            </a:ext>
          </a:extLst>
        </p:spPr>
      </p:pic>
      <p:sp>
        <p:nvSpPr>
          <p:cNvPr id="44040" name="Text Box 8">
            <a:hlinkClick r:id="rId15"/>
          </p:cNvPr>
          <p:cNvSpPr txBox="1">
            <a:spLocks noChangeArrowheads="1"/>
          </p:cNvSpPr>
          <p:nvPr/>
        </p:nvSpPr>
        <p:spPr bwMode="auto">
          <a:xfrm>
            <a:off x="505885" y="2289404"/>
            <a:ext cx="165429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en-GB" altLang="vi-VN" sz="1400">
                <a:solidFill>
                  <a:srgbClr val="135971"/>
                </a:solidFill>
                <a:latin typeface="Neo Sans" pitchFamily="34" charset="0"/>
              </a:rPr>
              <a:t>Beyond Bullet Points</a:t>
            </a:r>
          </a:p>
        </p:txBody>
      </p:sp>
      <p:sp>
        <p:nvSpPr>
          <p:cNvPr id="44041" name="Text Box 9">
            <a:hlinkClick r:id="rId17"/>
          </p:cNvPr>
          <p:cNvSpPr txBox="1">
            <a:spLocks noChangeArrowheads="1"/>
          </p:cNvSpPr>
          <p:nvPr/>
        </p:nvSpPr>
        <p:spPr bwMode="auto">
          <a:xfrm>
            <a:off x="505885" y="4188054"/>
            <a:ext cx="145552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en-GB" altLang="vi-VN" sz="1400">
                <a:solidFill>
                  <a:srgbClr val="135971"/>
                </a:solidFill>
                <a:latin typeface="Neo Sans" pitchFamily="34" charset="0"/>
              </a:rPr>
              <a:t>PowerPoint Slides</a:t>
            </a:r>
          </a:p>
        </p:txBody>
      </p:sp>
      <p:sp>
        <p:nvSpPr>
          <p:cNvPr id="44042" name="Text Box 10">
            <a:hlinkClick r:id="rId19"/>
          </p:cNvPr>
          <p:cNvSpPr txBox="1">
            <a:spLocks noChangeArrowheads="1"/>
          </p:cNvSpPr>
          <p:nvPr/>
        </p:nvSpPr>
        <p:spPr bwMode="auto">
          <a:xfrm>
            <a:off x="505884" y="6083529"/>
            <a:ext cx="16026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r>
              <a:rPr lang="en-GB" altLang="vi-VN" sz="1400">
                <a:solidFill>
                  <a:srgbClr val="135971"/>
                </a:solidFill>
                <a:latin typeface="Neo Sans" pitchFamily="34" charset="0"/>
              </a:rPr>
              <a:t>PowerPoint Training</a:t>
            </a:r>
          </a:p>
        </p:txBody>
      </p:sp>
      <p:pic>
        <p:nvPicPr>
          <p:cNvPr id="44043" name="Picture 11" descr="b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61267" y="777876"/>
            <a:ext cx="8483600" cy="5248275"/>
          </a:xfrm>
          <a:prstGeom prst="rect">
            <a:avLst/>
          </a:prstGeom>
          <a:noFill/>
          <a:extLst>
            <a:ext uri="{909E8E84-426E-40DD-AFC4-6F175D3DCCD1}">
              <a14:hiddenFill xmlns:a14="http://schemas.microsoft.com/office/drawing/2010/main">
                <a:solidFill>
                  <a:srgbClr val="FFFFFF"/>
                </a:solidFill>
              </a14:hiddenFill>
            </a:ext>
          </a:extLst>
        </p:spPr>
      </p:pic>
      <p:sp>
        <p:nvSpPr>
          <p:cNvPr id="44044" name="Text Box 12"/>
          <p:cNvSpPr txBox="1">
            <a:spLocks noChangeArrowheads="1"/>
          </p:cNvSpPr>
          <p:nvPr/>
        </p:nvSpPr>
        <p:spPr bwMode="auto">
          <a:xfrm>
            <a:off x="38101" y="188913"/>
            <a:ext cx="12153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en-GB" altLang="vi-VN" sz="2100">
                <a:solidFill>
                  <a:srgbClr val="333333"/>
                </a:solidFill>
                <a:latin typeface="Neo Sans" pitchFamily="34" charset="0"/>
              </a:rPr>
              <a:t>It’s not the </a:t>
            </a:r>
            <a:r>
              <a:rPr lang="en-GB" altLang="vi-VN" sz="2100" b="1">
                <a:solidFill>
                  <a:srgbClr val="333333"/>
                </a:solidFill>
                <a:latin typeface="Neo Sans" pitchFamily="34" charset="0"/>
              </a:rPr>
              <a:t>design</a:t>
            </a:r>
            <a:r>
              <a:rPr lang="en-GB" altLang="vi-VN" sz="2100">
                <a:solidFill>
                  <a:srgbClr val="333333"/>
                </a:solidFill>
                <a:latin typeface="Neo Sans" pitchFamily="34" charset="0"/>
              </a:rPr>
              <a:t> of your template, it’s what you </a:t>
            </a:r>
            <a:r>
              <a:rPr lang="en-GB" altLang="vi-VN" sz="2100" b="1">
                <a:solidFill>
                  <a:srgbClr val="333333"/>
                </a:solidFill>
                <a:latin typeface="Neo Sans" pitchFamily="34" charset="0"/>
              </a:rPr>
              <a:t>do with it</a:t>
            </a:r>
            <a:r>
              <a:rPr lang="en-GB" altLang="vi-VN" sz="2100">
                <a:solidFill>
                  <a:srgbClr val="333333"/>
                </a:solidFill>
                <a:latin typeface="Neo Sans" pitchFamily="34" charset="0"/>
              </a:rPr>
              <a:t> that counts</a:t>
            </a:r>
          </a:p>
        </p:txBody>
      </p:sp>
    </p:spTree>
    <p:extLst>
      <p:ext uri="{BB962C8B-B14F-4D97-AF65-F5344CB8AC3E}">
        <p14:creationId xmlns:p14="http://schemas.microsoft.com/office/powerpoint/2010/main" val="24337054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2000" kern="1200">
          <a:solidFill>
            <a:srgbClr val="333333"/>
          </a:solidFill>
          <a:latin typeface="+mj-lt"/>
          <a:ea typeface="+mj-ea"/>
          <a:cs typeface="+mj-cs"/>
        </a:defRPr>
      </a:lvl1pPr>
      <a:lvl2pPr algn="ctr" rtl="0" eaLnBrk="1" fontAlgn="base" hangingPunct="1">
        <a:spcBef>
          <a:spcPct val="0"/>
        </a:spcBef>
        <a:spcAft>
          <a:spcPct val="0"/>
        </a:spcAft>
        <a:defRPr sz="2000">
          <a:solidFill>
            <a:srgbClr val="333333"/>
          </a:solidFill>
          <a:latin typeface="Neo Sans" pitchFamily="34" charset="0"/>
        </a:defRPr>
      </a:lvl2pPr>
      <a:lvl3pPr algn="ctr" rtl="0" eaLnBrk="1" fontAlgn="base" hangingPunct="1">
        <a:spcBef>
          <a:spcPct val="0"/>
        </a:spcBef>
        <a:spcAft>
          <a:spcPct val="0"/>
        </a:spcAft>
        <a:defRPr sz="2000">
          <a:solidFill>
            <a:srgbClr val="333333"/>
          </a:solidFill>
          <a:latin typeface="Neo Sans" pitchFamily="34" charset="0"/>
        </a:defRPr>
      </a:lvl3pPr>
      <a:lvl4pPr algn="ctr" rtl="0" eaLnBrk="1" fontAlgn="base" hangingPunct="1">
        <a:spcBef>
          <a:spcPct val="0"/>
        </a:spcBef>
        <a:spcAft>
          <a:spcPct val="0"/>
        </a:spcAft>
        <a:defRPr sz="2000">
          <a:solidFill>
            <a:srgbClr val="333333"/>
          </a:solidFill>
          <a:latin typeface="Neo Sans" pitchFamily="34" charset="0"/>
        </a:defRPr>
      </a:lvl4pPr>
      <a:lvl5pPr algn="ctr" rtl="0" eaLnBrk="1" fontAlgn="base" hangingPunct="1">
        <a:spcBef>
          <a:spcPct val="0"/>
        </a:spcBef>
        <a:spcAft>
          <a:spcPct val="0"/>
        </a:spcAft>
        <a:defRPr sz="2000">
          <a:solidFill>
            <a:srgbClr val="333333"/>
          </a:solidFill>
          <a:latin typeface="Neo Sans" pitchFamily="34" charset="0"/>
        </a:defRPr>
      </a:lvl5pPr>
      <a:lvl6pPr marL="457200" algn="ctr" rtl="0" eaLnBrk="1" fontAlgn="base" hangingPunct="1">
        <a:spcBef>
          <a:spcPct val="0"/>
        </a:spcBef>
        <a:spcAft>
          <a:spcPct val="0"/>
        </a:spcAft>
        <a:defRPr sz="2000">
          <a:solidFill>
            <a:srgbClr val="333333"/>
          </a:solidFill>
          <a:latin typeface="Neo Sans" pitchFamily="34" charset="0"/>
        </a:defRPr>
      </a:lvl6pPr>
      <a:lvl7pPr marL="914400" algn="ctr" rtl="0" eaLnBrk="1" fontAlgn="base" hangingPunct="1">
        <a:spcBef>
          <a:spcPct val="0"/>
        </a:spcBef>
        <a:spcAft>
          <a:spcPct val="0"/>
        </a:spcAft>
        <a:defRPr sz="2000">
          <a:solidFill>
            <a:srgbClr val="333333"/>
          </a:solidFill>
          <a:latin typeface="Neo Sans" pitchFamily="34" charset="0"/>
        </a:defRPr>
      </a:lvl7pPr>
      <a:lvl8pPr marL="1371600" algn="ctr" rtl="0" eaLnBrk="1" fontAlgn="base" hangingPunct="1">
        <a:spcBef>
          <a:spcPct val="0"/>
        </a:spcBef>
        <a:spcAft>
          <a:spcPct val="0"/>
        </a:spcAft>
        <a:defRPr sz="2000">
          <a:solidFill>
            <a:srgbClr val="333333"/>
          </a:solidFill>
          <a:latin typeface="Neo Sans" pitchFamily="34" charset="0"/>
        </a:defRPr>
      </a:lvl8pPr>
      <a:lvl9pPr marL="1828800" algn="ctr" rtl="0" eaLnBrk="1" fontAlgn="base" hangingPunct="1">
        <a:spcBef>
          <a:spcPct val="0"/>
        </a:spcBef>
        <a:spcAft>
          <a:spcPct val="0"/>
        </a:spcAft>
        <a:defRPr sz="2000">
          <a:solidFill>
            <a:srgbClr val="333333"/>
          </a:solidFill>
          <a:latin typeface="Neo Sans"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hyperlink" Target="http://www.w3schools.com/css/css3_intro.asp" TargetMode="External"/><Relationship Id="rId3" Type="http://schemas.openxmlformats.org/officeDocument/2006/relationships/image" Target="../media/image37.jpg"/><Relationship Id="rId7" Type="http://schemas.openxmlformats.org/officeDocument/2006/relationships/image" Target="../media/image41.jpg"/><Relationship Id="rId12" Type="http://schemas.openxmlformats.org/officeDocument/2006/relationships/hyperlink" Target="http://www.w3schools.com/html/html5_intro.asp"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hyperlink" Target="http://laravelbook.com/laravel-introduction/" TargetMode="External"/><Relationship Id="rId5" Type="http://schemas.openxmlformats.org/officeDocument/2006/relationships/image" Target="../media/image39.png"/><Relationship Id="rId10" Type="http://schemas.openxmlformats.org/officeDocument/2006/relationships/image" Target="../media/image44.jpg"/><Relationship Id="rId4" Type="http://schemas.openxmlformats.org/officeDocument/2006/relationships/image" Target="../media/image38.jpeg"/><Relationship Id="rId9"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5.jp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jpg"/></Relationships>
</file>

<file path=ppt/slides/_rels/slide4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comcore.com/" TargetMode="External"/><Relationship Id="rId5" Type="http://schemas.openxmlformats.org/officeDocument/2006/relationships/hyperlink" Target="http://www.vecita.gov.vn/"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www.comcore.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vecita.gov.vn/"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0.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61" y="1540224"/>
            <a:ext cx="2410472" cy="522906"/>
          </a:xfrm>
          <a:prstGeom prst="rect">
            <a:avLst/>
          </a:prstGeom>
        </p:spPr>
      </p:pic>
      <p:sp>
        <p:nvSpPr>
          <p:cNvPr id="6" name="TextBox 5"/>
          <p:cNvSpPr txBox="1"/>
          <p:nvPr/>
        </p:nvSpPr>
        <p:spPr>
          <a:xfrm>
            <a:off x="1" y="2386738"/>
            <a:ext cx="12191999" cy="338554"/>
          </a:xfrm>
          <a:prstGeom prst="rect">
            <a:avLst/>
          </a:prstGeom>
          <a:noFill/>
        </p:spPr>
        <p:txBody>
          <a:bodyPr wrap="square" rtlCol="0">
            <a:spAutoFit/>
          </a:bodyPr>
          <a:lstStyle/>
          <a:p>
            <a:pPr algn="ctr"/>
            <a:r>
              <a:rPr lang="en-US" sz="1600" dirty="0" smtClean="0">
                <a:solidFill>
                  <a:schemeClr val="bg1"/>
                </a:solidFill>
                <a:latin typeface="Arial Unicode MS" panose="020B0604020202020204" pitchFamily="34" charset="-128"/>
              </a:rPr>
              <a:t>Capstone Project Spring 2014</a:t>
            </a:r>
            <a:endParaRPr lang="vi-VN" sz="1600" dirty="0">
              <a:solidFill>
                <a:schemeClr val="bg1"/>
              </a:solidFill>
              <a:latin typeface="Candara" panose="020E0502030303020204" pitchFamily="34" charset="0"/>
            </a:endParaRPr>
          </a:p>
        </p:txBody>
      </p:sp>
      <p:sp>
        <p:nvSpPr>
          <p:cNvPr id="7" name="TextBox 6"/>
          <p:cNvSpPr txBox="1"/>
          <p:nvPr/>
        </p:nvSpPr>
        <p:spPr>
          <a:xfrm>
            <a:off x="0" y="3192651"/>
            <a:ext cx="12192000" cy="707886"/>
          </a:xfrm>
          <a:prstGeom prst="rect">
            <a:avLst/>
          </a:prstGeom>
          <a:noFill/>
        </p:spPr>
        <p:txBody>
          <a:bodyPr wrap="square" rtlCol="0">
            <a:spAutoFit/>
          </a:bodyPr>
          <a:lstStyle/>
          <a:p>
            <a:pPr algn="ctr"/>
            <a:r>
              <a:rPr lang="en-US" sz="4000" dirty="0" err="1">
                <a:solidFill>
                  <a:schemeClr val="bg1"/>
                </a:solidFill>
                <a:latin typeface="Arial Unicode MS" panose="020B0604020202020204" pitchFamily="34" charset="-128"/>
              </a:rPr>
              <a:t>eBuz</a:t>
            </a:r>
            <a:r>
              <a:rPr lang="en-US" sz="4000" dirty="0">
                <a:solidFill>
                  <a:schemeClr val="bg1"/>
                </a:solidFill>
                <a:latin typeface="Arial Unicode MS" panose="020B0604020202020204" pitchFamily="34" charset="-128"/>
              </a:rPr>
              <a:t> E-commerce System</a:t>
            </a:r>
            <a:endParaRPr lang="vi-VN" sz="4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780112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Idea</a:t>
            </a:r>
            <a:endParaRPr lang="vi-VN" sz="2800" b="1" dirty="0">
              <a:latin typeface="Arial (body)"/>
            </a:endParaRPr>
          </a:p>
        </p:txBody>
      </p:sp>
      <p:sp>
        <p:nvSpPr>
          <p:cNvPr id="11" name="Round Diagonal Corner Rectangle 10"/>
          <p:cNvSpPr/>
          <p:nvPr/>
        </p:nvSpPr>
        <p:spPr>
          <a:xfrm>
            <a:off x="426004" y="1170897"/>
            <a:ext cx="407121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Create and manage</a:t>
            </a:r>
            <a:endParaRPr lang="vi-VN"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268" y="1015526"/>
            <a:ext cx="8954993" cy="6018401"/>
          </a:xfrm>
          <a:prstGeom prst="rect">
            <a:avLst/>
          </a:prstGeom>
        </p:spPr>
      </p:pic>
      <p:cxnSp>
        <p:nvCxnSpPr>
          <p:cNvPr id="21" name="Straight Connector 20"/>
          <p:cNvCxnSpPr/>
          <p:nvPr/>
        </p:nvCxnSpPr>
        <p:spPr>
          <a:xfrm>
            <a:off x="9839540" y="6081984"/>
            <a:ext cx="412982" cy="2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839540" y="6436547"/>
            <a:ext cx="412982" cy="27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233752" y="5820730"/>
            <a:ext cx="2556588" cy="369332"/>
          </a:xfrm>
          <a:prstGeom prst="rect">
            <a:avLst/>
          </a:prstGeom>
          <a:noFill/>
        </p:spPr>
        <p:txBody>
          <a:bodyPr wrap="square" rtlCol="0">
            <a:spAutoFit/>
          </a:bodyPr>
          <a:lstStyle/>
          <a:p>
            <a:r>
              <a:rPr lang="en-US" dirty="0" smtClean="0"/>
              <a:t>In of scope.</a:t>
            </a:r>
          </a:p>
        </p:txBody>
      </p:sp>
      <p:sp>
        <p:nvSpPr>
          <p:cNvPr id="24" name="TextBox 23"/>
          <p:cNvSpPr txBox="1"/>
          <p:nvPr/>
        </p:nvSpPr>
        <p:spPr>
          <a:xfrm>
            <a:off x="10252522" y="6161295"/>
            <a:ext cx="2556588" cy="369332"/>
          </a:xfrm>
          <a:prstGeom prst="rect">
            <a:avLst/>
          </a:prstGeom>
          <a:noFill/>
        </p:spPr>
        <p:txBody>
          <a:bodyPr wrap="square" rtlCol="0">
            <a:spAutoFit/>
          </a:bodyPr>
          <a:lstStyle/>
          <a:p>
            <a:r>
              <a:rPr lang="en-US" dirty="0" smtClean="0"/>
              <a:t>Out of scope.</a:t>
            </a:r>
          </a:p>
        </p:txBody>
      </p:sp>
    </p:spTree>
    <p:extLst>
      <p:ext uri="{BB962C8B-B14F-4D97-AF65-F5344CB8AC3E}">
        <p14:creationId xmlns:p14="http://schemas.microsoft.com/office/powerpoint/2010/main" val="3611678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Idea</a:t>
            </a:r>
            <a:endParaRPr lang="vi-VN" sz="2800" b="1" dirty="0">
              <a:latin typeface="Arial (body)"/>
            </a:endParaRPr>
          </a:p>
        </p:txBody>
      </p:sp>
      <p:sp>
        <p:nvSpPr>
          <p:cNvPr id="11" name="Round Diagonal Corner Rectangle 10"/>
          <p:cNvSpPr/>
          <p:nvPr/>
        </p:nvSpPr>
        <p:spPr>
          <a:xfrm>
            <a:off x="426004" y="1170897"/>
            <a:ext cx="407121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Trading Process</a:t>
            </a:r>
            <a:endParaRPr lang="vi-VN"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25" y="1515887"/>
            <a:ext cx="8001000" cy="5676900"/>
          </a:xfrm>
          <a:prstGeom prst="rect">
            <a:avLst/>
          </a:prstGeom>
        </p:spPr>
      </p:pic>
      <p:cxnSp>
        <p:nvCxnSpPr>
          <p:cNvPr id="12" name="Straight Connector 11"/>
          <p:cNvCxnSpPr/>
          <p:nvPr/>
        </p:nvCxnSpPr>
        <p:spPr>
          <a:xfrm>
            <a:off x="9839540" y="6081984"/>
            <a:ext cx="412982" cy="2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839540" y="6436547"/>
            <a:ext cx="412982" cy="27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233752" y="5820730"/>
            <a:ext cx="2556588" cy="369332"/>
          </a:xfrm>
          <a:prstGeom prst="rect">
            <a:avLst/>
          </a:prstGeom>
          <a:noFill/>
        </p:spPr>
        <p:txBody>
          <a:bodyPr wrap="square" rtlCol="0">
            <a:spAutoFit/>
          </a:bodyPr>
          <a:lstStyle/>
          <a:p>
            <a:r>
              <a:rPr lang="en-US" dirty="0" smtClean="0"/>
              <a:t>In of scope.</a:t>
            </a:r>
          </a:p>
        </p:txBody>
      </p:sp>
      <p:sp>
        <p:nvSpPr>
          <p:cNvPr id="15" name="TextBox 14"/>
          <p:cNvSpPr txBox="1"/>
          <p:nvPr/>
        </p:nvSpPr>
        <p:spPr>
          <a:xfrm>
            <a:off x="10252522" y="6161295"/>
            <a:ext cx="2556588" cy="369332"/>
          </a:xfrm>
          <a:prstGeom prst="rect">
            <a:avLst/>
          </a:prstGeom>
          <a:noFill/>
        </p:spPr>
        <p:txBody>
          <a:bodyPr wrap="square" rtlCol="0">
            <a:spAutoFit/>
          </a:bodyPr>
          <a:lstStyle/>
          <a:p>
            <a:r>
              <a:rPr lang="en-US" dirty="0" smtClean="0"/>
              <a:t>Out of scope.</a:t>
            </a:r>
          </a:p>
        </p:txBody>
      </p:sp>
    </p:spTree>
    <p:extLst>
      <p:ext uri="{BB962C8B-B14F-4D97-AF65-F5344CB8AC3E}">
        <p14:creationId xmlns:p14="http://schemas.microsoft.com/office/powerpoint/2010/main" val="1639103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Proposal </a:t>
            </a:r>
            <a:endParaRPr lang="vi-VN" sz="2800" b="1" dirty="0">
              <a:latin typeface="Arial (body)"/>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728" y="1096834"/>
            <a:ext cx="5888064" cy="5761166"/>
          </a:xfrm>
          <a:prstGeom prst="rect">
            <a:avLst/>
          </a:prstGeom>
        </p:spPr>
      </p:pic>
    </p:spTree>
    <p:extLst>
      <p:ext uri="{BB962C8B-B14F-4D97-AF65-F5344CB8AC3E}">
        <p14:creationId xmlns:p14="http://schemas.microsoft.com/office/powerpoint/2010/main" val="2218457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650929" y="480447"/>
            <a:ext cx="5362413" cy="523220"/>
          </a:xfrm>
          <a:prstGeom prst="rect">
            <a:avLst/>
          </a:prstGeom>
          <a:noFill/>
        </p:spPr>
        <p:txBody>
          <a:bodyPr wrap="square" rtlCol="0">
            <a:spAutoFit/>
          </a:bodyPr>
          <a:lstStyle/>
          <a:p>
            <a:r>
              <a:rPr lang="en-US" sz="2800" b="1" dirty="0" smtClean="0">
                <a:latin typeface="Arial (body)"/>
              </a:rPr>
              <a:t>II. Project Management</a:t>
            </a:r>
            <a:endParaRPr lang="vi-VN" sz="2800" b="1" dirty="0">
              <a:latin typeface="Arial (body)"/>
            </a:endParaRPr>
          </a:p>
        </p:txBody>
      </p:sp>
      <p:sp>
        <p:nvSpPr>
          <p:cNvPr id="9" name="Round Diagonal Corner Rectangle 8"/>
          <p:cNvSpPr/>
          <p:nvPr/>
        </p:nvSpPr>
        <p:spPr>
          <a:xfrm>
            <a:off x="1472339" y="1472339"/>
            <a:ext cx="8555064"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Software Process Model</a:t>
            </a:r>
            <a:endParaRPr lang="vi-VN" sz="2400" dirty="0"/>
          </a:p>
        </p:txBody>
      </p:sp>
      <p:sp>
        <p:nvSpPr>
          <p:cNvPr id="10" name="Round Diagonal Corner Rectangle 9"/>
          <p:cNvSpPr/>
          <p:nvPr/>
        </p:nvSpPr>
        <p:spPr>
          <a:xfrm>
            <a:off x="1472339" y="2464231"/>
            <a:ext cx="8555064"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Teamwork</a:t>
            </a:r>
            <a:endParaRPr lang="vi-VN" sz="2400" dirty="0"/>
          </a:p>
        </p:txBody>
      </p:sp>
      <p:sp>
        <p:nvSpPr>
          <p:cNvPr id="11" name="Round Diagonal Corner Rectangle 10"/>
          <p:cNvSpPr/>
          <p:nvPr/>
        </p:nvSpPr>
        <p:spPr>
          <a:xfrm>
            <a:off x="1472339" y="3456123"/>
            <a:ext cx="8555064"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Tools</a:t>
            </a:r>
            <a:endParaRPr lang="vi-VN" sz="2400" dirty="0"/>
          </a:p>
        </p:txBody>
      </p:sp>
      <p:sp>
        <p:nvSpPr>
          <p:cNvPr id="12" name="Round Diagonal Corner Rectangle 11"/>
          <p:cNvSpPr/>
          <p:nvPr/>
        </p:nvSpPr>
        <p:spPr>
          <a:xfrm>
            <a:off x="1472339" y="4448015"/>
            <a:ext cx="8555064"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Project Plan</a:t>
            </a:r>
            <a:endParaRPr lang="vi-VN" sz="2400" dirty="0"/>
          </a:p>
        </p:txBody>
      </p:sp>
    </p:spTree>
    <p:extLst>
      <p:ext uri="{BB962C8B-B14F-4D97-AF65-F5344CB8AC3E}">
        <p14:creationId xmlns:p14="http://schemas.microsoft.com/office/powerpoint/2010/main" val="4139670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Software Process Model</a:t>
            </a:r>
            <a:endParaRPr lang="vi-VN" sz="2800" b="1" dirty="0">
              <a:latin typeface="Arial (bod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409" y="1038386"/>
            <a:ext cx="9243865" cy="5819614"/>
          </a:xfrm>
          <a:prstGeom prst="rect">
            <a:avLst/>
          </a:prstGeom>
        </p:spPr>
      </p:pic>
    </p:spTree>
    <p:extLst>
      <p:ext uri="{BB962C8B-B14F-4D97-AF65-F5344CB8AC3E}">
        <p14:creationId xmlns:p14="http://schemas.microsoft.com/office/powerpoint/2010/main" val="2419658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Teamwork</a:t>
            </a:r>
            <a:endParaRPr lang="vi-VN" sz="2800" b="1" dirty="0">
              <a:latin typeface="Arial (body)"/>
            </a:endParaRPr>
          </a:p>
        </p:txBody>
      </p:sp>
      <p:sp>
        <p:nvSpPr>
          <p:cNvPr id="3" name="TextBox 2"/>
          <p:cNvSpPr txBox="1"/>
          <p:nvPr/>
        </p:nvSpPr>
        <p:spPr>
          <a:xfrm>
            <a:off x="664188" y="2006600"/>
            <a:ext cx="10998200" cy="3323987"/>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Time: </a:t>
            </a:r>
            <a:r>
              <a:rPr lang="en-US" sz="2400" i="1" dirty="0"/>
              <a:t>8</a:t>
            </a:r>
            <a:r>
              <a:rPr lang="en-US" sz="2400" i="1" dirty="0" smtClean="0"/>
              <a:t> </a:t>
            </a:r>
            <a:r>
              <a:rPr lang="en-US" sz="2400" i="1" dirty="0" smtClean="0">
                <a:latin typeface="Arial" pitchFamily="34" charset="0"/>
                <a:cs typeface="Arial" pitchFamily="34" charset="0"/>
              </a:rPr>
              <a:t>hours/day</a:t>
            </a:r>
            <a:r>
              <a:rPr lang="en-US" sz="2400" i="1" dirty="0">
                <a:latin typeface="Arial" pitchFamily="34" charset="0"/>
                <a:cs typeface="Arial" pitchFamily="34" charset="0"/>
              </a:rPr>
              <a:t>, 6 days/week</a:t>
            </a:r>
          </a:p>
          <a:p>
            <a:pPr marL="285750" indent="-285750">
              <a:buFont typeface="Arial" panose="020B0604020202020204" pitchFamily="34" charset="0"/>
              <a:buChar char="•"/>
            </a:pPr>
            <a:r>
              <a:rPr lang="en-US" sz="2400" b="1" dirty="0">
                <a:latin typeface="Arial" pitchFamily="34" charset="0"/>
                <a:cs typeface="Arial" pitchFamily="34" charset="0"/>
              </a:rPr>
              <a:t>Location</a:t>
            </a:r>
            <a:r>
              <a:rPr lang="en-US" sz="2400" b="1" dirty="0" smtClean="0">
                <a:latin typeface="Arial" pitchFamily="34" charset="0"/>
                <a:cs typeface="Arial" pitchFamily="34" charset="0"/>
              </a:rPr>
              <a:t>:</a:t>
            </a:r>
            <a:r>
              <a:rPr lang="en-US" sz="2400" dirty="0" smtClean="0">
                <a:latin typeface="Arial" pitchFamily="34" charset="0"/>
                <a:cs typeface="Arial" pitchFamily="34" charset="0"/>
              </a:rPr>
              <a:t> </a:t>
            </a:r>
            <a:r>
              <a:rPr lang="en-US" sz="2400" i="1" dirty="0" err="1" smtClean="0">
                <a:latin typeface="Arial" pitchFamily="34" charset="0"/>
                <a:cs typeface="Arial" pitchFamily="34" charset="0"/>
              </a:rPr>
              <a:t>eBuz</a:t>
            </a:r>
            <a:r>
              <a:rPr lang="en-US" sz="2400" i="1" dirty="0" smtClean="0">
                <a:latin typeface="Arial" pitchFamily="34" charset="0"/>
                <a:cs typeface="Arial" pitchFamily="34" charset="0"/>
              </a:rPr>
              <a:t> </a:t>
            </a:r>
            <a:r>
              <a:rPr lang="en-US" sz="2400" i="1" dirty="0" err="1" smtClean="0">
                <a:latin typeface="Arial" pitchFamily="34" charset="0"/>
                <a:cs typeface="Arial" pitchFamily="34" charset="0"/>
              </a:rPr>
              <a:t>Co.,ltd</a:t>
            </a:r>
            <a:r>
              <a:rPr lang="en-US" sz="2400" i="1" dirty="0" smtClean="0">
                <a:latin typeface="Arial" pitchFamily="34" charset="0"/>
                <a:cs typeface="Arial" pitchFamily="34" charset="0"/>
              </a:rPr>
              <a:t>, school.</a:t>
            </a:r>
          </a:p>
          <a:p>
            <a:pPr marL="285750" indent="-285750">
              <a:buFont typeface="Arial" panose="020B0604020202020204" pitchFamily="34" charset="0"/>
              <a:buChar char="•"/>
            </a:pPr>
            <a:endParaRPr lang="en-US" sz="2400" dirty="0">
              <a:latin typeface="Arial" pitchFamily="34" charset="0"/>
              <a:cs typeface="Arial" pitchFamily="34" charset="0"/>
            </a:endParaRPr>
          </a:p>
          <a:p>
            <a:pPr marL="285750" indent="-285750">
              <a:buFont typeface="Arial" panose="020B0604020202020204" pitchFamily="34" charset="0"/>
              <a:buChar char="•"/>
            </a:pPr>
            <a:r>
              <a:rPr lang="en-US" sz="2400" b="1" dirty="0" smtClean="0">
                <a:latin typeface="Arial" pitchFamily="34" charset="0"/>
                <a:cs typeface="Arial" pitchFamily="34" charset="0"/>
              </a:rPr>
              <a:t>Communication:</a:t>
            </a:r>
          </a:p>
          <a:p>
            <a:pPr marL="285750" indent="-285750">
              <a:buFont typeface="Arial" panose="020B0604020202020204" pitchFamily="34" charset="0"/>
              <a:buChar char="•"/>
            </a:pPr>
            <a:endParaRPr lang="en-US" sz="2400" dirty="0">
              <a:latin typeface="Arial" pitchFamily="34" charset="0"/>
              <a:cs typeface="Arial" pitchFamily="34" charset="0"/>
            </a:endParaRPr>
          </a:p>
          <a:p>
            <a:pPr marL="285750" indent="-285750">
              <a:buFont typeface="Arial" panose="020B0604020202020204" pitchFamily="34" charset="0"/>
              <a:buChar char="•"/>
            </a:pPr>
            <a:endParaRPr lang="en-US" sz="2400" dirty="0" smtClean="0">
              <a:latin typeface="Arial" pitchFamily="34" charset="0"/>
              <a:cs typeface="Arial" pitchFamily="34" charset="0"/>
            </a:endParaRPr>
          </a:p>
          <a:p>
            <a:pPr marL="342898" indent="-342898">
              <a:buFont typeface="Arial" pitchFamily="34" charset="0"/>
              <a:buChar char="•"/>
            </a:pPr>
            <a:r>
              <a:rPr lang="en-US" sz="2400" b="1" dirty="0">
                <a:latin typeface="Arial" pitchFamily="34" charset="0"/>
                <a:cs typeface="Arial" pitchFamily="34" charset="0"/>
              </a:rPr>
              <a:t>Meeting supervisor: </a:t>
            </a:r>
            <a:r>
              <a:rPr lang="en-US" sz="2400" i="1" dirty="0" smtClean="0">
                <a:latin typeface="Arial" pitchFamily="34" charset="0"/>
                <a:cs typeface="Arial" pitchFamily="34" charset="0"/>
              </a:rPr>
              <a:t>Once </a:t>
            </a:r>
            <a:r>
              <a:rPr lang="en-US" sz="2400" i="1" dirty="0">
                <a:latin typeface="Arial" pitchFamily="34" charset="0"/>
                <a:cs typeface="Arial" pitchFamily="34" charset="0"/>
              </a:rPr>
              <a:t>a </a:t>
            </a:r>
            <a:r>
              <a:rPr lang="en-US" sz="2400" i="1" dirty="0" smtClean="0">
                <a:latin typeface="Arial" pitchFamily="34" charset="0"/>
                <a:cs typeface="Arial" pitchFamily="34" charset="0"/>
              </a:rPr>
              <a:t>week.</a:t>
            </a:r>
          </a:p>
          <a:p>
            <a:pPr marL="342898" indent="-342898">
              <a:buFont typeface="Arial" pitchFamily="34" charset="0"/>
              <a:buChar char="•"/>
            </a:pPr>
            <a:r>
              <a:rPr lang="en-US" sz="2400" b="1" dirty="0" smtClean="0">
                <a:latin typeface="Arial" pitchFamily="34" charset="0"/>
                <a:cs typeface="Arial" pitchFamily="34" charset="0"/>
              </a:rPr>
              <a:t>Team building:</a:t>
            </a:r>
            <a:r>
              <a:rPr lang="en-US" sz="2400" dirty="0" smtClean="0">
                <a:latin typeface="Arial" pitchFamily="34" charset="0"/>
                <a:cs typeface="Arial" pitchFamily="34" charset="0"/>
              </a:rPr>
              <a:t> </a:t>
            </a:r>
            <a:r>
              <a:rPr lang="en-US" sz="2400" i="1" dirty="0" smtClean="0">
                <a:latin typeface="Arial" pitchFamily="34" charset="0"/>
                <a:cs typeface="Arial" pitchFamily="34" charset="0"/>
              </a:rPr>
              <a:t>One a month.</a:t>
            </a:r>
            <a:endParaRPr lang="en-US" sz="2400" b="1" dirty="0">
              <a:latin typeface="Arial" pitchFamily="34" charset="0"/>
              <a:cs typeface="Arial" pitchFamily="34" charset="0"/>
            </a:endParaRP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275" y="2922492"/>
            <a:ext cx="889001" cy="8890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459" y="2922491"/>
            <a:ext cx="924764" cy="891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9406" y="2922491"/>
            <a:ext cx="894272" cy="89427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2059" y="2922491"/>
            <a:ext cx="1098977" cy="891539"/>
          </a:xfrm>
          <a:prstGeom prst="rect">
            <a:avLst/>
          </a:prstGeom>
        </p:spPr>
      </p:pic>
    </p:spTree>
    <p:extLst>
      <p:ext uri="{BB962C8B-B14F-4D97-AF65-F5344CB8AC3E}">
        <p14:creationId xmlns:p14="http://schemas.microsoft.com/office/powerpoint/2010/main" val="949072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Tools</a:t>
            </a:r>
            <a:endParaRPr lang="vi-VN" sz="2800" b="1" dirty="0">
              <a:latin typeface="Arial (body)"/>
            </a:endParaRPr>
          </a:p>
        </p:txBody>
      </p:sp>
      <p:sp>
        <p:nvSpPr>
          <p:cNvPr id="3" name="Rectangle 2"/>
          <p:cNvSpPr/>
          <p:nvPr/>
        </p:nvSpPr>
        <p:spPr>
          <a:xfrm>
            <a:off x="650929" y="1348707"/>
            <a:ext cx="4162371" cy="1820498"/>
          </a:xfrm>
          <a:prstGeom prst="rect">
            <a:avLst/>
          </a:prstGeom>
        </p:spPr>
        <p:txBody>
          <a:bodyPr wrap="square">
            <a:spAutoFit/>
          </a:bodyPr>
          <a:lstStyle/>
          <a:p>
            <a:pPr lvl="0" algn="ctr" defTabSz="933450">
              <a:lnSpc>
                <a:spcPct val="90000"/>
              </a:lnSpc>
              <a:spcBef>
                <a:spcPct val="0"/>
              </a:spcBef>
              <a:spcAft>
                <a:spcPct val="35000"/>
              </a:spcAft>
            </a:pPr>
            <a:r>
              <a:rPr lang="en-US" sz="2000" b="1" i="1" u="sng" dirty="0" smtClean="0"/>
              <a:t>Hardware</a:t>
            </a:r>
          </a:p>
          <a:p>
            <a:pPr defTabSz="933450">
              <a:lnSpc>
                <a:spcPct val="90000"/>
              </a:lnSpc>
              <a:spcBef>
                <a:spcPct val="0"/>
              </a:spcBef>
              <a:spcAft>
                <a:spcPct val="35000"/>
              </a:spcAft>
            </a:pPr>
            <a:r>
              <a:rPr lang="en-US" b="1" dirty="0">
                <a:latin typeface="Arial" pitchFamily="34" charset="0"/>
                <a:cs typeface="Arial" pitchFamily="34" charset="0"/>
              </a:rPr>
              <a:t>Develop:</a:t>
            </a:r>
            <a:r>
              <a:rPr lang="en-US" dirty="0">
                <a:latin typeface="Arial" pitchFamily="34" charset="0"/>
                <a:cs typeface="Arial" pitchFamily="34" charset="0"/>
              </a:rPr>
              <a:t> Personal computers (Windows </a:t>
            </a:r>
            <a:r>
              <a:rPr lang="en-US" dirty="0" smtClean="0">
                <a:latin typeface="Arial" pitchFamily="34" charset="0"/>
                <a:cs typeface="Arial" pitchFamily="34" charset="0"/>
              </a:rPr>
              <a:t>8.1).</a:t>
            </a:r>
            <a:r>
              <a:rPr lang="en-US" dirty="0">
                <a:latin typeface="Arial" pitchFamily="34" charset="0"/>
                <a:cs typeface="Arial" pitchFamily="34" charset="0"/>
              </a:rPr>
              <a:t/>
            </a:r>
            <a:br>
              <a:rPr lang="en-US" dirty="0">
                <a:latin typeface="Arial" pitchFamily="34" charset="0"/>
                <a:cs typeface="Arial" pitchFamily="34" charset="0"/>
              </a:rPr>
            </a:br>
            <a:r>
              <a:rPr lang="en-US" b="1" dirty="0">
                <a:latin typeface="Arial" pitchFamily="34" charset="0"/>
                <a:cs typeface="Arial" pitchFamily="34" charset="0"/>
              </a:rPr>
              <a:t>Deploy: </a:t>
            </a:r>
            <a:r>
              <a:rPr lang="en-US" dirty="0">
                <a:latin typeface="Arial" pitchFamily="34" charset="0"/>
                <a:cs typeface="Arial" pitchFamily="34" charset="0"/>
              </a:rPr>
              <a:t>Server (</a:t>
            </a:r>
            <a:r>
              <a:rPr lang="en-US" dirty="0" err="1" smtClean="0">
                <a:latin typeface="Arial" pitchFamily="34" charset="0"/>
                <a:cs typeface="Arial" pitchFamily="34" charset="0"/>
              </a:rPr>
              <a:t>CentOS</a:t>
            </a:r>
            <a:r>
              <a:rPr lang="en-US" dirty="0" smtClean="0">
                <a:latin typeface="Arial" pitchFamily="34" charset="0"/>
                <a:cs typeface="Arial" pitchFamily="34" charset="0"/>
              </a:rPr>
              <a:t> 6.4).</a:t>
            </a:r>
            <a:r>
              <a:rPr lang="en-US" dirty="0">
                <a:latin typeface="Arial" pitchFamily="34" charset="0"/>
                <a:cs typeface="Arial" pitchFamily="34" charset="0"/>
              </a:rPr>
              <a:t/>
            </a:r>
            <a:br>
              <a:rPr lang="en-US" dirty="0">
                <a:latin typeface="Arial" pitchFamily="34" charset="0"/>
                <a:cs typeface="Arial" pitchFamily="34" charset="0"/>
              </a:rPr>
            </a:br>
            <a:r>
              <a:rPr lang="en-US" b="1" dirty="0">
                <a:latin typeface="Arial" pitchFamily="34" charset="0"/>
                <a:cs typeface="Arial" pitchFamily="34" charset="0"/>
              </a:rPr>
              <a:t>Test: </a:t>
            </a:r>
            <a:r>
              <a:rPr lang="en-US" dirty="0">
                <a:latin typeface="Arial" pitchFamily="34" charset="0"/>
                <a:cs typeface="Arial" pitchFamily="34" charset="0"/>
              </a:rPr>
              <a:t>Personal computers, </a:t>
            </a:r>
            <a:r>
              <a:rPr lang="en-US" dirty="0" smtClean="0">
                <a:latin typeface="Arial" pitchFamily="34" charset="0"/>
                <a:cs typeface="Arial" pitchFamily="34" charset="0"/>
              </a:rPr>
              <a:t>Server.</a:t>
            </a:r>
            <a:endParaRPr lang="en-US" dirty="0">
              <a:latin typeface="Arial" pitchFamily="34" charset="0"/>
              <a:cs typeface="Arial" pitchFamily="34" charset="0"/>
            </a:endParaRPr>
          </a:p>
          <a:p>
            <a:pPr lvl="0" defTabSz="933450">
              <a:lnSpc>
                <a:spcPct val="90000"/>
              </a:lnSpc>
              <a:spcBef>
                <a:spcPct val="0"/>
              </a:spcBef>
              <a:spcAft>
                <a:spcPct val="35000"/>
              </a:spcAft>
            </a:pPr>
            <a:endParaRPr lang="en-US" dirty="0"/>
          </a:p>
        </p:txBody>
      </p:sp>
      <p:sp>
        <p:nvSpPr>
          <p:cNvPr id="5" name="Rectangle 4"/>
          <p:cNvSpPr/>
          <p:nvPr/>
        </p:nvSpPr>
        <p:spPr>
          <a:xfrm>
            <a:off x="6277388" y="1130185"/>
            <a:ext cx="4965700" cy="4909036"/>
          </a:xfrm>
          <a:prstGeom prst="rect">
            <a:avLst/>
          </a:prstGeom>
        </p:spPr>
        <p:txBody>
          <a:bodyPr wrap="square">
            <a:spAutoFit/>
          </a:bodyPr>
          <a:lstStyle/>
          <a:p>
            <a:pPr lvl="0" algn="ctr" defTabSz="933450">
              <a:lnSpc>
                <a:spcPct val="90000"/>
              </a:lnSpc>
              <a:spcBef>
                <a:spcPct val="0"/>
              </a:spcBef>
              <a:spcAft>
                <a:spcPct val="35000"/>
              </a:spcAft>
            </a:pPr>
            <a:r>
              <a:rPr lang="en-US" sz="2000" b="1" i="1" u="sng" dirty="0" smtClean="0"/>
              <a:t>Software</a:t>
            </a:r>
          </a:p>
          <a:p>
            <a:r>
              <a:rPr lang="en-US" b="1" dirty="0">
                <a:latin typeface="Arial" pitchFamily="34" charset="0"/>
                <a:cs typeface="Arial" pitchFamily="34" charset="0"/>
              </a:rPr>
              <a:t>File manage</a:t>
            </a:r>
            <a:r>
              <a:rPr lang="en-US" dirty="0">
                <a:latin typeface="Arial" pitchFamily="34" charset="0"/>
                <a:cs typeface="Arial" pitchFamily="34" charset="0"/>
              </a:rPr>
              <a:t>: </a:t>
            </a:r>
            <a:r>
              <a:rPr lang="en-US" dirty="0" smtClean="0">
                <a:latin typeface="Arial" pitchFamily="34" charset="0"/>
                <a:cs typeface="Arial" pitchFamily="34" charset="0"/>
              </a:rPr>
              <a:t>- File server(Window server 2012).</a:t>
            </a:r>
          </a:p>
          <a:p>
            <a:r>
              <a:rPr lang="en-US" dirty="0">
                <a:latin typeface="Arial" pitchFamily="34" charset="0"/>
                <a:cs typeface="Arial" pitchFamily="34" charset="0"/>
              </a:rPr>
              <a:t>	 </a:t>
            </a:r>
            <a:r>
              <a:rPr lang="en-US" dirty="0" smtClean="0">
                <a:latin typeface="Arial" pitchFamily="34" charset="0"/>
                <a:cs typeface="Arial" pitchFamily="34" charset="0"/>
              </a:rPr>
              <a:t>       - </a:t>
            </a:r>
            <a:r>
              <a:rPr lang="en-US" dirty="0">
                <a:latin typeface="Arial" pitchFamily="34" charset="0"/>
                <a:cs typeface="Arial" pitchFamily="34" charset="0"/>
              </a:rPr>
              <a:t>D</a:t>
            </a:r>
            <a:r>
              <a:rPr lang="en-US" dirty="0" smtClean="0">
                <a:latin typeface="Arial" pitchFamily="34" charset="0"/>
                <a:cs typeface="Arial" pitchFamily="34" charset="0"/>
              </a:rPr>
              <a:t>ropbox.</a:t>
            </a:r>
            <a:endParaRPr lang="en-US" dirty="0">
              <a:latin typeface="Arial" pitchFamily="34" charset="0"/>
              <a:cs typeface="Arial" pitchFamily="34" charset="0"/>
            </a:endParaRPr>
          </a:p>
          <a:p>
            <a:r>
              <a:rPr lang="en-US" b="1" dirty="0">
                <a:latin typeface="Arial" pitchFamily="34" charset="0"/>
                <a:cs typeface="Arial" pitchFamily="34" charset="0"/>
              </a:rPr>
              <a:t>Code manage</a:t>
            </a:r>
            <a:r>
              <a:rPr lang="en-US" dirty="0">
                <a:latin typeface="Arial" pitchFamily="34" charset="0"/>
                <a:cs typeface="Arial" pitchFamily="34" charset="0"/>
              </a:rPr>
              <a:t>: </a:t>
            </a:r>
            <a:r>
              <a:rPr lang="en-US" dirty="0" smtClean="0">
                <a:latin typeface="Arial" pitchFamily="34" charset="0"/>
                <a:cs typeface="Arial" pitchFamily="34" charset="0"/>
              </a:rPr>
              <a:t>SVN Server.</a:t>
            </a:r>
            <a:r>
              <a:rPr lang="en-US" dirty="0">
                <a:latin typeface="Arial" pitchFamily="34" charset="0"/>
                <a:cs typeface="Arial" pitchFamily="34" charset="0"/>
              </a:rPr>
              <a:t/>
            </a:r>
            <a:br>
              <a:rPr lang="en-US" dirty="0">
                <a:latin typeface="Arial" pitchFamily="34" charset="0"/>
                <a:cs typeface="Arial" pitchFamily="34" charset="0"/>
              </a:rPr>
            </a:br>
            <a:r>
              <a:rPr lang="en-US" b="1" dirty="0">
                <a:latin typeface="Arial" pitchFamily="34" charset="0"/>
                <a:cs typeface="Arial" pitchFamily="34" charset="0"/>
              </a:rPr>
              <a:t>Document</a:t>
            </a:r>
            <a:r>
              <a:rPr lang="en-US" dirty="0">
                <a:latin typeface="Arial" pitchFamily="34" charset="0"/>
                <a:cs typeface="Arial" pitchFamily="34" charset="0"/>
              </a:rPr>
              <a:t>: Microsoft Office </a:t>
            </a:r>
            <a:r>
              <a:rPr lang="en-US" dirty="0" smtClean="0">
                <a:latin typeface="Arial" pitchFamily="34" charset="0"/>
                <a:cs typeface="Arial" pitchFamily="34" charset="0"/>
              </a:rPr>
              <a:t>2013.</a:t>
            </a:r>
          </a:p>
          <a:p>
            <a:r>
              <a:rPr lang="en-US" b="1" dirty="0" smtClean="0">
                <a:latin typeface="Arial" pitchFamily="34" charset="0"/>
                <a:cs typeface="Arial" pitchFamily="34" charset="0"/>
              </a:rPr>
              <a:t>IDE: - </a:t>
            </a:r>
            <a:r>
              <a:rPr lang="en-US" dirty="0" smtClean="0">
                <a:latin typeface="Arial" pitchFamily="34" charset="0"/>
                <a:cs typeface="Arial" pitchFamily="34" charset="0"/>
              </a:rPr>
              <a:t>Spring Tool Suite 3.4.0</a:t>
            </a:r>
          </a:p>
          <a:p>
            <a:r>
              <a:rPr lang="en-US" dirty="0" smtClean="0">
                <a:latin typeface="Arial" pitchFamily="34" charset="0"/>
                <a:cs typeface="Arial" pitchFamily="34" charset="0"/>
              </a:rPr>
              <a:t>        - Eclipse </a:t>
            </a:r>
            <a:r>
              <a:rPr lang="en-US" dirty="0" err="1" smtClean="0">
                <a:latin typeface="Arial" pitchFamily="34" charset="0"/>
                <a:cs typeface="Arial" pitchFamily="34" charset="0"/>
              </a:rPr>
              <a:t>Kepler</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r>
              <a:rPr lang="en-US" dirty="0" smtClean="0">
                <a:latin typeface="Arial" pitchFamily="34" charset="0"/>
                <a:cs typeface="Arial" pitchFamily="34" charset="0"/>
              </a:rPr>
              <a:t> - </a:t>
            </a:r>
            <a:r>
              <a:rPr lang="en-US" dirty="0" err="1" smtClean="0">
                <a:latin typeface="Arial" pitchFamily="34" charset="0"/>
                <a:cs typeface="Arial" pitchFamily="34" charset="0"/>
              </a:rPr>
              <a:t>Aptana</a:t>
            </a:r>
            <a:r>
              <a:rPr lang="en-US" dirty="0" smtClean="0">
                <a:latin typeface="Arial" pitchFamily="34" charset="0"/>
                <a:cs typeface="Arial" pitchFamily="34" charset="0"/>
              </a:rPr>
              <a:t> </a:t>
            </a:r>
            <a:r>
              <a:rPr lang="en-US" dirty="0">
                <a:latin typeface="Arial" pitchFamily="34" charset="0"/>
                <a:cs typeface="Arial" pitchFamily="34" charset="0"/>
              </a:rPr>
              <a:t>studio </a:t>
            </a:r>
            <a:r>
              <a:rPr lang="en-US" dirty="0" smtClean="0">
                <a:latin typeface="Arial" pitchFamily="34" charset="0"/>
                <a:cs typeface="Arial" pitchFamily="34" charset="0"/>
              </a:rPr>
              <a:t>3.4.</a:t>
            </a:r>
          </a:p>
          <a:p>
            <a:r>
              <a:rPr lang="en-US" b="1" dirty="0">
                <a:latin typeface="Arial" pitchFamily="34" charset="0"/>
                <a:cs typeface="Arial" pitchFamily="34" charset="0"/>
              </a:rPr>
              <a:t>Environment</a:t>
            </a:r>
            <a:r>
              <a:rPr lang="en-US" dirty="0" smtClean="0">
                <a:latin typeface="Arial" pitchFamily="34" charset="0"/>
                <a:cs typeface="Arial" pitchFamily="34" charset="0"/>
              </a:rPr>
              <a:t>: JDK 1.7.0.45.</a:t>
            </a:r>
            <a:endParaRPr lang="en-US" b="1" dirty="0" smtClean="0">
              <a:latin typeface="Arial" pitchFamily="34" charset="0"/>
              <a:cs typeface="Arial" pitchFamily="34" charset="0"/>
            </a:endParaRPr>
          </a:p>
          <a:p>
            <a:r>
              <a:rPr lang="en-US" b="1" dirty="0" smtClean="0">
                <a:latin typeface="Arial" pitchFamily="34" charset="0"/>
                <a:cs typeface="Arial" pitchFamily="34" charset="0"/>
              </a:rPr>
              <a:t>Design</a:t>
            </a:r>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dirty="0" smtClean="0">
                <a:latin typeface="Arial" pitchFamily="34" charset="0"/>
                <a:cs typeface="Arial" pitchFamily="34" charset="0"/>
              </a:rPr>
              <a:t>Microsoft </a:t>
            </a:r>
            <a:r>
              <a:rPr lang="en-US" dirty="0">
                <a:latin typeface="Arial" pitchFamily="34" charset="0"/>
                <a:cs typeface="Arial" pitchFamily="34" charset="0"/>
              </a:rPr>
              <a:t>Visio </a:t>
            </a:r>
            <a:r>
              <a:rPr lang="en-US" dirty="0" smtClean="0">
                <a:latin typeface="Arial" pitchFamily="34" charset="0"/>
                <a:cs typeface="Arial" pitchFamily="34" charset="0"/>
              </a:rPr>
              <a:t>2013</a:t>
            </a:r>
          </a:p>
          <a:p>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a:latin typeface="Arial" pitchFamily="34" charset="0"/>
                <a:cs typeface="Arial" pitchFamily="34" charset="0"/>
              </a:rPr>
              <a:t>CA Erwin Data Modeler </a:t>
            </a:r>
            <a:r>
              <a:rPr lang="en-US" dirty="0" smtClean="0">
                <a:latin typeface="Arial" pitchFamily="34" charset="0"/>
                <a:cs typeface="Arial" pitchFamily="34" charset="0"/>
              </a:rPr>
              <a:t>7.3.0.1666.</a:t>
            </a:r>
            <a:endParaRPr lang="en-US" dirty="0">
              <a:latin typeface="Arial" pitchFamily="34" charset="0"/>
              <a:cs typeface="Arial" pitchFamily="34" charset="0"/>
            </a:endParaRPr>
          </a:p>
          <a:p>
            <a:pPr lvl="0"/>
            <a:r>
              <a:rPr lang="en-US" b="1" dirty="0" smtClean="0">
                <a:latin typeface="Arial" pitchFamily="34" charset="0"/>
                <a:cs typeface="Arial" pitchFamily="34" charset="0"/>
              </a:rPr>
              <a:t>Running </a:t>
            </a:r>
            <a:r>
              <a:rPr lang="en-US" b="1" dirty="0">
                <a:latin typeface="Arial" pitchFamily="34" charset="0"/>
                <a:cs typeface="Arial" pitchFamily="34" charset="0"/>
              </a:rPr>
              <a:t>and test: </a:t>
            </a:r>
            <a:r>
              <a:rPr lang="en-US" dirty="0" smtClean="0">
                <a:latin typeface="Arial" pitchFamily="34" charset="0"/>
                <a:cs typeface="Arial" pitchFamily="34" charset="0"/>
              </a:rPr>
              <a:t>Mozilla </a:t>
            </a:r>
            <a:r>
              <a:rPr lang="en-US" dirty="0">
                <a:latin typeface="Arial" pitchFamily="34" charset="0"/>
                <a:cs typeface="Arial" pitchFamily="34" charset="0"/>
              </a:rPr>
              <a:t>F</a:t>
            </a:r>
            <a:r>
              <a:rPr lang="en-US" dirty="0" smtClean="0">
                <a:latin typeface="Arial" pitchFamily="34" charset="0"/>
                <a:cs typeface="Arial" pitchFamily="34" charset="0"/>
              </a:rPr>
              <a:t>irefox 28.0.</a:t>
            </a:r>
          </a:p>
          <a:p>
            <a:pPr lvl="0"/>
            <a:r>
              <a:rPr lang="en-US" b="1" dirty="0" smtClean="0">
                <a:latin typeface="Arial" pitchFamily="34" charset="0"/>
                <a:cs typeface="Arial" pitchFamily="34" charset="0"/>
              </a:rPr>
              <a:t>Database: - </a:t>
            </a:r>
            <a:r>
              <a:rPr lang="en-US" dirty="0" smtClean="0">
                <a:latin typeface="Arial" pitchFamily="34" charset="0"/>
                <a:cs typeface="Arial" pitchFamily="34" charset="0"/>
              </a:rPr>
              <a:t>Oracle 11R2</a:t>
            </a:r>
          </a:p>
          <a:p>
            <a:pPr lvl="0"/>
            <a:r>
              <a:rPr lang="en-US" dirty="0">
                <a:latin typeface="Arial" pitchFamily="34" charset="0"/>
                <a:cs typeface="Arial" pitchFamily="34" charset="0"/>
              </a:rPr>
              <a:t>	 </a:t>
            </a:r>
            <a:r>
              <a:rPr lang="en-US" dirty="0" smtClean="0">
                <a:latin typeface="Arial" pitchFamily="34" charset="0"/>
                <a:cs typeface="Arial" pitchFamily="34" charset="0"/>
              </a:rPr>
              <a:t>   - Toad for Oracle 12.0.0.61</a:t>
            </a:r>
          </a:p>
          <a:p>
            <a:pPr lvl="0"/>
            <a:r>
              <a:rPr lang="en-US" b="1" dirty="0" smtClean="0">
                <a:latin typeface="Arial" pitchFamily="34" charset="0"/>
                <a:cs typeface="Arial" pitchFamily="34" charset="0"/>
              </a:rPr>
              <a:t>Bug management: </a:t>
            </a:r>
            <a:r>
              <a:rPr lang="en-US" dirty="0" smtClean="0">
                <a:latin typeface="Arial" pitchFamily="34" charset="0"/>
                <a:cs typeface="Arial" pitchFamily="34" charset="0"/>
              </a:rPr>
              <a:t>Team foundation server 2012.</a:t>
            </a:r>
            <a:endParaRPr lang="en-US" b="1" dirty="0">
              <a:latin typeface="Arial" pitchFamily="34" charset="0"/>
              <a:cs typeface="Arial" pitchFamily="34" charset="0"/>
            </a:endParaRPr>
          </a:p>
        </p:txBody>
      </p:sp>
      <p:pic>
        <p:nvPicPr>
          <p:cNvPr id="10" name="Picture 2" descr="http://www.hotsoftwares.com/images/en-US111_Office_Visio_Pro_2010_D87-04394.png"/>
          <p:cNvPicPr>
            <a:picLocks noChangeAspect="1" noChangeArrowheads="1"/>
          </p:cNvPicPr>
          <p:nvPr/>
        </p:nvPicPr>
        <p:blipFill>
          <a:blip r:embed="rId3" cstate="print"/>
          <a:srcRect/>
          <a:stretch>
            <a:fillRect/>
          </a:stretch>
        </p:blipFill>
        <p:spPr bwMode="auto">
          <a:xfrm>
            <a:off x="8885939" y="6015748"/>
            <a:ext cx="493327" cy="649115"/>
          </a:xfrm>
          <a:prstGeom prst="rect">
            <a:avLst/>
          </a:prstGeom>
          <a:noFill/>
        </p:spPr>
      </p:pic>
      <p:pic>
        <p:nvPicPr>
          <p:cNvPr id="11" name="Picture 4" descr="eclipse"/>
          <p:cNvPicPr>
            <a:picLocks noChangeAspect="1" noChangeArrowheads="1"/>
          </p:cNvPicPr>
          <p:nvPr/>
        </p:nvPicPr>
        <p:blipFill>
          <a:blip r:embed="rId4" cstate="print"/>
          <a:srcRect/>
          <a:stretch>
            <a:fillRect/>
          </a:stretch>
        </p:blipFill>
        <p:spPr bwMode="auto">
          <a:xfrm>
            <a:off x="7120297" y="6036911"/>
            <a:ext cx="632760" cy="632760"/>
          </a:xfrm>
          <a:prstGeom prst="rect">
            <a:avLst/>
          </a:prstGeom>
          <a:noFill/>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7487" y="6103500"/>
            <a:ext cx="562036" cy="56203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4547" y="6036911"/>
            <a:ext cx="673171" cy="67317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6103500"/>
            <a:ext cx="918939" cy="49958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9393" y="3249228"/>
            <a:ext cx="2854272" cy="2854272"/>
          </a:xfrm>
          <a:prstGeom prst="rect">
            <a:avLst/>
          </a:prstGeom>
          <a:ln>
            <a:noFill/>
          </a:ln>
          <a:effectLst>
            <a:softEdge rad="112500"/>
          </a:effectLst>
        </p:spPr>
      </p:pic>
    </p:spTree>
    <p:extLst>
      <p:ext uri="{BB962C8B-B14F-4D97-AF65-F5344CB8AC3E}">
        <p14:creationId xmlns:p14="http://schemas.microsoft.com/office/powerpoint/2010/main" val="1595682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FF"/>
              </a:solidFill>
            </a:endParaRPr>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t>Technology</a:t>
            </a:r>
            <a:endParaRPr lang="vi-VN" sz="2800" b="1" dirty="0">
              <a:latin typeface="Arial (body)"/>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423" y="3192016"/>
            <a:ext cx="2699970" cy="16119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548" y="1505946"/>
            <a:ext cx="2698579" cy="109091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9223" y="5450491"/>
            <a:ext cx="2928966" cy="81296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212" y="3115307"/>
            <a:ext cx="1614547" cy="161454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886" y="5201013"/>
            <a:ext cx="1734359" cy="105753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1414" y="1293568"/>
            <a:ext cx="1346571" cy="134657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38160" y="1293987"/>
            <a:ext cx="1918833" cy="1397668"/>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38160" y="3153916"/>
            <a:ext cx="2828925" cy="1619250"/>
          </a:xfrm>
          <a:prstGeom prst="rect">
            <a:avLst/>
          </a:prstGeom>
        </p:spPr>
      </p:pic>
      <p:sp>
        <p:nvSpPr>
          <p:cNvPr id="4" name="TextBox 3"/>
          <p:cNvSpPr txBox="1"/>
          <p:nvPr/>
        </p:nvSpPr>
        <p:spPr>
          <a:xfrm>
            <a:off x="5095550" y="2636011"/>
            <a:ext cx="1595373" cy="369332"/>
          </a:xfrm>
          <a:prstGeom prst="rect">
            <a:avLst/>
          </a:prstGeom>
          <a:noFill/>
        </p:spPr>
        <p:txBody>
          <a:bodyPr wrap="none" rtlCol="0">
            <a:spAutoFit/>
          </a:bodyPr>
          <a:lstStyle/>
          <a:p>
            <a:r>
              <a:rPr lang="en-US" dirty="0" smtClean="0"/>
              <a:t>Version1.10.1</a:t>
            </a:r>
            <a:endParaRPr lang="vi-VN" dirty="0"/>
          </a:p>
        </p:txBody>
      </p:sp>
      <p:sp>
        <p:nvSpPr>
          <p:cNvPr id="13" name="TextBox 12"/>
          <p:cNvSpPr txBox="1"/>
          <p:nvPr/>
        </p:nvSpPr>
        <p:spPr>
          <a:xfrm>
            <a:off x="5117721" y="4799188"/>
            <a:ext cx="1531253" cy="369332"/>
          </a:xfrm>
          <a:prstGeom prst="rect">
            <a:avLst/>
          </a:prstGeom>
          <a:noFill/>
        </p:spPr>
        <p:txBody>
          <a:bodyPr wrap="none" rtlCol="0">
            <a:spAutoFit/>
          </a:bodyPr>
          <a:lstStyle/>
          <a:p>
            <a:r>
              <a:rPr lang="en-US" dirty="0" smtClean="0"/>
              <a:t>Version 3.1.1</a:t>
            </a:r>
            <a:endParaRPr lang="vi-VN" dirty="0"/>
          </a:p>
        </p:txBody>
      </p:sp>
      <p:sp>
        <p:nvSpPr>
          <p:cNvPr id="16" name="TextBox 15"/>
          <p:cNvSpPr txBox="1"/>
          <p:nvPr/>
        </p:nvSpPr>
        <p:spPr>
          <a:xfrm>
            <a:off x="8965536" y="4780654"/>
            <a:ext cx="1744965" cy="369332"/>
          </a:xfrm>
          <a:prstGeom prst="rect">
            <a:avLst/>
          </a:prstGeom>
          <a:noFill/>
        </p:spPr>
        <p:txBody>
          <a:bodyPr wrap="none" rtlCol="0">
            <a:spAutoFit/>
          </a:bodyPr>
          <a:lstStyle/>
          <a:p>
            <a:r>
              <a:rPr lang="en-US" dirty="0" smtClean="0"/>
              <a:t>Version 11g R2</a:t>
            </a:r>
            <a:endParaRPr lang="vi-VN" dirty="0"/>
          </a:p>
        </p:txBody>
      </p:sp>
      <p:sp>
        <p:nvSpPr>
          <p:cNvPr id="17" name="TextBox 16"/>
          <p:cNvSpPr txBox="1"/>
          <p:nvPr/>
        </p:nvSpPr>
        <p:spPr>
          <a:xfrm>
            <a:off x="1287337" y="2596687"/>
            <a:ext cx="1338893" cy="369332"/>
          </a:xfrm>
          <a:prstGeom prst="rect">
            <a:avLst/>
          </a:prstGeom>
          <a:noFill/>
        </p:spPr>
        <p:txBody>
          <a:bodyPr wrap="none" rtlCol="0">
            <a:spAutoFit/>
          </a:bodyPr>
          <a:lstStyle/>
          <a:p>
            <a:r>
              <a:rPr lang="en-US" dirty="0" smtClean="0"/>
              <a:t>Version 4.1</a:t>
            </a:r>
            <a:endParaRPr lang="vi-VN" dirty="0"/>
          </a:p>
        </p:txBody>
      </p:sp>
      <p:sp>
        <p:nvSpPr>
          <p:cNvPr id="19" name="TextBox 18"/>
          <p:cNvSpPr txBox="1"/>
          <p:nvPr/>
        </p:nvSpPr>
        <p:spPr>
          <a:xfrm>
            <a:off x="1172038" y="4271534"/>
            <a:ext cx="1338893" cy="369332"/>
          </a:xfrm>
          <a:prstGeom prst="rect">
            <a:avLst/>
          </a:prstGeom>
          <a:noFill/>
        </p:spPr>
        <p:txBody>
          <a:bodyPr wrap="none" rtlCol="0">
            <a:spAutoFit/>
          </a:bodyPr>
          <a:lstStyle/>
          <a:p>
            <a:r>
              <a:rPr lang="en-US" dirty="0" smtClean="0"/>
              <a:t>Version 5.4</a:t>
            </a:r>
            <a:endParaRPr lang="vi-VN" dirty="0"/>
          </a:p>
        </p:txBody>
      </p:sp>
      <p:sp>
        <p:nvSpPr>
          <p:cNvPr id="7" name="TextBox 6"/>
          <p:cNvSpPr txBox="1"/>
          <p:nvPr/>
        </p:nvSpPr>
        <p:spPr>
          <a:xfrm>
            <a:off x="1150120" y="2561483"/>
            <a:ext cx="274434" cy="369332"/>
          </a:xfrm>
          <a:prstGeom prst="rect">
            <a:avLst/>
          </a:prstGeom>
          <a:noFill/>
        </p:spPr>
        <p:txBody>
          <a:bodyPr wrap="none" rtlCol="0">
            <a:spAutoFit/>
          </a:bodyPr>
          <a:lstStyle/>
          <a:p>
            <a:r>
              <a:rPr lang="en-US" dirty="0" smtClean="0"/>
              <a:t>*</a:t>
            </a:r>
            <a:endParaRPr lang="vi-VN" dirty="0"/>
          </a:p>
        </p:txBody>
      </p:sp>
      <p:sp>
        <p:nvSpPr>
          <p:cNvPr id="9" name="TextBox 8"/>
          <p:cNvSpPr txBox="1"/>
          <p:nvPr/>
        </p:nvSpPr>
        <p:spPr>
          <a:xfrm>
            <a:off x="8538160" y="5795108"/>
            <a:ext cx="3653840" cy="861774"/>
          </a:xfrm>
          <a:prstGeom prst="rect">
            <a:avLst/>
          </a:prstGeom>
          <a:noFill/>
        </p:spPr>
        <p:txBody>
          <a:bodyPr wrap="square" rtlCol="0">
            <a:spAutoFit/>
          </a:bodyPr>
          <a:lstStyle/>
          <a:p>
            <a:r>
              <a:rPr lang="en-US" sz="1400" dirty="0" smtClean="0"/>
              <a:t>More </a:t>
            </a:r>
            <a:r>
              <a:rPr lang="en-US" sz="1400" dirty="0"/>
              <a:t>information : </a:t>
            </a:r>
            <a:endParaRPr lang="en-US" sz="1400" dirty="0" smtClean="0"/>
          </a:p>
          <a:p>
            <a:r>
              <a:rPr lang="en-US" sz="1200" dirty="0" smtClean="0"/>
              <a:t>(*) </a:t>
            </a:r>
            <a:r>
              <a:rPr lang="en-US" sz="1200" dirty="0" smtClean="0">
                <a:hlinkClick r:id="rId11"/>
              </a:rPr>
              <a:t>http</a:t>
            </a:r>
            <a:r>
              <a:rPr lang="en-US" sz="1200" dirty="0">
                <a:hlinkClick r:id="rId11"/>
              </a:rPr>
              <a:t>://</a:t>
            </a:r>
            <a:r>
              <a:rPr lang="en-US" sz="1200" dirty="0" smtClean="0">
                <a:hlinkClick r:id="rId11"/>
              </a:rPr>
              <a:t>laravelbook.com/laravel-introduction/</a:t>
            </a:r>
            <a:endParaRPr lang="en-US" sz="1200" dirty="0" smtClean="0"/>
          </a:p>
          <a:p>
            <a:r>
              <a:rPr lang="en-US" sz="1200" dirty="0"/>
              <a:t>(**) </a:t>
            </a:r>
            <a:r>
              <a:rPr lang="en-US" sz="1200" dirty="0">
                <a:hlinkClick r:id="rId12"/>
              </a:rPr>
              <a:t>http://</a:t>
            </a:r>
            <a:r>
              <a:rPr lang="en-US" sz="1200" dirty="0" smtClean="0">
                <a:hlinkClick r:id="rId12"/>
              </a:rPr>
              <a:t>www.w3schools.com/html/html5_intro.asp</a:t>
            </a:r>
            <a:endParaRPr lang="en-US" sz="1200" dirty="0" smtClean="0"/>
          </a:p>
          <a:p>
            <a:r>
              <a:rPr lang="vi-VN" sz="1200" dirty="0">
                <a:hlinkClick r:id="rId13"/>
              </a:rPr>
              <a:t>http://</a:t>
            </a:r>
            <a:r>
              <a:rPr lang="vi-VN" sz="1200" dirty="0" smtClean="0">
                <a:hlinkClick r:id="rId13"/>
              </a:rPr>
              <a:t>www.w3schools.com/css/css3_intro.asp</a:t>
            </a:r>
            <a:r>
              <a:rPr lang="en-US" sz="1200" dirty="0" smtClean="0"/>
              <a:t> </a:t>
            </a:r>
            <a:endParaRPr lang="vi-VN" sz="1200" dirty="0"/>
          </a:p>
        </p:txBody>
      </p:sp>
      <p:sp>
        <p:nvSpPr>
          <p:cNvPr id="22" name="TextBox 21"/>
          <p:cNvSpPr txBox="1"/>
          <p:nvPr/>
        </p:nvSpPr>
        <p:spPr>
          <a:xfrm>
            <a:off x="564589" y="5201013"/>
            <a:ext cx="364202" cy="369332"/>
          </a:xfrm>
          <a:prstGeom prst="rect">
            <a:avLst/>
          </a:prstGeom>
          <a:noFill/>
        </p:spPr>
        <p:txBody>
          <a:bodyPr wrap="none" rtlCol="0">
            <a:spAutoFit/>
          </a:bodyPr>
          <a:lstStyle/>
          <a:p>
            <a:r>
              <a:rPr lang="en-US" dirty="0" smtClean="0"/>
              <a:t>**</a:t>
            </a:r>
            <a:endParaRPr lang="vi-VN" dirty="0"/>
          </a:p>
        </p:txBody>
      </p:sp>
      <p:sp>
        <p:nvSpPr>
          <p:cNvPr id="10" name="Rectangle 9"/>
          <p:cNvSpPr/>
          <p:nvPr/>
        </p:nvSpPr>
        <p:spPr>
          <a:xfrm>
            <a:off x="5284259" y="6277083"/>
            <a:ext cx="1338893" cy="369332"/>
          </a:xfrm>
          <a:prstGeom prst="rect">
            <a:avLst/>
          </a:prstGeom>
        </p:spPr>
        <p:txBody>
          <a:bodyPr wrap="none">
            <a:spAutoFit/>
          </a:bodyPr>
          <a:lstStyle/>
          <a:p>
            <a:r>
              <a:rPr lang="en-US" dirty="0"/>
              <a:t>Version </a:t>
            </a:r>
            <a:r>
              <a:rPr lang="en-US" dirty="0" smtClean="0"/>
              <a:t>4.3</a:t>
            </a:r>
            <a:endParaRPr lang="vi-VN" dirty="0"/>
          </a:p>
        </p:txBody>
      </p:sp>
    </p:spTree>
    <p:extLst>
      <p:ext uri="{BB962C8B-B14F-4D97-AF65-F5344CB8AC3E}">
        <p14:creationId xmlns:p14="http://schemas.microsoft.com/office/powerpoint/2010/main" val="1403514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Project plan</a:t>
            </a:r>
            <a:endParaRPr lang="vi-VN" sz="2800" b="1" dirty="0">
              <a:latin typeface="Arial (body)"/>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8880"/>
            <a:ext cx="12197560" cy="5158120"/>
          </a:xfrm>
          <a:prstGeom prst="rect">
            <a:avLst/>
          </a:prstGeom>
        </p:spPr>
      </p:pic>
    </p:spTree>
    <p:extLst>
      <p:ext uri="{BB962C8B-B14F-4D97-AF65-F5344CB8AC3E}">
        <p14:creationId xmlns:p14="http://schemas.microsoft.com/office/powerpoint/2010/main" val="252488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Project Risk</a:t>
            </a:r>
            <a:endParaRPr lang="vi-VN" sz="2800" b="1" dirty="0">
              <a:latin typeface="Arial (body)"/>
            </a:endParaRPr>
          </a:p>
        </p:txBody>
      </p:sp>
      <p:graphicFrame>
        <p:nvGraphicFramePr>
          <p:cNvPr id="4" name="Table 3"/>
          <p:cNvGraphicFramePr>
            <a:graphicFrameLocks noGrp="1"/>
          </p:cNvGraphicFramePr>
          <p:nvPr>
            <p:extLst>
              <p:ext uri="{D42A27DB-BD31-4B8C-83A1-F6EECF244321}">
                <p14:modId xmlns:p14="http://schemas.microsoft.com/office/powerpoint/2010/main" val="1171233741"/>
              </p:ext>
            </p:extLst>
          </p:nvPr>
        </p:nvGraphicFramePr>
        <p:xfrm>
          <a:off x="1892684" y="1172756"/>
          <a:ext cx="9059738" cy="5440706"/>
        </p:xfrm>
        <a:graphic>
          <a:graphicData uri="http://schemas.openxmlformats.org/drawingml/2006/table">
            <a:tbl>
              <a:tblPr firstRow="1" firstCol="1" bandRow="1">
                <a:tableStyleId>{5C22544A-7EE6-4342-B048-85BDC9FD1C3A}</a:tableStyleId>
              </a:tblPr>
              <a:tblGrid>
                <a:gridCol w="500098"/>
                <a:gridCol w="1806511"/>
                <a:gridCol w="2790399"/>
                <a:gridCol w="2980654"/>
                <a:gridCol w="982076"/>
              </a:tblGrid>
              <a:tr h="209504">
                <a:tc>
                  <a:txBody>
                    <a:bodyPr/>
                    <a:lstStyle/>
                    <a:p>
                      <a:pPr algn="ctr">
                        <a:lnSpc>
                          <a:spcPct val="150000"/>
                        </a:lnSpc>
                        <a:spcAft>
                          <a:spcPts val="0"/>
                        </a:spcAft>
                      </a:pPr>
                      <a:r>
                        <a:rPr lang="en-US" sz="1000" dirty="0">
                          <a:effectLst/>
                        </a:rPr>
                        <a:t>ID</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ctr">
                        <a:lnSpc>
                          <a:spcPct val="150000"/>
                        </a:lnSpc>
                        <a:spcAft>
                          <a:spcPts val="0"/>
                        </a:spcAft>
                      </a:pPr>
                      <a:r>
                        <a:rPr lang="en-US" sz="1000">
                          <a:effectLst/>
                        </a:rPr>
                        <a:t>Description</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ctr">
                        <a:lnSpc>
                          <a:spcPct val="150000"/>
                        </a:lnSpc>
                        <a:spcAft>
                          <a:spcPts val="0"/>
                        </a:spcAft>
                      </a:pPr>
                      <a:r>
                        <a:rPr lang="en-US" sz="1000">
                          <a:effectLst/>
                        </a:rPr>
                        <a:t>Avoidance plan</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ctr">
                        <a:lnSpc>
                          <a:spcPct val="150000"/>
                        </a:lnSpc>
                        <a:spcAft>
                          <a:spcPts val="0"/>
                        </a:spcAft>
                      </a:pPr>
                      <a:r>
                        <a:rPr lang="en-US" sz="1000">
                          <a:effectLst/>
                        </a:rPr>
                        <a:t>Contingency plan</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ctr">
                        <a:lnSpc>
                          <a:spcPct val="150000"/>
                        </a:lnSpc>
                        <a:spcAft>
                          <a:spcPts val="0"/>
                        </a:spcAft>
                      </a:pPr>
                      <a:r>
                        <a:rPr lang="en-US" sz="1000">
                          <a:effectLst/>
                        </a:rPr>
                        <a:t>Status</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r>
              <a:tr h="687695">
                <a:tc>
                  <a:txBody>
                    <a:bodyPr/>
                    <a:lstStyle/>
                    <a:p>
                      <a:pPr algn="ctr">
                        <a:lnSpc>
                          <a:spcPct val="150000"/>
                        </a:lnSpc>
                        <a:spcAft>
                          <a:spcPts val="0"/>
                        </a:spcAft>
                      </a:pPr>
                      <a:r>
                        <a:rPr lang="en-US" sz="1000">
                          <a:effectLst/>
                        </a:rPr>
                        <a:t>1</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Overestimate or underestimate time of project</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 Define detail plan in each working phase.</a:t>
                      </a:r>
                      <a:endParaRPr lang="vi-VN" sz="900" dirty="0">
                        <a:effectLst/>
                      </a:endParaRPr>
                    </a:p>
                    <a:p>
                      <a:pPr algn="l">
                        <a:lnSpc>
                          <a:spcPct val="150000"/>
                        </a:lnSpc>
                        <a:spcAft>
                          <a:spcPts val="0"/>
                        </a:spcAft>
                      </a:pPr>
                      <a:r>
                        <a:rPr lang="en-US" sz="1000" dirty="0">
                          <a:effectLst/>
                        </a:rPr>
                        <a:t>- Major functions must be in high priority.</a:t>
                      </a:r>
                      <a:endParaRPr lang="vi-VN" sz="900" dirty="0">
                        <a:effectLst/>
                      </a:endParaRPr>
                    </a:p>
                    <a:p>
                      <a:pPr algn="l">
                        <a:lnSpc>
                          <a:spcPct val="150000"/>
                        </a:lnSpc>
                        <a:spcAft>
                          <a:spcPts val="0"/>
                        </a:spcAft>
                      </a:pPr>
                      <a:r>
                        <a:rPr lang="en-US" sz="1000" dirty="0">
                          <a:effectLst/>
                        </a:rPr>
                        <a:t>- Ask supervisor for advices.</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 </a:t>
                      </a:r>
                      <a:r>
                        <a:rPr lang="en-US" sz="1000" dirty="0" smtClean="0">
                          <a:effectLst/>
                        </a:rPr>
                        <a:t>Implement tasks concurrently.</a:t>
                      </a:r>
                      <a:endParaRPr lang="vi-VN" sz="900" dirty="0">
                        <a:effectLst/>
                      </a:endParaRPr>
                    </a:p>
                    <a:p>
                      <a:pPr algn="l">
                        <a:lnSpc>
                          <a:spcPct val="150000"/>
                        </a:lnSpc>
                        <a:spcAft>
                          <a:spcPts val="0"/>
                        </a:spcAft>
                      </a:pPr>
                      <a:r>
                        <a:rPr lang="en-US" sz="1000" dirty="0">
                          <a:effectLst/>
                        </a:rPr>
                        <a:t>- Work overtime.</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ctr">
                        <a:lnSpc>
                          <a:spcPct val="150000"/>
                        </a:lnSpc>
                        <a:spcAft>
                          <a:spcPts val="0"/>
                        </a:spcAft>
                      </a:pPr>
                      <a:r>
                        <a:rPr lang="en-US" sz="1000">
                          <a:effectLst/>
                        </a:rPr>
                        <a:t>Closed</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r>
              <a:tr h="687695">
                <a:tc>
                  <a:txBody>
                    <a:bodyPr/>
                    <a:lstStyle/>
                    <a:p>
                      <a:pPr algn="ctr">
                        <a:lnSpc>
                          <a:spcPct val="150000"/>
                        </a:lnSpc>
                        <a:spcAft>
                          <a:spcPts val="0"/>
                        </a:spcAft>
                      </a:pPr>
                      <a:r>
                        <a:rPr lang="en-US" sz="1000">
                          <a:effectLst/>
                        </a:rPr>
                        <a:t>2</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a:effectLst/>
                        </a:rPr>
                        <a:t>Poor Productivity</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a:effectLst/>
                        </a:rPr>
                        <a:t>- Create detailed plan and deadline.</a:t>
                      </a:r>
                      <a:endParaRPr lang="vi-VN" sz="900">
                        <a:effectLst/>
                      </a:endParaRPr>
                    </a:p>
                    <a:p>
                      <a:pPr algn="l">
                        <a:lnSpc>
                          <a:spcPct val="150000"/>
                        </a:lnSpc>
                        <a:spcAft>
                          <a:spcPts val="0"/>
                        </a:spcAft>
                      </a:pPr>
                      <a:r>
                        <a:rPr lang="en-US" sz="1000">
                          <a:effectLst/>
                        </a:rPr>
                        <a:t>- Estimate reasonable time for tasks.</a:t>
                      </a:r>
                      <a:endParaRPr lang="vi-VN" sz="900">
                        <a:effectLst/>
                      </a:endParaRPr>
                    </a:p>
                    <a:p>
                      <a:pPr algn="l">
                        <a:lnSpc>
                          <a:spcPct val="150000"/>
                        </a:lnSpc>
                        <a:spcAft>
                          <a:spcPts val="0"/>
                        </a:spcAft>
                      </a:pPr>
                      <a:r>
                        <a:rPr lang="en-US" sz="1000">
                          <a:effectLst/>
                        </a:rPr>
                        <a:t>- Create rules that all members must follow.</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 Analyze problems together and make suitable solutions.</a:t>
                      </a:r>
                      <a:endParaRPr lang="vi-VN" sz="900" dirty="0">
                        <a:effectLst/>
                      </a:endParaRPr>
                    </a:p>
                    <a:p>
                      <a:pPr algn="l">
                        <a:lnSpc>
                          <a:spcPct val="150000"/>
                        </a:lnSpc>
                        <a:spcAft>
                          <a:spcPts val="0"/>
                        </a:spcAft>
                      </a:pPr>
                      <a:r>
                        <a:rPr lang="en-US" sz="1000" dirty="0">
                          <a:effectLst/>
                        </a:rPr>
                        <a:t>- Contact supervisor for advices.</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ctr">
                        <a:lnSpc>
                          <a:spcPct val="150000"/>
                        </a:lnSpc>
                        <a:spcAft>
                          <a:spcPts val="0"/>
                        </a:spcAft>
                      </a:pPr>
                      <a:r>
                        <a:rPr lang="en-US" sz="1000">
                          <a:effectLst/>
                        </a:rPr>
                        <a:t>Closed</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r>
              <a:tr h="926791">
                <a:tc>
                  <a:txBody>
                    <a:bodyPr/>
                    <a:lstStyle/>
                    <a:p>
                      <a:pPr algn="ctr">
                        <a:lnSpc>
                          <a:spcPct val="150000"/>
                        </a:lnSpc>
                        <a:spcAft>
                          <a:spcPts val="0"/>
                        </a:spcAft>
                      </a:pPr>
                      <a:r>
                        <a:rPr lang="en-US" sz="1000">
                          <a:effectLst/>
                        </a:rPr>
                        <a:t>3</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Conflicts between team members</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a:effectLst/>
                        </a:rPr>
                        <a:t>- Regularly organize team buildings to improve members’ spirit.</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a:effectLst/>
                        </a:rPr>
                        <a:t>- Team members should make concession to each other.</a:t>
                      </a:r>
                      <a:endParaRPr lang="vi-VN" sz="900">
                        <a:effectLst/>
                      </a:endParaRPr>
                    </a:p>
                    <a:p>
                      <a:pPr algn="l">
                        <a:lnSpc>
                          <a:spcPct val="150000"/>
                        </a:lnSpc>
                        <a:spcAft>
                          <a:spcPts val="0"/>
                        </a:spcAft>
                      </a:pPr>
                      <a:r>
                        <a:rPr lang="en-US" sz="1000">
                          <a:effectLst/>
                        </a:rPr>
                        <a:t>- All team should analyze and find a way to become reconciled.</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ctr">
                        <a:lnSpc>
                          <a:spcPct val="150000"/>
                        </a:lnSpc>
                        <a:spcAft>
                          <a:spcPts val="0"/>
                        </a:spcAft>
                      </a:pPr>
                      <a:r>
                        <a:rPr lang="en-US" sz="1000">
                          <a:effectLst/>
                        </a:rPr>
                        <a:t>Closed</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r>
              <a:tr h="1165887">
                <a:tc>
                  <a:txBody>
                    <a:bodyPr/>
                    <a:lstStyle/>
                    <a:p>
                      <a:pPr algn="ctr">
                        <a:lnSpc>
                          <a:spcPct val="150000"/>
                        </a:lnSpc>
                        <a:spcAft>
                          <a:spcPts val="0"/>
                        </a:spcAft>
                      </a:pPr>
                      <a:r>
                        <a:rPr lang="en-US" sz="1000" dirty="0">
                          <a:effectLst/>
                        </a:rPr>
                        <a:t>4</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Requirement changing </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 Carefully brainstorm among team members.</a:t>
                      </a:r>
                      <a:endParaRPr lang="vi-VN" sz="900" dirty="0">
                        <a:effectLst/>
                      </a:endParaRPr>
                    </a:p>
                    <a:p>
                      <a:pPr algn="l">
                        <a:lnSpc>
                          <a:spcPct val="150000"/>
                        </a:lnSpc>
                        <a:spcAft>
                          <a:spcPts val="0"/>
                        </a:spcAft>
                      </a:pPr>
                      <a:r>
                        <a:rPr lang="en-US" sz="1000" dirty="0">
                          <a:effectLst/>
                        </a:rPr>
                        <a:t>- Regularly hold meetings to define and discuss all features in project.</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 Team meetings with supervisor to determine whether features should be implemented or not.</a:t>
                      </a:r>
                      <a:endParaRPr lang="vi-VN" sz="900" dirty="0">
                        <a:effectLst/>
                      </a:endParaRPr>
                    </a:p>
                    <a:p>
                      <a:pPr algn="l">
                        <a:lnSpc>
                          <a:spcPct val="150000"/>
                        </a:lnSpc>
                        <a:spcAft>
                          <a:spcPts val="0"/>
                        </a:spcAft>
                      </a:pPr>
                      <a:r>
                        <a:rPr lang="en-US" sz="1000" dirty="0">
                          <a:effectLst/>
                        </a:rPr>
                        <a:t>- Project manager creates implementation plan for implemented features and push progress quickly.</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ctr">
                        <a:lnSpc>
                          <a:spcPct val="150000"/>
                        </a:lnSpc>
                        <a:spcAft>
                          <a:spcPts val="0"/>
                        </a:spcAft>
                      </a:pPr>
                      <a:r>
                        <a:rPr lang="en-US" sz="1000" dirty="0">
                          <a:effectLst/>
                        </a:rPr>
                        <a:t>Closed</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r>
              <a:tr h="448600">
                <a:tc>
                  <a:txBody>
                    <a:bodyPr/>
                    <a:lstStyle/>
                    <a:p>
                      <a:pPr algn="ctr">
                        <a:lnSpc>
                          <a:spcPct val="150000"/>
                        </a:lnSpc>
                        <a:spcAft>
                          <a:spcPts val="0"/>
                        </a:spcAft>
                      </a:pPr>
                      <a:r>
                        <a:rPr lang="en-US" sz="1000">
                          <a:effectLst/>
                        </a:rPr>
                        <a:t>5</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Member is sick</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endParaRPr lang="vi-VN" dirty="0"/>
                    </a:p>
                  </a:txBody>
                  <a:tcPr marL="60293" marR="60293" marT="0" marB="0" anchor="ctr"/>
                </a:tc>
                <a:tc>
                  <a:txBody>
                    <a:bodyPr/>
                    <a:lstStyle/>
                    <a:p>
                      <a:endParaRPr lang="vi-VN"/>
                    </a:p>
                  </a:txBody>
                  <a:tcPr marL="60293" marR="60293" marT="0" marB="0" anchor="ctr"/>
                </a:tc>
                <a:tc>
                  <a:txBody>
                    <a:bodyPr/>
                    <a:lstStyle/>
                    <a:p>
                      <a:r>
                        <a:rPr lang="en-US" sz="1000" kern="1200" dirty="0" smtClean="0">
                          <a:solidFill>
                            <a:schemeClr val="dk1"/>
                          </a:solidFill>
                          <a:effectLst/>
                          <a:latin typeface="+mn-lt"/>
                          <a:ea typeface="+mn-ea"/>
                          <a:cs typeface="+mn-cs"/>
                        </a:rPr>
                        <a:t>Not close</a:t>
                      </a:r>
                      <a:endParaRPr lang="vi-VN" sz="1000" kern="1200" dirty="0">
                        <a:solidFill>
                          <a:schemeClr val="dk1"/>
                        </a:solidFill>
                        <a:effectLst/>
                        <a:latin typeface="+mn-lt"/>
                        <a:ea typeface="+mn-ea"/>
                        <a:cs typeface="+mn-cs"/>
                      </a:endParaRPr>
                    </a:p>
                  </a:txBody>
                  <a:tcPr marL="60293" marR="60293" marT="0" marB="0" anchor="ctr"/>
                </a:tc>
              </a:tr>
              <a:tr h="303540">
                <a:tc>
                  <a:txBody>
                    <a:bodyPr/>
                    <a:lstStyle/>
                    <a:p>
                      <a:pPr algn="ctr">
                        <a:lnSpc>
                          <a:spcPct val="150000"/>
                        </a:lnSpc>
                        <a:spcAft>
                          <a:spcPts val="0"/>
                        </a:spcAft>
                      </a:pPr>
                      <a:r>
                        <a:rPr lang="en-US" sz="1000">
                          <a:effectLst/>
                        </a:rPr>
                        <a:t>6</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a:effectLst/>
                        </a:rPr>
                        <a:t>Hardware unavailability</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a:effectLst/>
                        </a:rPr>
                        <a:t>- Define a schedule to backup project’s data.</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a:effectLst/>
                        </a:rPr>
                        <a:t>- Restore project’s data.</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ctr">
                        <a:lnSpc>
                          <a:spcPct val="150000"/>
                        </a:lnSpc>
                        <a:spcAft>
                          <a:spcPts val="0"/>
                        </a:spcAft>
                      </a:pPr>
                      <a:r>
                        <a:rPr lang="en-US" sz="1000">
                          <a:effectLst/>
                        </a:rPr>
                        <a:t>Closed</a:t>
                      </a:r>
                      <a:endParaRPr lang="vi-VN" sz="90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r>
              <a:tr h="991898">
                <a:tc>
                  <a:txBody>
                    <a:bodyPr/>
                    <a:lstStyle/>
                    <a:p>
                      <a:pPr algn="ctr">
                        <a:lnSpc>
                          <a:spcPct val="150000"/>
                        </a:lnSpc>
                        <a:spcAft>
                          <a:spcPts val="0"/>
                        </a:spcAft>
                      </a:pPr>
                      <a:r>
                        <a:rPr lang="en-US" sz="1000" dirty="0">
                          <a:effectLst/>
                        </a:rPr>
                        <a:t>7</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Specification breakdown</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 Members spend time early in project to study from other websites. Designer will hold a walkthrough to explain to members.</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l">
                        <a:lnSpc>
                          <a:spcPct val="150000"/>
                        </a:lnSpc>
                        <a:spcAft>
                          <a:spcPts val="0"/>
                        </a:spcAft>
                      </a:pPr>
                      <a:r>
                        <a:rPr lang="en-US" sz="1000" dirty="0">
                          <a:effectLst/>
                        </a:rPr>
                        <a:t>- PM will make the critical decision.</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c>
                  <a:txBody>
                    <a:bodyPr/>
                    <a:lstStyle/>
                    <a:p>
                      <a:pPr algn="ctr">
                        <a:lnSpc>
                          <a:spcPct val="150000"/>
                        </a:lnSpc>
                        <a:spcAft>
                          <a:spcPts val="0"/>
                        </a:spcAft>
                      </a:pPr>
                      <a:r>
                        <a:rPr lang="en-US" sz="1000" dirty="0">
                          <a:effectLst/>
                        </a:rPr>
                        <a:t>Closed</a:t>
                      </a:r>
                      <a:endParaRPr lang="vi-VN" sz="900" dirty="0">
                        <a:effectLst/>
                        <a:latin typeface="Arial" panose="020B0604020202020204" pitchFamily="34" charset="0"/>
                        <a:ea typeface="Arial" panose="020B0604020202020204" pitchFamily="34" charset="0"/>
                        <a:cs typeface="Times New Roman" panose="02020603050405020304" pitchFamily="18" charset="0"/>
                      </a:endParaRPr>
                    </a:p>
                  </a:txBody>
                  <a:tcPr marL="60293" marR="60293" marT="0" marB="0" anchor="ctr"/>
                </a:tc>
              </a:tr>
            </a:tbl>
          </a:graphicData>
        </a:graphic>
      </p:graphicFrame>
    </p:spTree>
    <p:extLst>
      <p:ext uri="{BB962C8B-B14F-4D97-AF65-F5344CB8AC3E}">
        <p14:creationId xmlns:p14="http://schemas.microsoft.com/office/powerpoint/2010/main" val="3496149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50000"/>
          </a:schemeClr>
        </a:solidFill>
        <a:effectLst/>
      </p:bgPr>
    </p:bg>
    <p:spTree>
      <p:nvGrpSpPr>
        <p:cNvPr id="1" name=""/>
        <p:cNvGrpSpPr/>
        <p:nvPr/>
      </p:nvGrpSpPr>
      <p:grpSpPr>
        <a:xfrm>
          <a:off x="0" y="0"/>
          <a:ext cx="0" cy="0"/>
          <a:chOff x="0" y="0"/>
          <a:chExt cx="0" cy="0"/>
        </a:xfrm>
      </p:grpSpPr>
      <p:grpSp>
        <p:nvGrpSpPr>
          <p:cNvPr id="12" name="Group 11"/>
          <p:cNvGrpSpPr/>
          <p:nvPr/>
        </p:nvGrpSpPr>
        <p:grpSpPr>
          <a:xfrm>
            <a:off x="5178101" y="2314298"/>
            <a:ext cx="1883831" cy="1883831"/>
            <a:chOff x="2789310" y="1995149"/>
            <a:chExt cx="1883831" cy="1883831"/>
          </a:xfrm>
          <a:effectLst>
            <a:glow rad="63500">
              <a:schemeClr val="accent2">
                <a:satMod val="175000"/>
                <a:alpha val="40000"/>
              </a:schemeClr>
            </a:glow>
          </a:effectLst>
        </p:grpSpPr>
        <p:sp>
          <p:nvSpPr>
            <p:cNvPr id="13" name="Oval 12"/>
            <p:cNvSpPr/>
            <p:nvPr/>
          </p:nvSpPr>
          <p:spPr>
            <a:xfrm>
              <a:off x="2789310" y="1995149"/>
              <a:ext cx="1883831" cy="188383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8100">
              <a:solidFill>
                <a:schemeClr val="accent1">
                  <a:lumMod val="60000"/>
                  <a:lumOff val="4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Oval 4"/>
            <p:cNvSpPr/>
            <p:nvPr/>
          </p:nvSpPr>
          <p:spPr>
            <a:xfrm>
              <a:off x="3065191" y="1995149"/>
              <a:ext cx="1332069" cy="1332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1400" kern="1200" dirty="0">
                <a:latin typeface="Arial Unicode MS" panose="020B0604020202020204" pitchFamily="34" charset="-128"/>
              </a:endParaRPr>
            </a:p>
          </p:txBody>
        </p: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874" y="421995"/>
            <a:ext cx="1738818" cy="2073622"/>
          </a:xfrm>
          <a:prstGeom prst="ellipse">
            <a:avLst/>
          </a:prstGeom>
          <a:ln>
            <a:solidFill>
              <a:schemeClr val="accent1">
                <a:lumMod val="60000"/>
                <a:lumOff val="40000"/>
              </a:schemeClr>
            </a:solidFill>
          </a:ln>
          <a:effectLst>
            <a:glow rad="139700">
              <a:schemeClr val="accent2">
                <a:satMod val="175000"/>
                <a:alpha val="40000"/>
              </a:schemeClr>
            </a:glow>
            <a:softEdge rad="12700"/>
          </a:effec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5341" y="421995"/>
            <a:ext cx="1555217" cy="2073622"/>
          </a:xfrm>
          <a:prstGeom prst="ellipse">
            <a:avLst/>
          </a:prstGeom>
          <a:ln>
            <a:solidFill>
              <a:schemeClr val="accent1">
                <a:lumMod val="60000"/>
                <a:lumOff val="40000"/>
              </a:schemeClr>
            </a:solidFill>
          </a:ln>
          <a:effectLst>
            <a:glow rad="139700">
              <a:schemeClr val="accent2">
                <a:satMod val="175000"/>
                <a:alpha val="40000"/>
              </a:schemeClr>
            </a:glow>
            <a:softEdge rad="12700"/>
          </a:effectLst>
        </p:spPr>
      </p:pic>
      <p:grpSp>
        <p:nvGrpSpPr>
          <p:cNvPr id="10" name="Group 9"/>
          <p:cNvGrpSpPr/>
          <p:nvPr/>
        </p:nvGrpSpPr>
        <p:grpSpPr>
          <a:xfrm>
            <a:off x="7966137" y="2933977"/>
            <a:ext cx="2073624" cy="2902808"/>
            <a:chOff x="2694413" y="1995149"/>
            <a:chExt cx="2073624" cy="2902808"/>
          </a:xfrm>
          <a:effectLst>
            <a:glow rad="63500">
              <a:schemeClr val="accent2">
                <a:satMod val="175000"/>
                <a:alpha val="40000"/>
              </a:schemeClr>
            </a:glow>
          </a:effectLst>
        </p:grpSpPr>
        <p:sp>
          <p:nvSpPr>
            <p:cNvPr id="11" name="Oval 10"/>
            <p:cNvSpPr/>
            <p:nvPr/>
          </p:nvSpPr>
          <p:spPr>
            <a:xfrm>
              <a:off x="2694413" y="2824333"/>
              <a:ext cx="2073624" cy="2073624"/>
            </a:xfrm>
            <a:prstGeom prst="ellipse">
              <a:avLst/>
            </a:prstGeom>
            <a:blipFill dpi="0" rotWithShape="1">
              <a:blip r:embed="rId5"/>
              <a:srcRect/>
              <a:stretch>
                <a:fillRect/>
              </a:stretch>
            </a:blipFill>
            <a:ln w="38100">
              <a:solidFill>
                <a:schemeClr val="accent1">
                  <a:lumMod val="60000"/>
                  <a:lumOff val="40000"/>
                </a:schemeClr>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5" name="Oval 4"/>
            <p:cNvSpPr/>
            <p:nvPr/>
          </p:nvSpPr>
          <p:spPr>
            <a:xfrm>
              <a:off x="3065191" y="1995149"/>
              <a:ext cx="1332069" cy="13320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1400" kern="1200" dirty="0">
                <a:latin typeface="Arial Unicode MS" panose="020B0604020202020204" pitchFamily="34" charset="-128"/>
              </a:endParaRPr>
            </a:p>
          </p:txBody>
        </p:sp>
      </p:grpSp>
      <p:sp>
        <p:nvSpPr>
          <p:cNvPr id="17" name="TextBox 16"/>
          <p:cNvSpPr txBox="1"/>
          <p:nvPr/>
        </p:nvSpPr>
        <p:spPr>
          <a:xfrm>
            <a:off x="2425373" y="2519888"/>
            <a:ext cx="1439818" cy="307777"/>
          </a:xfrm>
          <a:prstGeom prst="rect">
            <a:avLst/>
          </a:prstGeom>
          <a:noFill/>
        </p:spPr>
        <p:txBody>
          <a:bodyPr wrap="none" rtlCol="0">
            <a:spAutoFit/>
          </a:bodyPr>
          <a:lstStyle/>
          <a:p>
            <a:r>
              <a:rPr lang="en-US" sz="1400" b="1" dirty="0" err="1" smtClean="0">
                <a:solidFill>
                  <a:schemeClr val="bg1"/>
                </a:solidFill>
                <a:latin typeface="Arial Unicode MS" panose="020B0604020202020204" pitchFamily="34" charset="-128"/>
              </a:rPr>
              <a:t>Trần</a:t>
            </a:r>
            <a:r>
              <a:rPr lang="en-US" sz="1400" b="1" dirty="0" smtClean="0">
                <a:solidFill>
                  <a:schemeClr val="bg1"/>
                </a:solidFill>
                <a:latin typeface="Arial Unicode MS" panose="020B0604020202020204" pitchFamily="34" charset="-128"/>
              </a:rPr>
              <a:t> </a:t>
            </a:r>
            <a:r>
              <a:rPr lang="en-US" sz="1400" b="1" dirty="0" err="1" smtClean="0">
                <a:solidFill>
                  <a:schemeClr val="bg1"/>
                </a:solidFill>
                <a:latin typeface="Arial Unicode MS" panose="020B0604020202020204" pitchFamily="34" charset="-128"/>
              </a:rPr>
              <a:t>Hữu</a:t>
            </a:r>
            <a:r>
              <a:rPr lang="en-US" sz="1400" b="1" dirty="0" smtClean="0">
                <a:solidFill>
                  <a:schemeClr val="bg1"/>
                </a:solidFill>
                <a:latin typeface="Arial Unicode MS" panose="020B0604020202020204" pitchFamily="34" charset="-128"/>
              </a:rPr>
              <a:t> </a:t>
            </a:r>
            <a:r>
              <a:rPr lang="en-US" sz="1400" b="1" dirty="0" err="1" smtClean="0">
                <a:solidFill>
                  <a:schemeClr val="bg1"/>
                </a:solidFill>
                <a:latin typeface="Arial Unicode MS" panose="020B0604020202020204" pitchFamily="34" charset="-128"/>
              </a:rPr>
              <a:t>Thiện</a:t>
            </a:r>
            <a:endParaRPr lang="en-US" sz="1400" b="1" dirty="0" smtClean="0">
              <a:solidFill>
                <a:schemeClr val="bg1"/>
              </a:solidFill>
              <a:latin typeface="Arial Unicode MS" panose="020B0604020202020204" pitchFamily="34" charset="-128"/>
            </a:endParaRPr>
          </a:p>
        </p:txBody>
      </p:sp>
      <p:sp>
        <p:nvSpPr>
          <p:cNvPr id="18" name="TextBox 17"/>
          <p:cNvSpPr txBox="1"/>
          <p:nvPr/>
        </p:nvSpPr>
        <p:spPr>
          <a:xfrm>
            <a:off x="8050604" y="2495329"/>
            <a:ext cx="1904689" cy="307777"/>
          </a:xfrm>
          <a:prstGeom prst="rect">
            <a:avLst/>
          </a:prstGeom>
          <a:noFill/>
        </p:spPr>
        <p:txBody>
          <a:bodyPr wrap="none" rtlCol="0">
            <a:spAutoFit/>
          </a:bodyPr>
          <a:lstStyle/>
          <a:p>
            <a:r>
              <a:rPr lang="en-US" sz="1400" b="1" dirty="0" err="1" smtClean="0">
                <a:solidFill>
                  <a:schemeClr val="bg1"/>
                </a:solidFill>
                <a:latin typeface="Arial Unicode MS" panose="020B0604020202020204" pitchFamily="34" charset="-128"/>
              </a:rPr>
              <a:t>Đặng</a:t>
            </a:r>
            <a:r>
              <a:rPr lang="en-US" sz="1400" b="1" dirty="0" smtClean="0">
                <a:solidFill>
                  <a:schemeClr val="bg1"/>
                </a:solidFill>
                <a:latin typeface="Arial Unicode MS" panose="020B0604020202020204" pitchFamily="34" charset="-128"/>
              </a:rPr>
              <a:t> </a:t>
            </a:r>
            <a:r>
              <a:rPr lang="en-US" sz="1400" b="1" dirty="0" err="1" smtClean="0">
                <a:solidFill>
                  <a:schemeClr val="bg1"/>
                </a:solidFill>
                <a:latin typeface="Arial Unicode MS" panose="020B0604020202020204" pitchFamily="34" charset="-128"/>
              </a:rPr>
              <a:t>Đỗ</a:t>
            </a:r>
            <a:r>
              <a:rPr lang="en-US" sz="1400" b="1" dirty="0" smtClean="0">
                <a:solidFill>
                  <a:schemeClr val="bg1"/>
                </a:solidFill>
                <a:latin typeface="Arial Unicode MS" panose="020B0604020202020204" pitchFamily="34" charset="-128"/>
              </a:rPr>
              <a:t> </a:t>
            </a:r>
            <a:r>
              <a:rPr lang="en-US" sz="1400" b="1" dirty="0" err="1" smtClean="0">
                <a:solidFill>
                  <a:schemeClr val="bg1"/>
                </a:solidFill>
                <a:latin typeface="Arial Unicode MS" panose="020B0604020202020204" pitchFamily="34" charset="-128"/>
              </a:rPr>
              <a:t>Thiên</a:t>
            </a:r>
            <a:r>
              <a:rPr lang="en-US" sz="1400" b="1" dirty="0" smtClean="0">
                <a:solidFill>
                  <a:schemeClr val="bg1"/>
                </a:solidFill>
                <a:latin typeface="Arial Unicode MS" panose="020B0604020202020204" pitchFamily="34" charset="-128"/>
              </a:rPr>
              <a:t> </a:t>
            </a:r>
            <a:r>
              <a:rPr lang="en-US" sz="1400" b="1" dirty="0" err="1" smtClean="0">
                <a:solidFill>
                  <a:schemeClr val="bg1"/>
                </a:solidFill>
                <a:latin typeface="Arial Unicode MS" panose="020B0604020202020204" pitchFamily="34" charset="-128"/>
              </a:rPr>
              <a:t>Trang</a:t>
            </a:r>
            <a:endParaRPr lang="en-US" sz="1400" b="1" dirty="0" smtClean="0">
              <a:solidFill>
                <a:schemeClr val="bg1"/>
              </a:solidFill>
              <a:latin typeface="Arial Unicode MS" panose="020B0604020202020204" pitchFamily="34" charset="-128"/>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471" y="3763163"/>
            <a:ext cx="2073622" cy="2073622"/>
          </a:xfrm>
          <a:prstGeom prst="ellipse">
            <a:avLst/>
          </a:prstGeom>
          <a:ln>
            <a:solidFill>
              <a:schemeClr val="accent1">
                <a:lumMod val="60000"/>
                <a:lumOff val="40000"/>
              </a:schemeClr>
            </a:solidFill>
          </a:ln>
          <a:effectLst>
            <a:glow rad="139700">
              <a:schemeClr val="accent2">
                <a:satMod val="175000"/>
                <a:alpha val="40000"/>
              </a:schemeClr>
            </a:glow>
            <a:softEdge rad="12700"/>
          </a:effectLst>
        </p:spPr>
      </p:pic>
      <p:sp>
        <p:nvSpPr>
          <p:cNvPr id="23" name="TextBox 22"/>
          <p:cNvSpPr txBox="1"/>
          <p:nvPr/>
        </p:nvSpPr>
        <p:spPr>
          <a:xfrm>
            <a:off x="2357246" y="5836785"/>
            <a:ext cx="1576072" cy="307777"/>
          </a:xfrm>
          <a:prstGeom prst="rect">
            <a:avLst/>
          </a:prstGeom>
          <a:noFill/>
        </p:spPr>
        <p:txBody>
          <a:bodyPr wrap="none" rtlCol="0">
            <a:spAutoFit/>
          </a:bodyPr>
          <a:lstStyle/>
          <a:p>
            <a:r>
              <a:rPr lang="en-US" sz="1400" b="1" dirty="0" err="1" smtClean="0">
                <a:solidFill>
                  <a:schemeClr val="bg1"/>
                </a:solidFill>
                <a:latin typeface="Arial Unicode MS" panose="020B0604020202020204" pitchFamily="34" charset="-128"/>
              </a:rPr>
              <a:t>Trần</a:t>
            </a:r>
            <a:r>
              <a:rPr lang="en-US" sz="1400" b="1" dirty="0" smtClean="0">
                <a:solidFill>
                  <a:schemeClr val="bg1"/>
                </a:solidFill>
                <a:latin typeface="Arial Unicode MS" panose="020B0604020202020204" pitchFamily="34" charset="-128"/>
              </a:rPr>
              <a:t> </a:t>
            </a:r>
            <a:r>
              <a:rPr lang="en-US" sz="1400" b="1" dirty="0" err="1" smtClean="0">
                <a:solidFill>
                  <a:schemeClr val="bg1"/>
                </a:solidFill>
                <a:latin typeface="Arial Unicode MS" panose="020B0604020202020204" pitchFamily="34" charset="-128"/>
              </a:rPr>
              <a:t>Hoàng</a:t>
            </a:r>
            <a:r>
              <a:rPr lang="en-US" sz="1400" b="1" dirty="0" smtClean="0">
                <a:solidFill>
                  <a:schemeClr val="bg1"/>
                </a:solidFill>
                <a:latin typeface="Arial Unicode MS" panose="020B0604020202020204" pitchFamily="34" charset="-128"/>
              </a:rPr>
              <a:t> Long</a:t>
            </a:r>
          </a:p>
        </p:txBody>
      </p:sp>
      <p:sp>
        <p:nvSpPr>
          <p:cNvPr id="26" name="TextBox 25"/>
          <p:cNvSpPr txBox="1"/>
          <p:nvPr/>
        </p:nvSpPr>
        <p:spPr>
          <a:xfrm>
            <a:off x="8367998" y="5836785"/>
            <a:ext cx="1269899" cy="307777"/>
          </a:xfrm>
          <a:prstGeom prst="rect">
            <a:avLst/>
          </a:prstGeom>
          <a:noFill/>
        </p:spPr>
        <p:txBody>
          <a:bodyPr wrap="none" rtlCol="0">
            <a:spAutoFit/>
          </a:bodyPr>
          <a:lstStyle/>
          <a:p>
            <a:r>
              <a:rPr lang="en-US" sz="1400" b="1" dirty="0" smtClean="0">
                <a:solidFill>
                  <a:schemeClr val="bg1"/>
                </a:solidFill>
                <a:latin typeface="Arial Unicode MS" panose="020B0604020202020204" pitchFamily="34" charset="-128"/>
              </a:rPr>
              <a:t>Mai </a:t>
            </a:r>
            <a:r>
              <a:rPr lang="en-US" sz="1400" b="1" dirty="0" err="1" smtClean="0">
                <a:solidFill>
                  <a:schemeClr val="bg1"/>
                </a:solidFill>
                <a:latin typeface="Arial Unicode MS" panose="020B0604020202020204" pitchFamily="34" charset="-128"/>
              </a:rPr>
              <a:t>Anh</a:t>
            </a:r>
            <a:r>
              <a:rPr lang="en-US" sz="1400" b="1" dirty="0" smtClean="0">
                <a:solidFill>
                  <a:schemeClr val="bg1"/>
                </a:solidFill>
                <a:latin typeface="Arial Unicode MS" panose="020B0604020202020204" pitchFamily="34" charset="-128"/>
              </a:rPr>
              <a:t> Nam</a:t>
            </a:r>
          </a:p>
        </p:txBody>
      </p:sp>
      <p:sp>
        <p:nvSpPr>
          <p:cNvPr id="27" name="TextBox 26"/>
          <p:cNvSpPr txBox="1"/>
          <p:nvPr/>
        </p:nvSpPr>
        <p:spPr>
          <a:xfrm>
            <a:off x="5153244" y="4198129"/>
            <a:ext cx="1933543" cy="307777"/>
          </a:xfrm>
          <a:prstGeom prst="rect">
            <a:avLst/>
          </a:prstGeom>
          <a:noFill/>
        </p:spPr>
        <p:txBody>
          <a:bodyPr wrap="none" rtlCol="0">
            <a:spAutoFit/>
          </a:bodyPr>
          <a:lstStyle/>
          <a:p>
            <a:r>
              <a:rPr lang="en-US" sz="1400" b="1" dirty="0" smtClean="0">
                <a:solidFill>
                  <a:schemeClr val="bg1"/>
                </a:solidFill>
                <a:latin typeface="Arial Unicode MS" panose="020B0604020202020204" pitchFamily="34" charset="-128"/>
              </a:rPr>
              <a:t>Mr. </a:t>
            </a:r>
            <a:r>
              <a:rPr lang="en-US" sz="1400" b="1" dirty="0" err="1" smtClean="0">
                <a:solidFill>
                  <a:schemeClr val="bg1"/>
                </a:solidFill>
                <a:latin typeface="Arial Unicode MS" panose="020B0604020202020204" pitchFamily="34" charset="-128"/>
              </a:rPr>
              <a:t>Nguyễn</a:t>
            </a:r>
            <a:r>
              <a:rPr lang="en-US" sz="1400" b="1" dirty="0" smtClean="0">
                <a:solidFill>
                  <a:schemeClr val="bg1"/>
                </a:solidFill>
                <a:latin typeface="Arial Unicode MS" panose="020B0604020202020204" pitchFamily="34" charset="-128"/>
              </a:rPr>
              <a:t> </a:t>
            </a:r>
            <a:r>
              <a:rPr lang="en-US" sz="1400" b="1" dirty="0" err="1" smtClean="0">
                <a:solidFill>
                  <a:schemeClr val="bg1"/>
                </a:solidFill>
                <a:latin typeface="Arial Unicode MS" panose="020B0604020202020204" pitchFamily="34" charset="-128"/>
              </a:rPr>
              <a:t>Tất</a:t>
            </a:r>
            <a:r>
              <a:rPr lang="en-US" sz="1400" b="1" dirty="0" smtClean="0">
                <a:solidFill>
                  <a:schemeClr val="bg1"/>
                </a:solidFill>
                <a:latin typeface="Arial Unicode MS" panose="020B0604020202020204" pitchFamily="34" charset="-128"/>
              </a:rPr>
              <a:t> </a:t>
            </a:r>
            <a:r>
              <a:rPr lang="en-US" sz="1400" b="1" dirty="0" err="1" smtClean="0">
                <a:solidFill>
                  <a:schemeClr val="bg1"/>
                </a:solidFill>
                <a:latin typeface="Arial Unicode MS" panose="020B0604020202020204" pitchFamily="34" charset="-128"/>
              </a:rPr>
              <a:t>Trung</a:t>
            </a:r>
            <a:endParaRPr lang="en-US" sz="1400" b="1" dirty="0" smtClean="0">
              <a:solidFill>
                <a:schemeClr val="bg1"/>
              </a:solidFill>
              <a:latin typeface="Arial Unicode MS" panose="020B0604020202020204" pitchFamily="34" charset="-128"/>
            </a:endParaRPr>
          </a:p>
        </p:txBody>
      </p:sp>
    </p:spTree>
    <p:extLst>
      <p:ext uri="{BB962C8B-B14F-4D97-AF65-F5344CB8AC3E}">
        <p14:creationId xmlns:p14="http://schemas.microsoft.com/office/powerpoint/2010/main" val="271124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p:cNvSpPr txBox="1"/>
          <p:nvPr/>
        </p:nvSpPr>
        <p:spPr>
          <a:xfrm>
            <a:off x="650929" y="480447"/>
            <a:ext cx="7563173" cy="523220"/>
          </a:xfrm>
          <a:prstGeom prst="rect">
            <a:avLst/>
          </a:prstGeom>
          <a:noFill/>
        </p:spPr>
        <p:txBody>
          <a:bodyPr wrap="square" rtlCol="0">
            <a:spAutoFit/>
          </a:bodyPr>
          <a:lstStyle/>
          <a:p>
            <a:r>
              <a:rPr lang="en-US" sz="2800" b="1" dirty="0" smtClean="0">
                <a:latin typeface="Arial (body)"/>
              </a:rPr>
              <a:t>III. Software Requirement Specification</a:t>
            </a:r>
            <a:endParaRPr lang="vi-VN" sz="2800" b="1" dirty="0">
              <a:latin typeface="Arial (body)"/>
            </a:endParaRPr>
          </a:p>
        </p:txBody>
      </p:sp>
      <p:sp>
        <p:nvSpPr>
          <p:cNvPr id="19" name="Round Diagonal Corner Rectangle 18"/>
          <p:cNvSpPr/>
          <p:nvPr/>
        </p:nvSpPr>
        <p:spPr>
          <a:xfrm>
            <a:off x="1472339" y="1472339"/>
            <a:ext cx="8555064"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Functional Requirements</a:t>
            </a:r>
            <a:endParaRPr lang="vi-VN" sz="2400" dirty="0"/>
          </a:p>
        </p:txBody>
      </p:sp>
      <p:sp>
        <p:nvSpPr>
          <p:cNvPr id="20" name="Round Diagonal Corner Rectangle 19"/>
          <p:cNvSpPr/>
          <p:nvPr/>
        </p:nvSpPr>
        <p:spPr>
          <a:xfrm>
            <a:off x="1472339" y="2464231"/>
            <a:ext cx="8555064"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Non-functional Requirements</a:t>
            </a:r>
            <a:endParaRPr lang="vi-VN" sz="2400" dirty="0"/>
          </a:p>
        </p:txBody>
      </p:sp>
    </p:spTree>
    <p:extLst>
      <p:ext uri="{BB962C8B-B14F-4D97-AF65-F5344CB8AC3E}">
        <p14:creationId xmlns:p14="http://schemas.microsoft.com/office/powerpoint/2010/main" val="982333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ndara" panose="020E0502030303020204" pitchFamily="34" charset="0"/>
            </a:endParaRPr>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Unicode MS" panose="020B0604020202020204" pitchFamily="34" charset="-128"/>
              </a:rPr>
              <a:t>Functional Requirements</a:t>
            </a:r>
            <a:endParaRPr lang="vi-VN" sz="2800" b="1" dirty="0">
              <a:latin typeface="Arial (body)"/>
            </a:endParaRPr>
          </a:p>
        </p:txBody>
      </p: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3213100" y="1038386"/>
            <a:ext cx="4425950" cy="5819614"/>
          </a:xfrm>
          <a:prstGeom prst="rect">
            <a:avLst/>
          </a:prstGeom>
        </p:spPr>
      </p:pic>
    </p:spTree>
    <p:extLst>
      <p:ext uri="{BB962C8B-B14F-4D97-AF65-F5344CB8AC3E}">
        <p14:creationId xmlns:p14="http://schemas.microsoft.com/office/powerpoint/2010/main" val="3399886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ndara" panose="020E0502030303020204" pitchFamily="34" charset="0"/>
            </a:endParaRPr>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Unicode MS" panose="020B0604020202020204" pitchFamily="34" charset="-128"/>
              </a:rPr>
              <a:t>Functional Requirements</a:t>
            </a:r>
            <a:endParaRPr lang="vi-VN" sz="2800" b="1" dirty="0">
              <a:latin typeface="Arial (body)"/>
            </a:endParaRPr>
          </a:p>
        </p:txBody>
      </p:sp>
      <p:graphicFrame>
        <p:nvGraphicFramePr>
          <p:cNvPr id="3" name="Table 2"/>
          <p:cNvGraphicFramePr>
            <a:graphicFrameLocks noGrp="1"/>
          </p:cNvGraphicFramePr>
          <p:nvPr>
            <p:extLst>
              <p:ext uri="{D42A27DB-BD31-4B8C-83A1-F6EECF244321}">
                <p14:modId xmlns:p14="http://schemas.microsoft.com/office/powerpoint/2010/main" val="2008897904"/>
              </p:ext>
            </p:extLst>
          </p:nvPr>
        </p:nvGraphicFramePr>
        <p:xfrm>
          <a:off x="3056574" y="1038386"/>
          <a:ext cx="5719126" cy="5730727"/>
        </p:xfrm>
        <a:graphic>
          <a:graphicData uri="http://schemas.openxmlformats.org/drawingml/2006/table">
            <a:tbl>
              <a:tblPr firstRow="1" firstCol="1" bandRow="1">
                <a:tableStyleId>{5C22544A-7EE6-4342-B048-85BDC9FD1C3A}</a:tableStyleId>
              </a:tblPr>
              <a:tblGrid>
                <a:gridCol w="1733241"/>
                <a:gridCol w="916388"/>
                <a:gridCol w="1039945"/>
                <a:gridCol w="895795"/>
                <a:gridCol w="1133757"/>
              </a:tblGrid>
              <a:tr h="283273">
                <a:tc>
                  <a:txBody>
                    <a:bodyPr/>
                    <a:lstStyle/>
                    <a:p>
                      <a:pPr indent="448310" algn="l">
                        <a:lnSpc>
                          <a:spcPct val="150000"/>
                        </a:lnSpc>
                        <a:spcBef>
                          <a:spcPts val="600"/>
                        </a:spcBef>
                        <a:spcAft>
                          <a:spcPts val="600"/>
                        </a:spcAft>
                      </a:pPr>
                      <a:r>
                        <a:rPr lang="en-US" sz="600" dirty="0">
                          <a:effectLst/>
                        </a:rPr>
                        <a:t>Function</a:t>
                      </a:r>
                      <a:endParaRPr lang="vi-VN"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Unregistered User</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Registered User</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Shop Owner</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System Administrator</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Register Account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Authentication</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Login</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Log out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Activation Confirmation</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Search</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Search Product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Search Shop</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Compare</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Compare Product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Compare Shop</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View</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View Product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View Shop</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View user detail information</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Account Management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Edit User information</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Change Password</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Forgot Password</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Online Order</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Review Action History</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Shop Management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283273">
                <a:tc>
                  <a:txBody>
                    <a:bodyPr/>
                    <a:lstStyle/>
                    <a:p>
                      <a:pPr indent="448310" algn="l">
                        <a:lnSpc>
                          <a:spcPct val="150000"/>
                        </a:lnSpc>
                        <a:spcBef>
                          <a:spcPts val="600"/>
                        </a:spcBef>
                        <a:spcAft>
                          <a:spcPts val="600"/>
                        </a:spcAft>
                      </a:pPr>
                      <a:r>
                        <a:rPr lang="en-US" sz="600">
                          <a:effectLst/>
                        </a:rPr>
                        <a:t>   Get/Add/Remove   Shop Catalog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283273">
                <a:tc>
                  <a:txBody>
                    <a:bodyPr/>
                    <a:lstStyle/>
                    <a:p>
                      <a:pPr indent="448310" algn="l">
                        <a:lnSpc>
                          <a:spcPct val="150000"/>
                        </a:lnSpc>
                        <a:spcBef>
                          <a:spcPts val="600"/>
                        </a:spcBef>
                        <a:spcAft>
                          <a:spcPts val="600"/>
                        </a:spcAft>
                      </a:pPr>
                      <a:r>
                        <a:rPr lang="en-US" sz="600">
                          <a:effectLst/>
                        </a:rPr>
                        <a:t>   Get/Add/Remove Shop Category</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283273">
                <a:tc>
                  <a:txBody>
                    <a:bodyPr/>
                    <a:lstStyle/>
                    <a:p>
                      <a:pPr indent="448310" algn="l">
                        <a:lnSpc>
                          <a:spcPct val="150000"/>
                        </a:lnSpc>
                        <a:spcBef>
                          <a:spcPts val="600"/>
                        </a:spcBef>
                        <a:spcAft>
                          <a:spcPts val="600"/>
                        </a:spcAft>
                      </a:pPr>
                      <a:r>
                        <a:rPr lang="en-US" sz="600">
                          <a:effectLst/>
                        </a:rPr>
                        <a:t>   Get/Edit/Add/Remove Shop Product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General Shop Management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View Shop</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General Product Management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l">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283273">
                <a:tc>
                  <a:txBody>
                    <a:bodyPr/>
                    <a:lstStyle/>
                    <a:p>
                      <a:pPr indent="448310" algn="l">
                        <a:lnSpc>
                          <a:spcPct val="150000"/>
                        </a:lnSpc>
                        <a:spcBef>
                          <a:spcPts val="600"/>
                        </a:spcBef>
                        <a:spcAft>
                          <a:spcPts val="600"/>
                        </a:spcAft>
                      </a:pPr>
                      <a:r>
                        <a:rPr lang="en-US" sz="600">
                          <a:effectLst/>
                        </a:rPr>
                        <a:t>  View/Create/Edit/ Delete System Catalog</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283273">
                <a:tc>
                  <a:txBody>
                    <a:bodyPr/>
                    <a:lstStyle/>
                    <a:p>
                      <a:pPr indent="448310" algn="l">
                        <a:lnSpc>
                          <a:spcPct val="150000"/>
                        </a:lnSpc>
                        <a:spcBef>
                          <a:spcPts val="600"/>
                        </a:spcBef>
                        <a:spcAft>
                          <a:spcPts val="600"/>
                        </a:spcAft>
                      </a:pPr>
                      <a:r>
                        <a:rPr lang="en-US" sz="600">
                          <a:effectLst/>
                        </a:rPr>
                        <a:t>   View/Create/Edit/ Delete System Category</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sym typeface="Wingdings" panose="05000000000000000000" pitchFamily="2" charset="2"/>
                        </a:rPr>
                        <a: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283273">
                <a:tc>
                  <a:txBody>
                    <a:bodyPr/>
                    <a:lstStyle/>
                    <a:p>
                      <a:pPr indent="448310" algn="l">
                        <a:lnSpc>
                          <a:spcPct val="150000"/>
                        </a:lnSpc>
                        <a:spcBef>
                          <a:spcPts val="600"/>
                        </a:spcBef>
                        <a:spcAft>
                          <a:spcPts val="600"/>
                        </a:spcAft>
                      </a:pPr>
                      <a:r>
                        <a:rPr lang="en-US" sz="600">
                          <a:effectLst/>
                        </a:rPr>
                        <a:t>   View/Create/Edit/ Delete System Product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dirty="0">
                          <a:effectLst/>
                          <a:sym typeface="Wingdings" panose="05000000000000000000" pitchFamily="2" charset="2"/>
                        </a:rPr>
                        <a:t></a:t>
                      </a:r>
                      <a:endParaRPr lang="vi-VN"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Member management</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r h="138808">
                <a:tc>
                  <a:txBody>
                    <a:bodyPr/>
                    <a:lstStyle/>
                    <a:p>
                      <a:pPr indent="448310" algn="l">
                        <a:lnSpc>
                          <a:spcPct val="150000"/>
                        </a:lnSpc>
                        <a:spcBef>
                          <a:spcPts val="600"/>
                        </a:spcBef>
                        <a:spcAft>
                          <a:spcPts val="600"/>
                        </a:spcAft>
                      </a:pPr>
                      <a:r>
                        <a:rPr lang="en-US" sz="600">
                          <a:effectLst/>
                        </a:rPr>
                        <a:t>   View member</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a:effectLst/>
                        </a:rPr>
                        <a:t> </a:t>
                      </a:r>
                      <a:endParaRPr lang="vi-VN" sz="60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c>
                  <a:txBody>
                    <a:bodyPr/>
                    <a:lstStyle/>
                    <a:p>
                      <a:pPr indent="448310" algn="ctr">
                        <a:lnSpc>
                          <a:spcPct val="150000"/>
                        </a:lnSpc>
                        <a:spcBef>
                          <a:spcPts val="600"/>
                        </a:spcBef>
                        <a:spcAft>
                          <a:spcPts val="600"/>
                        </a:spcAft>
                      </a:pPr>
                      <a:r>
                        <a:rPr lang="en-US" sz="600" dirty="0">
                          <a:effectLst/>
                          <a:sym typeface="Wingdings" panose="05000000000000000000" pitchFamily="2" charset="2"/>
                        </a:rPr>
                        <a:t></a:t>
                      </a:r>
                      <a:endParaRPr lang="vi-VN"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394" marR="34394" marT="0" marB="0" anchor="ctr"/>
                </a:tc>
              </a:tr>
            </a:tbl>
          </a:graphicData>
        </a:graphic>
      </p:graphicFrame>
    </p:spTree>
    <p:extLst>
      <p:ext uri="{BB962C8B-B14F-4D97-AF65-F5344CB8AC3E}">
        <p14:creationId xmlns:p14="http://schemas.microsoft.com/office/powerpoint/2010/main" val="1799625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Non-functional Requirements</a:t>
            </a:r>
            <a:endParaRPr lang="vi-VN" sz="2800" b="1" dirty="0">
              <a:latin typeface="Arial (body)"/>
            </a:endParaRPr>
          </a:p>
        </p:txBody>
      </p:sp>
      <p:sp>
        <p:nvSpPr>
          <p:cNvPr id="9" name="Content Placeholder 4"/>
          <p:cNvSpPr txBox="1">
            <a:spLocks/>
          </p:cNvSpPr>
          <p:nvPr/>
        </p:nvSpPr>
        <p:spPr>
          <a:xfrm>
            <a:off x="6441743" y="1550606"/>
            <a:ext cx="5128811" cy="1670266"/>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2400" b="1" i="1" u="sng" dirty="0" smtClean="0"/>
              <a:t>Usability</a:t>
            </a:r>
          </a:p>
          <a:p>
            <a:r>
              <a:rPr lang="en-US" sz="2000" dirty="0"/>
              <a:t>Flat design and high </a:t>
            </a:r>
            <a:r>
              <a:rPr lang="en-US" sz="2000" dirty="0" smtClean="0"/>
              <a:t>contrast.</a:t>
            </a:r>
            <a:endParaRPr lang="en-US" sz="2000" dirty="0"/>
          </a:p>
          <a:p>
            <a:pPr lvl="0"/>
            <a:r>
              <a:rPr lang="en-US" sz="2000" dirty="0"/>
              <a:t>Main Navigation Is Easily Identifiable.</a:t>
            </a:r>
          </a:p>
          <a:p>
            <a:pPr lvl="0"/>
            <a:r>
              <a:rPr lang="en-US" sz="2000" dirty="0"/>
              <a:t>Meaningful URL</a:t>
            </a:r>
            <a:r>
              <a:rPr lang="en-US" sz="2000" dirty="0" smtClean="0"/>
              <a:t>.</a:t>
            </a:r>
            <a:endParaRPr lang="en-US" sz="2000" dirty="0"/>
          </a:p>
        </p:txBody>
      </p:sp>
      <p:sp>
        <p:nvSpPr>
          <p:cNvPr id="10" name="Content Placeholder 4"/>
          <p:cNvSpPr txBox="1">
            <a:spLocks/>
          </p:cNvSpPr>
          <p:nvPr/>
        </p:nvSpPr>
        <p:spPr>
          <a:xfrm>
            <a:off x="6441743" y="3407526"/>
            <a:ext cx="5128811" cy="1482783"/>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lvl="0" indent="0" algn="ctr">
              <a:buNone/>
            </a:pPr>
            <a:r>
              <a:rPr lang="en-US" sz="2400" b="1" i="1" u="sng" dirty="0" smtClean="0"/>
              <a:t>Maintainability</a:t>
            </a:r>
            <a:r>
              <a:rPr lang="en-US" sz="2400" b="1" dirty="0" smtClean="0"/>
              <a:t>  </a:t>
            </a:r>
          </a:p>
          <a:p>
            <a:pPr lvl="0"/>
            <a:r>
              <a:rPr lang="en-US" sz="2000" b="0" dirty="0" smtClean="0"/>
              <a:t>Code comments.</a:t>
            </a:r>
          </a:p>
          <a:p>
            <a:pPr lvl="0"/>
            <a:r>
              <a:rPr lang="en-US" sz="2000" b="0" dirty="0" smtClean="0"/>
              <a:t>Automatic error logging.</a:t>
            </a:r>
          </a:p>
        </p:txBody>
      </p:sp>
      <p:sp>
        <p:nvSpPr>
          <p:cNvPr id="11" name="Content Placeholder 4"/>
          <p:cNvSpPr txBox="1">
            <a:spLocks/>
          </p:cNvSpPr>
          <p:nvPr/>
        </p:nvSpPr>
        <p:spPr>
          <a:xfrm>
            <a:off x="650929" y="1550606"/>
            <a:ext cx="5490564" cy="2461836"/>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2400" b="1" i="1" u="sng" dirty="0" smtClean="0"/>
              <a:t>Security</a:t>
            </a:r>
            <a:endParaRPr lang="en-US" sz="1600" b="1" i="1" u="sng" dirty="0" smtClean="0"/>
          </a:p>
          <a:p>
            <a:r>
              <a:rPr lang="en-US" sz="2000" dirty="0" smtClean="0"/>
              <a:t>Passwords </a:t>
            </a:r>
            <a:r>
              <a:rPr lang="en-US" sz="2000" dirty="0"/>
              <a:t>are encrypted using SHA-256 </a:t>
            </a:r>
            <a:r>
              <a:rPr lang="en-US" sz="2000" dirty="0" smtClean="0"/>
              <a:t>algorithm of java.</a:t>
            </a:r>
          </a:p>
          <a:p>
            <a:r>
              <a:rPr lang="en-US" sz="2000" dirty="0" smtClean="0"/>
              <a:t>Personal </a:t>
            </a:r>
            <a:r>
              <a:rPr lang="en-US" sz="2000" dirty="0"/>
              <a:t>information and shop </a:t>
            </a:r>
            <a:r>
              <a:rPr lang="en-US" sz="2000" dirty="0" smtClean="0"/>
              <a:t>information </a:t>
            </a:r>
            <a:r>
              <a:rPr lang="en-US" sz="2000" dirty="0"/>
              <a:t>are encrypted </a:t>
            </a:r>
            <a:r>
              <a:rPr lang="en-US" sz="2000" dirty="0" smtClean="0"/>
              <a:t>using </a:t>
            </a:r>
            <a:r>
              <a:rPr lang="en-US" sz="2000" dirty="0"/>
              <a:t>RSA </a:t>
            </a:r>
            <a:r>
              <a:rPr lang="en-US" sz="2000" dirty="0" smtClean="0"/>
              <a:t>algorithm of java.</a:t>
            </a:r>
          </a:p>
          <a:p>
            <a:r>
              <a:rPr lang="en-US" sz="2000" dirty="0" smtClean="0"/>
              <a:t>Service authenticate and granted by client IP</a:t>
            </a:r>
          </a:p>
        </p:txBody>
      </p:sp>
      <p:sp>
        <p:nvSpPr>
          <p:cNvPr id="12" name="Content Placeholder 4"/>
          <p:cNvSpPr txBox="1">
            <a:spLocks/>
          </p:cNvSpPr>
          <p:nvPr/>
        </p:nvSpPr>
        <p:spPr>
          <a:xfrm>
            <a:off x="650928" y="4148918"/>
            <a:ext cx="5490565" cy="2442535"/>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2400" b="1" i="1" u="sng" dirty="0" smtClean="0"/>
              <a:t>Performance</a:t>
            </a:r>
            <a:endParaRPr lang="en-US" sz="1600" b="1" i="1" u="sng" dirty="0" smtClean="0"/>
          </a:p>
          <a:p>
            <a:r>
              <a:rPr lang="en-US" sz="2000" dirty="0" smtClean="0"/>
              <a:t>Database indexing.</a:t>
            </a:r>
          </a:p>
          <a:p>
            <a:r>
              <a:rPr lang="en-US" sz="2000" dirty="0" smtClean="0"/>
              <a:t>Database in 2NF, Accept redundancy to increase performance.</a:t>
            </a:r>
          </a:p>
          <a:p>
            <a:r>
              <a:rPr lang="en-US" sz="2000" dirty="0" smtClean="0"/>
              <a:t>Review code </a:t>
            </a:r>
          </a:p>
        </p:txBody>
      </p:sp>
      <p:sp>
        <p:nvSpPr>
          <p:cNvPr id="13" name="Content Placeholder 4"/>
          <p:cNvSpPr txBox="1">
            <a:spLocks/>
          </p:cNvSpPr>
          <p:nvPr/>
        </p:nvSpPr>
        <p:spPr>
          <a:xfrm>
            <a:off x="6441743" y="5076963"/>
            <a:ext cx="5128811" cy="1482783"/>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lvl="0" indent="0" algn="ctr">
              <a:buNone/>
            </a:pPr>
            <a:r>
              <a:rPr lang="en-US" sz="2400" b="1" i="1" u="sng" dirty="0" smtClean="0"/>
              <a:t>Portability</a:t>
            </a:r>
          </a:p>
          <a:p>
            <a:r>
              <a:rPr lang="en-US" sz="2000" dirty="0" smtClean="0"/>
              <a:t>Runnable on mobility devices.</a:t>
            </a:r>
          </a:p>
          <a:p>
            <a:pPr lvl="0"/>
            <a:endParaRPr lang="en-US" sz="2000" b="0" dirty="0" smtClean="0"/>
          </a:p>
        </p:txBody>
      </p:sp>
    </p:spTree>
    <p:extLst>
      <p:ext uri="{BB962C8B-B14F-4D97-AF65-F5344CB8AC3E}">
        <p14:creationId xmlns:p14="http://schemas.microsoft.com/office/powerpoint/2010/main" val="2084401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p:cNvSpPr txBox="1"/>
          <p:nvPr/>
        </p:nvSpPr>
        <p:spPr>
          <a:xfrm>
            <a:off x="650929" y="480447"/>
            <a:ext cx="7563173" cy="523220"/>
          </a:xfrm>
          <a:prstGeom prst="rect">
            <a:avLst/>
          </a:prstGeom>
          <a:noFill/>
        </p:spPr>
        <p:txBody>
          <a:bodyPr wrap="square" rtlCol="0">
            <a:spAutoFit/>
          </a:bodyPr>
          <a:lstStyle/>
          <a:p>
            <a:r>
              <a:rPr lang="en-US" sz="2800" b="1" dirty="0" smtClean="0">
                <a:latin typeface="Arial (body)"/>
              </a:rPr>
              <a:t>IV. Software Design</a:t>
            </a:r>
            <a:endParaRPr lang="vi-VN" sz="2800" b="1" dirty="0">
              <a:latin typeface="Arial (body)"/>
            </a:endParaRPr>
          </a:p>
        </p:txBody>
      </p:sp>
      <p:sp>
        <p:nvSpPr>
          <p:cNvPr id="9" name="Round Diagonal Corner Rectangle 8"/>
          <p:cNvSpPr/>
          <p:nvPr/>
        </p:nvSpPr>
        <p:spPr>
          <a:xfrm>
            <a:off x="650929" y="1829339"/>
            <a:ext cx="4974956"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System Architecture</a:t>
            </a:r>
            <a:endParaRPr lang="vi-VN" sz="2400" dirty="0"/>
          </a:p>
        </p:txBody>
      </p:sp>
      <p:sp>
        <p:nvSpPr>
          <p:cNvPr id="10" name="Round Diagonal Corner Rectangle 9"/>
          <p:cNvSpPr/>
          <p:nvPr/>
        </p:nvSpPr>
        <p:spPr>
          <a:xfrm>
            <a:off x="650929" y="2821231"/>
            <a:ext cx="4974956"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Database Design</a:t>
            </a:r>
            <a:endParaRPr lang="vi-VN" sz="2400" dirty="0"/>
          </a:p>
        </p:txBody>
      </p:sp>
      <p:sp>
        <p:nvSpPr>
          <p:cNvPr id="11" name="Round Diagonal Corner Rectangle 10"/>
          <p:cNvSpPr/>
          <p:nvPr/>
        </p:nvSpPr>
        <p:spPr>
          <a:xfrm>
            <a:off x="6555784" y="1829339"/>
            <a:ext cx="4974956"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Class Diagram</a:t>
            </a:r>
            <a:endParaRPr lang="vi-VN" sz="2400" dirty="0"/>
          </a:p>
        </p:txBody>
      </p:sp>
      <p:sp>
        <p:nvSpPr>
          <p:cNvPr id="12" name="Round Diagonal Corner Rectangle 11"/>
          <p:cNvSpPr/>
          <p:nvPr/>
        </p:nvSpPr>
        <p:spPr>
          <a:xfrm>
            <a:off x="6555784" y="2821231"/>
            <a:ext cx="4974956"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Sequence Diagram</a:t>
            </a:r>
            <a:endParaRPr lang="vi-VN" sz="2400" dirty="0"/>
          </a:p>
        </p:txBody>
      </p:sp>
      <p:sp>
        <p:nvSpPr>
          <p:cNvPr id="13" name="Round Diagonal Corner Rectangle 12"/>
          <p:cNvSpPr/>
          <p:nvPr/>
        </p:nvSpPr>
        <p:spPr>
          <a:xfrm>
            <a:off x="6555784" y="3810177"/>
            <a:ext cx="4974956"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Techniques</a:t>
            </a:r>
            <a:endParaRPr lang="vi-VN" sz="2400" dirty="0"/>
          </a:p>
        </p:txBody>
      </p:sp>
    </p:spTree>
    <p:extLst>
      <p:ext uri="{BB962C8B-B14F-4D97-AF65-F5344CB8AC3E}">
        <p14:creationId xmlns:p14="http://schemas.microsoft.com/office/powerpoint/2010/main" val="3352219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System Architecture</a:t>
            </a:r>
            <a:endParaRPr lang="vi-VN" sz="2800" b="1" dirty="0">
              <a:latin typeface="Arial (body)"/>
            </a:endParaRPr>
          </a:p>
        </p:txBody>
      </p:sp>
      <p:sp>
        <p:nvSpPr>
          <p:cNvPr id="4" name="Round Diagonal Corner Rectangle 3"/>
          <p:cNvSpPr/>
          <p:nvPr/>
        </p:nvSpPr>
        <p:spPr>
          <a:xfrm>
            <a:off x="528098" y="1170897"/>
            <a:ext cx="574987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Web Services App Architecture</a:t>
            </a:r>
            <a:endParaRPr lang="vi-VN"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824" y="1863055"/>
            <a:ext cx="5444490" cy="4994945"/>
          </a:xfrm>
          <a:prstGeom prst="rect">
            <a:avLst/>
          </a:prstGeom>
        </p:spPr>
      </p:pic>
    </p:spTree>
    <p:extLst>
      <p:ext uri="{BB962C8B-B14F-4D97-AF65-F5344CB8AC3E}">
        <p14:creationId xmlns:p14="http://schemas.microsoft.com/office/powerpoint/2010/main" val="159349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System Architecture</a:t>
            </a:r>
            <a:endParaRPr lang="vi-VN" sz="2800" b="1" dirty="0">
              <a:latin typeface="Arial (body)"/>
            </a:endParaRPr>
          </a:p>
        </p:txBody>
      </p:sp>
      <p:sp>
        <p:nvSpPr>
          <p:cNvPr id="4" name="Round Diagonal Corner Rectangle 3"/>
          <p:cNvSpPr/>
          <p:nvPr/>
        </p:nvSpPr>
        <p:spPr>
          <a:xfrm>
            <a:off x="528098" y="1170897"/>
            <a:ext cx="574987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err="1" smtClean="0"/>
              <a:t>Php</a:t>
            </a:r>
            <a:r>
              <a:rPr lang="en-US" sz="2400" dirty="0" smtClean="0"/>
              <a:t> System Back-end App</a:t>
            </a:r>
            <a:endParaRPr lang="vi-VN"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392" y="1772764"/>
            <a:ext cx="8927592" cy="5322218"/>
          </a:xfrm>
          <a:prstGeom prst="rect">
            <a:avLst/>
          </a:prstGeom>
        </p:spPr>
      </p:pic>
    </p:spTree>
    <p:extLst>
      <p:ext uri="{BB962C8B-B14F-4D97-AF65-F5344CB8AC3E}">
        <p14:creationId xmlns:p14="http://schemas.microsoft.com/office/powerpoint/2010/main" val="3401877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System Architecture</a:t>
            </a:r>
            <a:endParaRPr lang="vi-VN" sz="2800" b="1" dirty="0">
              <a:latin typeface="Arial (body)"/>
            </a:endParaRPr>
          </a:p>
        </p:txBody>
      </p:sp>
      <p:sp>
        <p:nvSpPr>
          <p:cNvPr id="4" name="Round Diagonal Corner Rectangle 3"/>
          <p:cNvSpPr/>
          <p:nvPr/>
        </p:nvSpPr>
        <p:spPr>
          <a:xfrm>
            <a:off x="528098" y="1170897"/>
            <a:ext cx="574987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err="1" smtClean="0"/>
              <a:t>Php</a:t>
            </a:r>
            <a:r>
              <a:rPr lang="en-US" sz="2400" dirty="0" smtClean="0"/>
              <a:t> Shop Back-end App</a:t>
            </a:r>
            <a:endParaRPr lang="vi-VN"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464" y="1758399"/>
            <a:ext cx="9073896" cy="5409438"/>
          </a:xfrm>
          <a:prstGeom prst="rect">
            <a:avLst/>
          </a:prstGeom>
        </p:spPr>
      </p:pic>
    </p:spTree>
    <p:extLst>
      <p:ext uri="{BB962C8B-B14F-4D97-AF65-F5344CB8AC3E}">
        <p14:creationId xmlns:p14="http://schemas.microsoft.com/office/powerpoint/2010/main" val="3116284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System Architecture</a:t>
            </a:r>
            <a:endParaRPr lang="vi-VN" sz="2800" b="1" dirty="0">
              <a:latin typeface="Arial (body)"/>
            </a:endParaRPr>
          </a:p>
        </p:txBody>
      </p:sp>
      <p:sp>
        <p:nvSpPr>
          <p:cNvPr id="4" name="Round Diagonal Corner Rectangle 3"/>
          <p:cNvSpPr/>
          <p:nvPr/>
        </p:nvSpPr>
        <p:spPr>
          <a:xfrm>
            <a:off x="528098" y="1170897"/>
            <a:ext cx="574987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err="1" smtClean="0"/>
              <a:t>Php</a:t>
            </a:r>
            <a:r>
              <a:rPr lang="en-US" sz="2400" dirty="0" smtClean="0"/>
              <a:t> System Front-end App</a:t>
            </a:r>
            <a:endParaRPr lang="vi-VN"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852" y="1690878"/>
            <a:ext cx="9525000" cy="5524500"/>
          </a:xfrm>
          <a:prstGeom prst="rect">
            <a:avLst/>
          </a:prstGeom>
        </p:spPr>
      </p:pic>
    </p:spTree>
    <p:extLst>
      <p:ext uri="{BB962C8B-B14F-4D97-AF65-F5344CB8AC3E}">
        <p14:creationId xmlns:p14="http://schemas.microsoft.com/office/powerpoint/2010/main" val="587590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System Architecture</a:t>
            </a:r>
            <a:endParaRPr lang="vi-VN" sz="2800" b="1" dirty="0">
              <a:latin typeface="Arial (body)"/>
            </a:endParaRPr>
          </a:p>
        </p:txBody>
      </p:sp>
      <p:sp>
        <p:nvSpPr>
          <p:cNvPr id="4" name="Round Diagonal Corner Rectangle 3"/>
          <p:cNvSpPr/>
          <p:nvPr/>
        </p:nvSpPr>
        <p:spPr>
          <a:xfrm>
            <a:off x="528098" y="1170897"/>
            <a:ext cx="574987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err="1" smtClean="0"/>
              <a:t>Php</a:t>
            </a:r>
            <a:r>
              <a:rPr lang="en-US" sz="2400" smtClean="0"/>
              <a:t> Shop </a:t>
            </a:r>
            <a:r>
              <a:rPr lang="en-US" sz="2400" dirty="0" smtClean="0"/>
              <a:t>Front-end App</a:t>
            </a:r>
            <a:endParaRPr lang="vi-VN"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631" y="1755932"/>
            <a:ext cx="9412837" cy="5459445"/>
          </a:xfrm>
          <a:prstGeom prst="rect">
            <a:avLst/>
          </a:prstGeom>
        </p:spPr>
      </p:pic>
    </p:spTree>
    <p:extLst>
      <p:ext uri="{BB962C8B-B14F-4D97-AF65-F5344CB8AC3E}">
        <p14:creationId xmlns:p14="http://schemas.microsoft.com/office/powerpoint/2010/main" val="332187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r>
              <a:rPr lang="en-US" sz="2800" b="1" dirty="0" smtClean="0">
                <a:latin typeface="Arial (body)"/>
              </a:rPr>
              <a:t>Table of contents</a:t>
            </a:r>
            <a:endParaRPr lang="vi-VN" sz="2800" b="1" dirty="0">
              <a:latin typeface="Arial (body)"/>
            </a:endParaRPr>
          </a:p>
        </p:txBody>
      </p:sp>
      <p:graphicFrame>
        <p:nvGraphicFramePr>
          <p:cNvPr id="4" name="Content Placeholder 7"/>
          <p:cNvGraphicFramePr>
            <a:graphicFrameLocks/>
          </p:cNvGraphicFramePr>
          <p:nvPr>
            <p:extLst>
              <p:ext uri="{D42A27DB-BD31-4B8C-83A1-F6EECF244321}">
                <p14:modId xmlns:p14="http://schemas.microsoft.com/office/powerpoint/2010/main" val="1902965443"/>
              </p:ext>
            </p:extLst>
          </p:nvPr>
        </p:nvGraphicFramePr>
        <p:xfrm>
          <a:off x="2241442" y="1365816"/>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827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Database Design</a:t>
            </a:r>
            <a:endParaRPr lang="vi-VN" sz="2800" b="1" dirty="0">
              <a:latin typeface="Arial (body)"/>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00" y="1038386"/>
            <a:ext cx="7366000" cy="5908514"/>
          </a:xfrm>
          <a:prstGeom prst="rect">
            <a:avLst/>
          </a:prstGeom>
          <a:noFill/>
          <a:ln>
            <a:noFill/>
          </a:ln>
        </p:spPr>
      </p:pic>
    </p:spTree>
    <p:extLst>
      <p:ext uri="{BB962C8B-B14F-4D97-AF65-F5344CB8AC3E}">
        <p14:creationId xmlns:p14="http://schemas.microsoft.com/office/powerpoint/2010/main" val="248785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Class Diagram</a:t>
            </a:r>
            <a:endParaRPr lang="vi-VN" sz="2800" b="1" dirty="0">
              <a:latin typeface="Arial (body)"/>
            </a:endParaRPr>
          </a:p>
        </p:txBody>
      </p:sp>
      <p:pic>
        <p:nvPicPr>
          <p:cNvPr id="6" name="Picture 5" descr="F:\Google\Blank UML - New Page (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5075" y="1038386"/>
            <a:ext cx="7181850" cy="5819614"/>
          </a:xfrm>
          <a:prstGeom prst="rect">
            <a:avLst/>
          </a:prstGeom>
          <a:noFill/>
          <a:ln>
            <a:noFill/>
          </a:ln>
        </p:spPr>
      </p:pic>
    </p:spTree>
    <p:extLst>
      <p:ext uri="{BB962C8B-B14F-4D97-AF65-F5344CB8AC3E}">
        <p14:creationId xmlns:p14="http://schemas.microsoft.com/office/powerpoint/2010/main" val="695031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Sequence Diagram</a:t>
            </a:r>
            <a:endParaRPr lang="vi-VN" sz="2800" b="1" dirty="0">
              <a:latin typeface="Arial (body)"/>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1286"/>
            <a:ext cx="12192000" cy="5250861"/>
          </a:xfrm>
          <a:prstGeom prst="rect">
            <a:avLst/>
          </a:prstGeom>
        </p:spPr>
      </p:pic>
    </p:spTree>
    <p:extLst>
      <p:ext uri="{BB962C8B-B14F-4D97-AF65-F5344CB8AC3E}">
        <p14:creationId xmlns:p14="http://schemas.microsoft.com/office/powerpoint/2010/main" val="1576261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latin typeface="Arial (body)"/>
              </a:rPr>
              <a:t>Techniques - Service </a:t>
            </a:r>
            <a:r>
              <a:rPr lang="en-US" sz="2800" b="1" dirty="0" smtClean="0">
                <a:latin typeface="Arial (body)"/>
              </a:rPr>
              <a:t>authentication</a:t>
            </a:r>
            <a:endParaRPr lang="vi-VN" sz="2800" b="1" dirty="0">
              <a:latin typeface="Arial (body)"/>
            </a:endParaRPr>
          </a:p>
        </p:txBody>
      </p:sp>
      <p:sp>
        <p:nvSpPr>
          <p:cNvPr id="16" name="Content Placeholder 3"/>
          <p:cNvSpPr txBox="1">
            <a:spLocks/>
          </p:cNvSpPr>
          <p:nvPr/>
        </p:nvSpPr>
        <p:spPr bwMode="auto">
          <a:xfrm>
            <a:off x="650929" y="1360106"/>
            <a:ext cx="3628971" cy="4740443"/>
          </a:xfrm>
          <a:prstGeom prst="rect">
            <a:avLst/>
          </a:prstGeom>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defRPr sz="2800" kern="1200">
                <a:solidFill>
                  <a:schemeClr val="lt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lt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lt1"/>
                </a:solidFill>
                <a:latin typeface="+mn-lt"/>
                <a:ea typeface="+mn-ea"/>
                <a:cs typeface="+mn-cs"/>
              </a:defRPr>
            </a:lvl3pPr>
            <a:lvl4pPr marL="1600200" indent="-228600" algn="l" rtl="0" eaLnBrk="1" fontAlgn="base" hangingPunct="1">
              <a:spcBef>
                <a:spcPct val="20000"/>
              </a:spcBef>
              <a:spcAft>
                <a:spcPct val="0"/>
              </a:spcAft>
              <a:buChar char="–"/>
              <a:defRPr sz="2400" kern="1200">
                <a:solidFill>
                  <a:schemeClr val="lt1"/>
                </a:solidFill>
                <a:latin typeface="+mn-lt"/>
                <a:ea typeface="+mn-ea"/>
                <a:cs typeface="+mn-cs"/>
              </a:defRPr>
            </a:lvl4pPr>
            <a:lvl5pPr marL="2057400" indent="-228600" algn="l" rtl="0" eaLnBrk="1" fontAlgn="base" hangingPunct="1">
              <a:spcBef>
                <a:spcPct val="20000"/>
              </a:spcBef>
              <a:spcAft>
                <a:spcPct val="0"/>
              </a:spcAft>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dirty="0" smtClean="0"/>
              <a:t>Clients</a:t>
            </a:r>
          </a:p>
          <a:p>
            <a:r>
              <a:rPr lang="en-US" sz="1800" dirty="0" smtClean="0"/>
              <a:t>All user: Unregistered user, Registered user, shop owner, system admin.</a:t>
            </a:r>
          </a:p>
          <a:p>
            <a:endParaRPr lang="en-US" sz="1200" dirty="0" smtClean="0"/>
          </a:p>
          <a:p>
            <a:r>
              <a:rPr lang="en-US" sz="1800" dirty="0" smtClean="0"/>
              <a:t>First request:</a:t>
            </a:r>
          </a:p>
          <a:p>
            <a:pPr lvl="1"/>
            <a:r>
              <a:rPr lang="en-US" sz="1400" dirty="0" smtClean="0"/>
              <a:t>App Name, App Key.</a:t>
            </a:r>
          </a:p>
          <a:p>
            <a:pPr lvl="1"/>
            <a:r>
              <a:rPr lang="en-US" sz="1400" dirty="0" smtClean="0"/>
              <a:t>IP.</a:t>
            </a:r>
          </a:p>
          <a:p>
            <a:endParaRPr lang="en-US" sz="2000" dirty="0" smtClean="0"/>
          </a:p>
          <a:p>
            <a:r>
              <a:rPr lang="en-US" sz="1800" dirty="0" smtClean="0"/>
              <a:t>Manage and view request:</a:t>
            </a:r>
          </a:p>
          <a:p>
            <a:pPr lvl="1"/>
            <a:r>
              <a:rPr lang="en-US" sz="1400" dirty="0" smtClean="0"/>
              <a:t>App Name, Token key.</a:t>
            </a:r>
          </a:p>
          <a:p>
            <a:pPr lvl="1"/>
            <a:r>
              <a:rPr lang="en-US" sz="1400" dirty="0" smtClean="0"/>
              <a:t>Encrypted App key.</a:t>
            </a:r>
          </a:p>
        </p:txBody>
      </p:sp>
      <p:sp>
        <p:nvSpPr>
          <p:cNvPr id="17" name="Content Placeholder 3"/>
          <p:cNvSpPr txBox="1">
            <a:spLocks/>
          </p:cNvSpPr>
          <p:nvPr/>
        </p:nvSpPr>
        <p:spPr>
          <a:xfrm>
            <a:off x="6919940" y="1360106"/>
            <a:ext cx="4649759" cy="474044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smtClean="0">
                <a:solidFill>
                  <a:schemeClr val="bg1"/>
                </a:solidFill>
              </a:rPr>
              <a:t>Server</a:t>
            </a:r>
          </a:p>
          <a:p>
            <a:r>
              <a:rPr lang="en-US" sz="2000" dirty="0" smtClean="0">
                <a:solidFill>
                  <a:schemeClr val="bg1"/>
                </a:solidFill>
              </a:rPr>
              <a:t>Check if request is:</a:t>
            </a:r>
          </a:p>
          <a:p>
            <a:pPr lvl="1"/>
            <a:r>
              <a:rPr lang="en-US" sz="1600" dirty="0" smtClean="0">
                <a:solidFill>
                  <a:schemeClr val="bg1"/>
                </a:solidFill>
              </a:rPr>
              <a:t>First request.</a:t>
            </a:r>
          </a:p>
          <a:p>
            <a:pPr lvl="1"/>
            <a:r>
              <a:rPr lang="en-US" sz="1600" dirty="0" smtClean="0">
                <a:solidFill>
                  <a:schemeClr val="bg1"/>
                </a:solidFill>
              </a:rPr>
              <a:t>Mange and view request.</a:t>
            </a:r>
          </a:p>
          <a:p>
            <a:pPr lvl="1"/>
            <a:r>
              <a:rPr lang="en-US" sz="1600" dirty="0" smtClean="0">
                <a:solidFill>
                  <a:schemeClr val="bg1"/>
                </a:solidFill>
              </a:rPr>
              <a:t>Normal request.</a:t>
            </a:r>
          </a:p>
          <a:p>
            <a:r>
              <a:rPr lang="en-US" sz="2000" dirty="0" smtClean="0">
                <a:solidFill>
                  <a:schemeClr val="bg1"/>
                </a:solidFill>
              </a:rPr>
              <a:t>First request:</a:t>
            </a:r>
          </a:p>
          <a:p>
            <a:pPr lvl="1"/>
            <a:r>
              <a:rPr lang="en-US" sz="1600" dirty="0" smtClean="0">
                <a:solidFill>
                  <a:schemeClr val="bg1"/>
                </a:solidFill>
              </a:rPr>
              <a:t>Check app by app Name, app Key and check if IP in granted IP.</a:t>
            </a:r>
          </a:p>
          <a:p>
            <a:pPr lvl="1"/>
            <a:r>
              <a:rPr lang="en-US" sz="1600" dirty="0" smtClean="0">
                <a:solidFill>
                  <a:schemeClr val="bg1"/>
                </a:solidFill>
              </a:rPr>
              <a:t>If all check pass, generate key pair (private key, public key) and token key.</a:t>
            </a:r>
          </a:p>
          <a:p>
            <a:r>
              <a:rPr lang="en-US" sz="2000" dirty="0" smtClean="0">
                <a:solidFill>
                  <a:schemeClr val="bg1"/>
                </a:solidFill>
              </a:rPr>
              <a:t>Manage and view request</a:t>
            </a:r>
          </a:p>
          <a:p>
            <a:pPr lvl="1"/>
            <a:r>
              <a:rPr lang="en-US" sz="1600" dirty="0" smtClean="0">
                <a:solidFill>
                  <a:schemeClr val="bg1"/>
                </a:solidFill>
              </a:rPr>
              <a:t>Get private key by App Name and Token key.</a:t>
            </a:r>
          </a:p>
          <a:p>
            <a:pPr lvl="1"/>
            <a:r>
              <a:rPr lang="en-US" sz="1600" dirty="0" smtClean="0">
                <a:solidFill>
                  <a:schemeClr val="bg1"/>
                </a:solidFill>
              </a:rPr>
              <a:t>Decrypt App key by private key then check app by app Name and app Key. </a:t>
            </a:r>
          </a:p>
        </p:txBody>
      </p:sp>
      <p:sp>
        <p:nvSpPr>
          <p:cNvPr id="18" name="Right Arrow 17"/>
          <p:cNvSpPr/>
          <p:nvPr/>
        </p:nvSpPr>
        <p:spPr>
          <a:xfrm>
            <a:off x="4279899" y="1662076"/>
            <a:ext cx="2640040"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79900" y="1402242"/>
            <a:ext cx="2640040" cy="369332"/>
          </a:xfrm>
          <a:prstGeom prst="rect">
            <a:avLst/>
          </a:prstGeom>
        </p:spPr>
        <p:txBody>
          <a:bodyPr wrap="square">
            <a:spAutoFit/>
          </a:bodyPr>
          <a:lstStyle/>
          <a:p>
            <a:pPr algn="ctr"/>
            <a:r>
              <a:rPr lang="en-US" dirty="0"/>
              <a:t>Send </a:t>
            </a:r>
            <a:r>
              <a:rPr lang="en-US" dirty="0" smtClean="0"/>
              <a:t>request</a:t>
            </a:r>
            <a:endParaRPr lang="en-US" dirty="0"/>
          </a:p>
        </p:txBody>
      </p:sp>
      <p:sp>
        <p:nvSpPr>
          <p:cNvPr id="20" name="Left Arrow 19"/>
          <p:cNvSpPr/>
          <p:nvPr/>
        </p:nvSpPr>
        <p:spPr>
          <a:xfrm>
            <a:off x="4279899" y="3023420"/>
            <a:ext cx="2640040" cy="355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79899" y="2648789"/>
            <a:ext cx="2640040" cy="523220"/>
          </a:xfrm>
          <a:prstGeom prst="rect">
            <a:avLst/>
          </a:prstGeom>
        </p:spPr>
        <p:txBody>
          <a:bodyPr wrap="square">
            <a:spAutoFit/>
          </a:bodyPr>
          <a:lstStyle/>
          <a:p>
            <a:pPr algn="ctr"/>
            <a:r>
              <a:rPr lang="en-US" sz="1400" dirty="0" smtClean="0"/>
              <a:t>Success: send response with public key and token key</a:t>
            </a:r>
            <a:endParaRPr lang="en-US" sz="1400" dirty="0"/>
          </a:p>
        </p:txBody>
      </p:sp>
      <p:sp>
        <p:nvSpPr>
          <p:cNvPr id="22" name="Rectangle 21"/>
          <p:cNvSpPr/>
          <p:nvPr/>
        </p:nvSpPr>
        <p:spPr>
          <a:xfrm>
            <a:off x="4279899" y="3320598"/>
            <a:ext cx="2640040" cy="523220"/>
          </a:xfrm>
          <a:prstGeom prst="rect">
            <a:avLst/>
          </a:prstGeom>
        </p:spPr>
        <p:txBody>
          <a:bodyPr wrap="square">
            <a:spAutoFit/>
          </a:bodyPr>
          <a:lstStyle/>
          <a:p>
            <a:pPr algn="ctr"/>
            <a:r>
              <a:rPr lang="en-US" sz="1400" dirty="0" smtClean="0"/>
              <a:t>Fail: send response forbidden page 403</a:t>
            </a:r>
            <a:endParaRPr lang="en-US" dirty="0"/>
          </a:p>
        </p:txBody>
      </p:sp>
      <p:sp>
        <p:nvSpPr>
          <p:cNvPr id="23" name="Left Arrow 22"/>
          <p:cNvSpPr/>
          <p:nvPr/>
        </p:nvSpPr>
        <p:spPr>
          <a:xfrm>
            <a:off x="4279899" y="4381985"/>
            <a:ext cx="2640040" cy="355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279899" y="4021987"/>
            <a:ext cx="2640040" cy="523220"/>
          </a:xfrm>
          <a:prstGeom prst="rect">
            <a:avLst/>
          </a:prstGeom>
        </p:spPr>
        <p:txBody>
          <a:bodyPr wrap="square">
            <a:spAutoFit/>
          </a:bodyPr>
          <a:lstStyle/>
          <a:p>
            <a:pPr algn="ctr"/>
            <a:r>
              <a:rPr lang="en-US" sz="1400" dirty="0" smtClean="0"/>
              <a:t>Success: send response with return result from service</a:t>
            </a:r>
            <a:endParaRPr lang="en-US" sz="1400" dirty="0"/>
          </a:p>
        </p:txBody>
      </p:sp>
      <p:sp>
        <p:nvSpPr>
          <p:cNvPr id="25" name="Rectangle 24"/>
          <p:cNvSpPr/>
          <p:nvPr/>
        </p:nvSpPr>
        <p:spPr>
          <a:xfrm>
            <a:off x="4279899" y="4679163"/>
            <a:ext cx="2640040" cy="523220"/>
          </a:xfrm>
          <a:prstGeom prst="rect">
            <a:avLst/>
          </a:prstGeom>
        </p:spPr>
        <p:txBody>
          <a:bodyPr wrap="square">
            <a:spAutoFit/>
          </a:bodyPr>
          <a:lstStyle/>
          <a:p>
            <a:pPr algn="ctr"/>
            <a:r>
              <a:rPr lang="en-US" sz="1400" dirty="0" smtClean="0"/>
              <a:t>Fail: send response forbidden page 403</a:t>
            </a:r>
            <a:endParaRPr lang="en-US" dirty="0"/>
          </a:p>
        </p:txBody>
      </p:sp>
    </p:spTree>
    <p:extLst>
      <p:ext uri="{BB962C8B-B14F-4D97-AF65-F5344CB8AC3E}">
        <p14:creationId xmlns:p14="http://schemas.microsoft.com/office/powerpoint/2010/main" val="1564096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latin typeface="Arial (body)"/>
              </a:rPr>
              <a:t>Techniques - Create </a:t>
            </a:r>
            <a:r>
              <a:rPr lang="en-US" sz="2800" b="1" dirty="0" smtClean="0">
                <a:latin typeface="Arial (body)"/>
              </a:rPr>
              <a:t>Action</a:t>
            </a:r>
            <a:endParaRPr lang="vi-VN" sz="2800" b="1" dirty="0">
              <a:latin typeface="Arial (body)"/>
            </a:endParaRPr>
          </a:p>
        </p:txBody>
      </p:sp>
      <p:sp>
        <p:nvSpPr>
          <p:cNvPr id="4" name="Content Placeholder 3"/>
          <p:cNvSpPr>
            <a:spLocks noGrp="1"/>
          </p:cNvSpPr>
          <p:nvPr>
            <p:ph idx="1"/>
          </p:nvPr>
        </p:nvSpPr>
        <p:spPr>
          <a:xfrm>
            <a:off x="650929" y="2452307"/>
            <a:ext cx="3628971" cy="1446593"/>
          </a:xfrm>
        </p:spPr>
        <p:style>
          <a:lnRef idx="0">
            <a:schemeClr val="accent1"/>
          </a:lnRef>
          <a:fillRef idx="3">
            <a:schemeClr val="accent1"/>
          </a:fillRef>
          <a:effectRef idx="3">
            <a:schemeClr val="accent1"/>
          </a:effectRef>
          <a:fontRef idx="minor">
            <a:schemeClr val="lt1"/>
          </a:fontRef>
        </p:style>
        <p:txBody>
          <a:bodyPr>
            <a:noAutofit/>
          </a:bodyPr>
          <a:lstStyle/>
          <a:p>
            <a:pPr marL="0" indent="0" algn="ctr">
              <a:buNone/>
            </a:pPr>
            <a:r>
              <a:rPr lang="en-US" sz="3600" dirty="0" smtClean="0"/>
              <a:t>Clients</a:t>
            </a:r>
          </a:p>
          <a:p>
            <a:pPr marL="0" indent="0" algn="ctr">
              <a:buNone/>
            </a:pPr>
            <a:r>
              <a:rPr lang="en-US" sz="2000" dirty="0" smtClean="0"/>
              <a:t>Users: shop owner, system admin.</a:t>
            </a:r>
          </a:p>
        </p:txBody>
      </p:sp>
      <p:sp>
        <p:nvSpPr>
          <p:cNvPr id="6" name="Content Placeholder 3"/>
          <p:cNvSpPr txBox="1">
            <a:spLocks/>
          </p:cNvSpPr>
          <p:nvPr/>
        </p:nvSpPr>
        <p:spPr>
          <a:xfrm>
            <a:off x="6919940" y="2157984"/>
            <a:ext cx="4649759" cy="363321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rPr>
              <a:t>Server</a:t>
            </a:r>
          </a:p>
          <a:p>
            <a:r>
              <a:rPr lang="en-US" sz="3200" dirty="0" smtClean="0">
                <a:solidFill>
                  <a:schemeClr val="bg1"/>
                </a:solidFill>
              </a:rPr>
              <a:t>Create</a:t>
            </a:r>
            <a:r>
              <a:rPr lang="en-US" dirty="0" smtClean="0">
                <a:solidFill>
                  <a:schemeClr val="bg1"/>
                </a:solidFill>
              </a:rPr>
              <a:t>:</a:t>
            </a:r>
            <a:endParaRPr lang="en-US" sz="1200" dirty="0">
              <a:solidFill>
                <a:schemeClr val="bg1"/>
              </a:solidFill>
            </a:endParaRPr>
          </a:p>
          <a:p>
            <a:pPr lvl="1"/>
            <a:r>
              <a:rPr lang="en-US" sz="2000" dirty="0" smtClean="0">
                <a:solidFill>
                  <a:schemeClr val="bg1"/>
                </a:solidFill>
              </a:rPr>
              <a:t>Get create: Create empty object, data mapping, data log, return object and data mapping.</a:t>
            </a:r>
          </a:p>
          <a:p>
            <a:pPr lvl="1"/>
            <a:r>
              <a:rPr lang="en-US" sz="2000" dirty="0" smtClean="0">
                <a:solidFill>
                  <a:schemeClr val="bg1"/>
                </a:solidFill>
              </a:rPr>
              <a:t>Save draft: Save object and data mapping as draft, update data log.</a:t>
            </a:r>
          </a:p>
          <a:p>
            <a:pPr lvl="1"/>
            <a:r>
              <a:rPr lang="en-US" sz="2000" dirty="0" smtClean="0">
                <a:solidFill>
                  <a:schemeClr val="bg1"/>
                </a:solidFill>
              </a:rPr>
              <a:t>Save Create: Save object, data mapping, finish data log.</a:t>
            </a:r>
            <a:endParaRPr lang="en-US" sz="2000" dirty="0">
              <a:solidFill>
                <a:schemeClr val="bg1"/>
              </a:solidFill>
            </a:endParaRPr>
          </a:p>
        </p:txBody>
      </p:sp>
      <p:sp>
        <p:nvSpPr>
          <p:cNvPr id="15" name="Right Arrow 14"/>
          <p:cNvSpPr/>
          <p:nvPr/>
        </p:nvSpPr>
        <p:spPr>
          <a:xfrm>
            <a:off x="4279899" y="2717974"/>
            <a:ext cx="2640040"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79900" y="2458140"/>
            <a:ext cx="2640040" cy="369332"/>
          </a:xfrm>
          <a:prstGeom prst="rect">
            <a:avLst/>
          </a:prstGeom>
        </p:spPr>
        <p:txBody>
          <a:bodyPr wrap="square">
            <a:spAutoFit/>
          </a:bodyPr>
          <a:lstStyle/>
          <a:p>
            <a:pPr algn="ctr"/>
            <a:r>
              <a:rPr lang="en-US" dirty="0"/>
              <a:t>Send </a:t>
            </a:r>
            <a:r>
              <a:rPr lang="en-US" dirty="0" smtClean="0"/>
              <a:t>request</a:t>
            </a:r>
            <a:endParaRPr lang="en-US" dirty="0"/>
          </a:p>
        </p:txBody>
      </p:sp>
    </p:spTree>
    <p:extLst>
      <p:ext uri="{BB962C8B-B14F-4D97-AF65-F5344CB8AC3E}">
        <p14:creationId xmlns:p14="http://schemas.microsoft.com/office/powerpoint/2010/main" val="3609901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latin typeface="Arial (body)"/>
              </a:rPr>
              <a:t>Techniques - Update </a:t>
            </a:r>
            <a:r>
              <a:rPr lang="en-US" sz="2800" b="1" dirty="0" smtClean="0">
                <a:latin typeface="Arial (body)"/>
              </a:rPr>
              <a:t>Action</a:t>
            </a:r>
            <a:endParaRPr lang="vi-VN" sz="2800" b="1" dirty="0">
              <a:latin typeface="Arial (body)"/>
            </a:endParaRPr>
          </a:p>
        </p:txBody>
      </p:sp>
      <p:sp>
        <p:nvSpPr>
          <p:cNvPr id="4" name="Content Placeholder 3"/>
          <p:cNvSpPr>
            <a:spLocks noGrp="1"/>
          </p:cNvSpPr>
          <p:nvPr>
            <p:ph idx="1"/>
          </p:nvPr>
        </p:nvSpPr>
        <p:spPr>
          <a:xfrm>
            <a:off x="650929" y="2452307"/>
            <a:ext cx="3628971" cy="1459293"/>
          </a:xfrm>
        </p:spPr>
        <p:style>
          <a:lnRef idx="0">
            <a:schemeClr val="accent1"/>
          </a:lnRef>
          <a:fillRef idx="3">
            <a:schemeClr val="accent1"/>
          </a:fillRef>
          <a:effectRef idx="3">
            <a:schemeClr val="accent1"/>
          </a:effectRef>
          <a:fontRef idx="minor">
            <a:schemeClr val="lt1"/>
          </a:fontRef>
        </p:style>
        <p:txBody>
          <a:bodyPr>
            <a:normAutofit/>
          </a:bodyPr>
          <a:lstStyle/>
          <a:p>
            <a:pPr marL="0" indent="0" algn="ctr">
              <a:buNone/>
            </a:pPr>
            <a:r>
              <a:rPr lang="en-US" sz="3600" dirty="0"/>
              <a:t>Clients</a:t>
            </a:r>
            <a:endParaRPr lang="en-US" sz="4000" dirty="0"/>
          </a:p>
          <a:p>
            <a:pPr marL="0" indent="0" algn="ctr">
              <a:buNone/>
            </a:pPr>
            <a:r>
              <a:rPr lang="en-US" sz="2000" dirty="0"/>
              <a:t>Users: shop owner, system admin.</a:t>
            </a:r>
          </a:p>
        </p:txBody>
      </p:sp>
      <p:sp>
        <p:nvSpPr>
          <p:cNvPr id="6" name="Content Placeholder 3"/>
          <p:cNvSpPr txBox="1">
            <a:spLocks/>
          </p:cNvSpPr>
          <p:nvPr/>
        </p:nvSpPr>
        <p:spPr>
          <a:xfrm>
            <a:off x="6919940" y="2011680"/>
            <a:ext cx="4649759" cy="370332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rPr>
              <a:t>Server</a:t>
            </a:r>
          </a:p>
          <a:p>
            <a:r>
              <a:rPr lang="en-US" sz="3200" dirty="0" smtClean="0">
                <a:solidFill>
                  <a:schemeClr val="bg1"/>
                </a:solidFill>
              </a:rPr>
              <a:t>Update</a:t>
            </a:r>
            <a:r>
              <a:rPr lang="en-US" dirty="0" smtClean="0">
                <a:solidFill>
                  <a:schemeClr val="bg1"/>
                </a:solidFill>
              </a:rPr>
              <a:t>:</a:t>
            </a:r>
            <a:endParaRPr lang="en-US" sz="1200" dirty="0">
              <a:solidFill>
                <a:schemeClr val="bg1"/>
              </a:solidFill>
            </a:endParaRPr>
          </a:p>
          <a:p>
            <a:pPr lvl="1"/>
            <a:r>
              <a:rPr lang="en-US" sz="2000" dirty="0">
                <a:solidFill>
                  <a:schemeClr val="bg1"/>
                </a:solidFill>
              </a:rPr>
              <a:t>Get </a:t>
            </a:r>
            <a:r>
              <a:rPr lang="en-US" sz="2000" dirty="0" smtClean="0">
                <a:solidFill>
                  <a:schemeClr val="bg1"/>
                </a:solidFill>
              </a:rPr>
              <a:t>update: Return </a:t>
            </a:r>
            <a:r>
              <a:rPr lang="en-US" sz="2000" dirty="0">
                <a:solidFill>
                  <a:schemeClr val="bg1"/>
                </a:solidFill>
              </a:rPr>
              <a:t>object and data </a:t>
            </a:r>
            <a:r>
              <a:rPr lang="en-US" sz="2000" dirty="0" smtClean="0">
                <a:solidFill>
                  <a:schemeClr val="bg1"/>
                </a:solidFill>
              </a:rPr>
              <a:t>mapping to update.</a:t>
            </a:r>
            <a:endParaRPr lang="en-US" sz="2000" dirty="0">
              <a:solidFill>
                <a:schemeClr val="bg1"/>
              </a:solidFill>
            </a:endParaRPr>
          </a:p>
          <a:p>
            <a:pPr lvl="1"/>
            <a:r>
              <a:rPr lang="en-US" sz="2000" dirty="0">
                <a:solidFill>
                  <a:schemeClr val="bg1"/>
                </a:solidFill>
              </a:rPr>
              <a:t>Save draft: Save object and data mapping </a:t>
            </a:r>
            <a:r>
              <a:rPr lang="en-US" sz="2000" dirty="0" smtClean="0">
                <a:solidFill>
                  <a:schemeClr val="bg1"/>
                </a:solidFill>
              </a:rPr>
              <a:t>in draft, </a:t>
            </a:r>
            <a:r>
              <a:rPr lang="en-US" sz="2000" dirty="0">
                <a:solidFill>
                  <a:schemeClr val="bg1"/>
                </a:solidFill>
              </a:rPr>
              <a:t>update data log.</a:t>
            </a:r>
          </a:p>
          <a:p>
            <a:pPr lvl="1"/>
            <a:r>
              <a:rPr lang="en-US" sz="2000" dirty="0">
                <a:solidFill>
                  <a:schemeClr val="bg1"/>
                </a:solidFill>
              </a:rPr>
              <a:t>Save </a:t>
            </a:r>
            <a:r>
              <a:rPr lang="en-US" sz="2000" dirty="0" smtClean="0">
                <a:solidFill>
                  <a:schemeClr val="bg1"/>
                </a:solidFill>
              </a:rPr>
              <a:t>Update: </a:t>
            </a:r>
            <a:r>
              <a:rPr lang="en-US" sz="2000" dirty="0">
                <a:solidFill>
                  <a:schemeClr val="bg1"/>
                </a:solidFill>
              </a:rPr>
              <a:t>Save object, data mapping, finish data log</a:t>
            </a:r>
            <a:r>
              <a:rPr lang="en-US" sz="2000" dirty="0" smtClean="0">
                <a:solidFill>
                  <a:schemeClr val="bg1"/>
                </a:solidFill>
              </a:rPr>
              <a:t>.</a:t>
            </a:r>
            <a:endParaRPr lang="en-US" sz="2000" dirty="0">
              <a:solidFill>
                <a:schemeClr val="bg1"/>
              </a:solidFill>
            </a:endParaRPr>
          </a:p>
        </p:txBody>
      </p:sp>
      <p:sp>
        <p:nvSpPr>
          <p:cNvPr id="15" name="Right Arrow 14"/>
          <p:cNvSpPr/>
          <p:nvPr/>
        </p:nvSpPr>
        <p:spPr>
          <a:xfrm>
            <a:off x="4279899" y="2717974"/>
            <a:ext cx="2640040"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79900" y="2458140"/>
            <a:ext cx="2640040" cy="369332"/>
          </a:xfrm>
          <a:prstGeom prst="rect">
            <a:avLst/>
          </a:prstGeom>
        </p:spPr>
        <p:txBody>
          <a:bodyPr wrap="square">
            <a:spAutoFit/>
          </a:bodyPr>
          <a:lstStyle/>
          <a:p>
            <a:pPr algn="ctr"/>
            <a:r>
              <a:rPr lang="en-US" dirty="0"/>
              <a:t>Send </a:t>
            </a:r>
            <a:r>
              <a:rPr lang="en-US" dirty="0" smtClean="0"/>
              <a:t>request</a:t>
            </a:r>
            <a:endParaRPr lang="en-US" dirty="0"/>
          </a:p>
        </p:txBody>
      </p:sp>
    </p:spTree>
    <p:extLst>
      <p:ext uri="{BB962C8B-B14F-4D97-AF65-F5344CB8AC3E}">
        <p14:creationId xmlns:p14="http://schemas.microsoft.com/office/powerpoint/2010/main" val="2353888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latin typeface="Arial (body)"/>
              </a:rPr>
              <a:t>Techniques - Delete </a:t>
            </a:r>
            <a:r>
              <a:rPr lang="en-US" sz="2800" b="1" dirty="0" smtClean="0">
                <a:latin typeface="Arial (body)"/>
              </a:rPr>
              <a:t>Action</a:t>
            </a:r>
            <a:endParaRPr lang="vi-VN" sz="2800" b="1" dirty="0">
              <a:latin typeface="Arial (body)"/>
            </a:endParaRPr>
          </a:p>
        </p:txBody>
      </p:sp>
      <p:sp>
        <p:nvSpPr>
          <p:cNvPr id="4" name="Content Placeholder 3"/>
          <p:cNvSpPr>
            <a:spLocks noGrp="1"/>
          </p:cNvSpPr>
          <p:nvPr>
            <p:ph idx="1"/>
          </p:nvPr>
        </p:nvSpPr>
        <p:spPr>
          <a:xfrm>
            <a:off x="650929" y="2452307"/>
            <a:ext cx="3628971" cy="1437305"/>
          </a:xfrm>
        </p:spPr>
        <p:style>
          <a:lnRef idx="0">
            <a:schemeClr val="accent1"/>
          </a:lnRef>
          <a:fillRef idx="3">
            <a:schemeClr val="accent1"/>
          </a:fillRef>
          <a:effectRef idx="3">
            <a:schemeClr val="accent1"/>
          </a:effectRef>
          <a:fontRef idx="minor">
            <a:schemeClr val="lt1"/>
          </a:fontRef>
        </p:style>
        <p:txBody>
          <a:bodyPr/>
          <a:lstStyle/>
          <a:p>
            <a:pPr marL="0" indent="0" algn="ctr">
              <a:buNone/>
            </a:pPr>
            <a:r>
              <a:rPr lang="en-US" sz="3600" dirty="0"/>
              <a:t>Clients</a:t>
            </a:r>
            <a:endParaRPr lang="en-US" sz="4000" dirty="0"/>
          </a:p>
          <a:p>
            <a:pPr marL="0" indent="0" algn="ctr">
              <a:buNone/>
            </a:pPr>
            <a:r>
              <a:rPr lang="en-US" sz="2000" dirty="0"/>
              <a:t>Users: shop owner, system admin.</a:t>
            </a:r>
          </a:p>
        </p:txBody>
      </p:sp>
      <p:sp>
        <p:nvSpPr>
          <p:cNvPr id="6" name="Content Placeholder 3"/>
          <p:cNvSpPr txBox="1">
            <a:spLocks/>
          </p:cNvSpPr>
          <p:nvPr/>
        </p:nvSpPr>
        <p:spPr>
          <a:xfrm>
            <a:off x="6919940" y="2103120"/>
            <a:ext cx="4649759" cy="218948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rPr>
              <a:t>Server</a:t>
            </a:r>
          </a:p>
          <a:p>
            <a:r>
              <a:rPr lang="en-US" sz="3200" dirty="0" smtClean="0">
                <a:solidFill>
                  <a:schemeClr val="bg1"/>
                </a:solidFill>
              </a:rPr>
              <a:t>Delete</a:t>
            </a:r>
            <a:r>
              <a:rPr lang="en-US" dirty="0" smtClean="0">
                <a:solidFill>
                  <a:schemeClr val="bg1"/>
                </a:solidFill>
              </a:rPr>
              <a:t>:</a:t>
            </a:r>
            <a:endParaRPr lang="en-US" sz="1200" dirty="0">
              <a:solidFill>
                <a:schemeClr val="bg1"/>
              </a:solidFill>
            </a:endParaRPr>
          </a:p>
          <a:p>
            <a:pPr lvl="1"/>
            <a:r>
              <a:rPr lang="en-US" sz="2000" dirty="0" smtClean="0">
                <a:solidFill>
                  <a:schemeClr val="bg1"/>
                </a:solidFill>
              </a:rPr>
              <a:t>Change status of object and data mapping to deleted and create data log</a:t>
            </a:r>
            <a:endParaRPr lang="en-US" sz="2000" dirty="0">
              <a:solidFill>
                <a:schemeClr val="bg1"/>
              </a:solidFill>
            </a:endParaRPr>
          </a:p>
        </p:txBody>
      </p:sp>
      <p:sp>
        <p:nvSpPr>
          <p:cNvPr id="15" name="Right Arrow 14"/>
          <p:cNvSpPr/>
          <p:nvPr/>
        </p:nvSpPr>
        <p:spPr>
          <a:xfrm>
            <a:off x="4279899" y="2717974"/>
            <a:ext cx="2640040"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79900" y="2458140"/>
            <a:ext cx="2640040" cy="369332"/>
          </a:xfrm>
          <a:prstGeom prst="rect">
            <a:avLst/>
          </a:prstGeom>
        </p:spPr>
        <p:txBody>
          <a:bodyPr wrap="square">
            <a:spAutoFit/>
          </a:bodyPr>
          <a:lstStyle/>
          <a:p>
            <a:pPr algn="ctr"/>
            <a:r>
              <a:rPr lang="en-US" dirty="0"/>
              <a:t>Send </a:t>
            </a:r>
            <a:r>
              <a:rPr lang="en-US" dirty="0" smtClean="0"/>
              <a:t>request</a:t>
            </a:r>
            <a:endParaRPr lang="en-US" dirty="0"/>
          </a:p>
        </p:txBody>
      </p:sp>
    </p:spTree>
    <p:extLst>
      <p:ext uri="{BB962C8B-B14F-4D97-AF65-F5344CB8AC3E}">
        <p14:creationId xmlns:p14="http://schemas.microsoft.com/office/powerpoint/2010/main" val="1340626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p:cNvSpPr txBox="1"/>
          <p:nvPr/>
        </p:nvSpPr>
        <p:spPr>
          <a:xfrm>
            <a:off x="650929" y="480447"/>
            <a:ext cx="7563173" cy="523220"/>
          </a:xfrm>
          <a:prstGeom prst="rect">
            <a:avLst/>
          </a:prstGeom>
          <a:noFill/>
        </p:spPr>
        <p:txBody>
          <a:bodyPr wrap="square" rtlCol="0">
            <a:spAutoFit/>
          </a:bodyPr>
          <a:lstStyle/>
          <a:p>
            <a:r>
              <a:rPr lang="en-US" sz="2800" b="1" dirty="0" smtClean="0">
                <a:latin typeface="Arial (body)"/>
              </a:rPr>
              <a:t>V. Testing</a:t>
            </a:r>
            <a:endParaRPr lang="vi-VN" sz="2800" b="1" dirty="0">
              <a:latin typeface="Arial (body)"/>
            </a:endParaRPr>
          </a:p>
        </p:txBody>
      </p:sp>
      <p:sp>
        <p:nvSpPr>
          <p:cNvPr id="9" name="Round Diagonal Corner Rectangle 8"/>
          <p:cNvSpPr/>
          <p:nvPr/>
        </p:nvSpPr>
        <p:spPr>
          <a:xfrm>
            <a:off x="650929" y="1829339"/>
            <a:ext cx="4974956"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Test Process</a:t>
            </a:r>
            <a:endParaRPr lang="vi-VN" sz="2400" dirty="0"/>
          </a:p>
        </p:txBody>
      </p:sp>
      <p:sp>
        <p:nvSpPr>
          <p:cNvPr id="10" name="Round Diagonal Corner Rectangle 9"/>
          <p:cNvSpPr/>
          <p:nvPr/>
        </p:nvSpPr>
        <p:spPr>
          <a:xfrm>
            <a:off x="650929" y="2821231"/>
            <a:ext cx="4974956"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Test Types</a:t>
            </a:r>
            <a:endParaRPr lang="vi-VN" sz="2400" dirty="0"/>
          </a:p>
        </p:txBody>
      </p:sp>
      <p:sp>
        <p:nvSpPr>
          <p:cNvPr id="11" name="Round Diagonal Corner Rectangle 10"/>
          <p:cNvSpPr/>
          <p:nvPr/>
        </p:nvSpPr>
        <p:spPr>
          <a:xfrm>
            <a:off x="6555784" y="3810176"/>
            <a:ext cx="4974956"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Test Scenarios</a:t>
            </a:r>
            <a:endParaRPr lang="vi-VN" sz="2400" dirty="0"/>
          </a:p>
        </p:txBody>
      </p:sp>
      <p:sp>
        <p:nvSpPr>
          <p:cNvPr id="12" name="Round Diagonal Corner Rectangle 11"/>
          <p:cNvSpPr/>
          <p:nvPr/>
        </p:nvSpPr>
        <p:spPr>
          <a:xfrm>
            <a:off x="6555784" y="1826004"/>
            <a:ext cx="4974956"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Test Environment</a:t>
            </a:r>
            <a:endParaRPr lang="vi-VN" sz="2400" dirty="0"/>
          </a:p>
        </p:txBody>
      </p:sp>
      <p:sp>
        <p:nvSpPr>
          <p:cNvPr id="13" name="Round Diagonal Corner Rectangle 12"/>
          <p:cNvSpPr/>
          <p:nvPr/>
        </p:nvSpPr>
        <p:spPr>
          <a:xfrm>
            <a:off x="6555784" y="2821230"/>
            <a:ext cx="4974956"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Test Execution</a:t>
            </a:r>
            <a:endParaRPr lang="vi-VN" sz="2400" dirty="0"/>
          </a:p>
        </p:txBody>
      </p:sp>
      <p:sp>
        <p:nvSpPr>
          <p:cNvPr id="14" name="Round Diagonal Corner Rectangle 13"/>
          <p:cNvSpPr/>
          <p:nvPr/>
        </p:nvSpPr>
        <p:spPr>
          <a:xfrm>
            <a:off x="650929" y="3810177"/>
            <a:ext cx="4974956"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Stages of Testing</a:t>
            </a:r>
            <a:endParaRPr lang="vi-VN" sz="2400" dirty="0"/>
          </a:p>
        </p:txBody>
      </p:sp>
    </p:spTree>
    <p:extLst>
      <p:ext uri="{BB962C8B-B14F-4D97-AF65-F5344CB8AC3E}">
        <p14:creationId xmlns:p14="http://schemas.microsoft.com/office/powerpoint/2010/main" val="446397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Test Process</a:t>
            </a:r>
            <a:endParaRPr lang="vi-VN" sz="2800" b="1" dirty="0">
              <a:latin typeface="Arial (body)"/>
            </a:endParaRPr>
          </a:p>
        </p:txBody>
      </p:sp>
      <p:graphicFrame>
        <p:nvGraphicFramePr>
          <p:cNvPr id="13" name="Diagram 12"/>
          <p:cNvGraphicFramePr/>
          <p:nvPr>
            <p:extLst/>
          </p:nvPr>
        </p:nvGraphicFramePr>
        <p:xfrm>
          <a:off x="1255595" y="992667"/>
          <a:ext cx="10140286" cy="5653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725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Test Type</a:t>
            </a:r>
            <a:endParaRPr lang="vi-VN" sz="2800" b="1" dirty="0">
              <a:latin typeface="Arial (bod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30" y="2890907"/>
            <a:ext cx="2062802" cy="1107886"/>
          </a:xfrm>
          <a:prstGeom prst="rect">
            <a:avLst/>
          </a:prstGeom>
          <a:ln>
            <a:noFill/>
          </a:ln>
          <a:effectLst>
            <a:softEdge rad="112500"/>
          </a:effectLst>
        </p:spPr>
      </p:pic>
      <p:graphicFrame>
        <p:nvGraphicFramePr>
          <p:cNvPr id="9" name="Diagram 8"/>
          <p:cNvGraphicFramePr/>
          <p:nvPr>
            <p:extLst/>
          </p:nvPr>
        </p:nvGraphicFramePr>
        <p:xfrm>
          <a:off x="2032000" y="1405719"/>
          <a:ext cx="8128000" cy="4408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6501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r>
              <a:rPr lang="en-US" sz="2800" b="1" dirty="0" smtClean="0">
                <a:latin typeface="Arial (body)"/>
              </a:rPr>
              <a:t>I. Introduction</a:t>
            </a:r>
            <a:endParaRPr lang="vi-VN" sz="2800" b="1" dirty="0">
              <a:latin typeface="Arial (body)"/>
            </a:endParaRPr>
          </a:p>
        </p:txBody>
      </p:sp>
      <p:sp>
        <p:nvSpPr>
          <p:cNvPr id="3" name="Round Diagonal Corner Rectangle 2"/>
          <p:cNvSpPr/>
          <p:nvPr/>
        </p:nvSpPr>
        <p:spPr>
          <a:xfrm>
            <a:off x="1472339" y="1696917"/>
            <a:ext cx="8555064"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Project Background</a:t>
            </a:r>
            <a:endParaRPr lang="vi-VN" sz="2400" dirty="0"/>
          </a:p>
        </p:txBody>
      </p:sp>
      <p:sp>
        <p:nvSpPr>
          <p:cNvPr id="6" name="Round Diagonal Corner Rectangle 5"/>
          <p:cNvSpPr/>
          <p:nvPr/>
        </p:nvSpPr>
        <p:spPr>
          <a:xfrm>
            <a:off x="1472339" y="2901837"/>
            <a:ext cx="8555064"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Existed System</a:t>
            </a:r>
            <a:endParaRPr lang="vi-VN" sz="2400" dirty="0"/>
          </a:p>
        </p:txBody>
      </p:sp>
      <p:sp>
        <p:nvSpPr>
          <p:cNvPr id="7" name="Round Diagonal Corner Rectangle 6"/>
          <p:cNvSpPr/>
          <p:nvPr/>
        </p:nvSpPr>
        <p:spPr>
          <a:xfrm>
            <a:off x="1472339" y="4106758"/>
            <a:ext cx="8555064"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Idea</a:t>
            </a:r>
            <a:endParaRPr lang="vi-VN" sz="2400" dirty="0"/>
          </a:p>
        </p:txBody>
      </p:sp>
      <p:sp>
        <p:nvSpPr>
          <p:cNvPr id="9" name="Round Diagonal Corner Rectangle 8"/>
          <p:cNvSpPr/>
          <p:nvPr/>
        </p:nvSpPr>
        <p:spPr>
          <a:xfrm>
            <a:off x="1472339" y="5311679"/>
            <a:ext cx="8555064"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Proposal</a:t>
            </a:r>
            <a:endParaRPr lang="vi-VN" sz="2400" dirty="0"/>
          </a:p>
        </p:txBody>
      </p:sp>
    </p:spTree>
    <p:extLst>
      <p:ext uri="{BB962C8B-B14F-4D97-AF65-F5344CB8AC3E}">
        <p14:creationId xmlns:p14="http://schemas.microsoft.com/office/powerpoint/2010/main" val="254284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Stages of testing</a:t>
            </a:r>
            <a:endParaRPr lang="vi-VN" sz="2800" b="1" dirty="0">
              <a:latin typeface="Arial (bod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212" y="1400481"/>
            <a:ext cx="5813946" cy="5007743"/>
          </a:xfrm>
          <a:prstGeom prst="rect">
            <a:avLst/>
          </a:prstGeom>
          <a:ln>
            <a:noFill/>
          </a:ln>
          <a:effectLst>
            <a:softEdge rad="112500"/>
          </a:effectLst>
        </p:spPr>
      </p:pic>
      <p:pic>
        <p:nvPicPr>
          <p:cNvPr id="5" name="Picture 6" descr="C:\Users\MssDung\AppData\Local\Temp\SNAGHTML8e8529.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5400000">
            <a:off x="7460978" y="1954841"/>
            <a:ext cx="1019768" cy="1143000"/>
          </a:xfrm>
          <a:prstGeom prst="rect">
            <a:avLst/>
          </a:prstGeom>
          <a:noFill/>
        </p:spPr>
      </p:pic>
    </p:spTree>
    <p:extLst>
      <p:ext uri="{BB962C8B-B14F-4D97-AF65-F5344CB8AC3E}">
        <p14:creationId xmlns:p14="http://schemas.microsoft.com/office/powerpoint/2010/main" val="279340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Stages of Testing</a:t>
            </a:r>
            <a:endParaRPr lang="vi-VN" sz="2800" b="1" dirty="0">
              <a:latin typeface="Arial (bod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79" y="1828666"/>
            <a:ext cx="11127499" cy="3772034"/>
          </a:xfrm>
          <a:prstGeom prst="rect">
            <a:avLst/>
          </a:prstGeom>
        </p:spPr>
      </p:pic>
    </p:spTree>
    <p:extLst>
      <p:ext uri="{BB962C8B-B14F-4D97-AF65-F5344CB8AC3E}">
        <p14:creationId xmlns:p14="http://schemas.microsoft.com/office/powerpoint/2010/main" val="3548842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Test Environment</a:t>
            </a:r>
            <a:endParaRPr lang="vi-VN" sz="2800" b="1" dirty="0">
              <a:latin typeface="Arial (body)"/>
            </a:endParaRPr>
          </a:p>
        </p:txBody>
      </p:sp>
      <p:sp>
        <p:nvSpPr>
          <p:cNvPr id="3" name="Rounded Rectangle 2"/>
          <p:cNvSpPr/>
          <p:nvPr/>
        </p:nvSpPr>
        <p:spPr>
          <a:xfrm>
            <a:off x="748738" y="1753736"/>
            <a:ext cx="2392522" cy="723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Client</a:t>
            </a:r>
            <a:endParaRPr lang="vi-VN" sz="2800" dirty="0"/>
          </a:p>
        </p:txBody>
      </p:sp>
      <p:sp>
        <p:nvSpPr>
          <p:cNvPr id="6" name="Rounded Rectangle 5"/>
          <p:cNvSpPr/>
          <p:nvPr/>
        </p:nvSpPr>
        <p:spPr>
          <a:xfrm>
            <a:off x="748738" y="3915749"/>
            <a:ext cx="2392522" cy="723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Server</a:t>
            </a:r>
            <a:endParaRPr lang="vi-VN"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221" y="1515887"/>
            <a:ext cx="1187592" cy="1138307"/>
          </a:xfrm>
          <a:prstGeom prst="rect">
            <a:avLst/>
          </a:prstGeom>
        </p:spPr>
      </p:pic>
      <p:sp>
        <p:nvSpPr>
          <p:cNvPr id="9" name="Rectangle 8"/>
          <p:cNvSpPr/>
          <p:nvPr/>
        </p:nvSpPr>
        <p:spPr>
          <a:xfrm>
            <a:off x="5281257" y="1951127"/>
            <a:ext cx="1629485" cy="369332"/>
          </a:xfrm>
          <a:prstGeom prst="rect">
            <a:avLst/>
          </a:prstGeom>
        </p:spPr>
        <p:txBody>
          <a:bodyPr wrap="none">
            <a:spAutoFit/>
          </a:bodyPr>
          <a:lstStyle/>
          <a:p>
            <a:r>
              <a:rPr lang="en-US" b="1" dirty="0" smtClean="0"/>
              <a:t>Firefox</a:t>
            </a:r>
            <a:r>
              <a:rPr lang="en-US" dirty="0" smtClean="0"/>
              <a:t> v.24.0</a:t>
            </a:r>
            <a:endParaRPr lang="vi-VN" dirty="0"/>
          </a:p>
        </p:txBody>
      </p:sp>
      <p:sp>
        <p:nvSpPr>
          <p:cNvPr id="10" name="Rectangle 9"/>
          <p:cNvSpPr/>
          <p:nvPr/>
        </p:nvSpPr>
        <p:spPr>
          <a:xfrm>
            <a:off x="4068203" y="5103113"/>
            <a:ext cx="4150495" cy="369332"/>
          </a:xfrm>
          <a:prstGeom prst="rect">
            <a:avLst/>
          </a:prstGeom>
        </p:spPr>
        <p:txBody>
          <a:bodyPr wrap="none">
            <a:spAutoFit/>
          </a:bodyPr>
          <a:lstStyle/>
          <a:p>
            <a:r>
              <a:rPr lang="en-US" b="1" dirty="0" smtClean="0"/>
              <a:t>RAM</a:t>
            </a:r>
            <a:r>
              <a:rPr lang="en-US" dirty="0" smtClean="0"/>
              <a:t> 4GB | </a:t>
            </a:r>
            <a:r>
              <a:rPr lang="en-US" b="1" dirty="0" smtClean="0"/>
              <a:t>CPU</a:t>
            </a:r>
            <a:r>
              <a:rPr lang="en-US" dirty="0" smtClean="0"/>
              <a:t> core-i3 | </a:t>
            </a:r>
            <a:r>
              <a:rPr lang="en-US" b="1" dirty="0" smtClean="0"/>
              <a:t>HDD</a:t>
            </a:r>
            <a:r>
              <a:rPr lang="en-US" dirty="0" smtClean="0"/>
              <a:t> 500GB</a:t>
            </a:r>
            <a:endParaRPr lang="vi-VN"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3221" y="3452586"/>
            <a:ext cx="4088136" cy="1562034"/>
          </a:xfrm>
          <a:prstGeom prst="rect">
            <a:avLst/>
          </a:prstGeom>
        </p:spPr>
      </p:pic>
      <p:sp>
        <p:nvSpPr>
          <p:cNvPr id="11" name="Rectangle 10"/>
          <p:cNvSpPr/>
          <p:nvPr/>
        </p:nvSpPr>
        <p:spPr>
          <a:xfrm>
            <a:off x="8183105" y="4225349"/>
            <a:ext cx="1680781" cy="369332"/>
          </a:xfrm>
          <a:prstGeom prst="rect">
            <a:avLst/>
          </a:prstGeom>
        </p:spPr>
        <p:txBody>
          <a:bodyPr wrap="none">
            <a:spAutoFit/>
          </a:bodyPr>
          <a:lstStyle/>
          <a:p>
            <a:r>
              <a:rPr lang="en-US" b="1" dirty="0" err="1" smtClean="0"/>
              <a:t>CentOs</a:t>
            </a:r>
            <a:r>
              <a:rPr lang="en-US" dirty="0" smtClean="0"/>
              <a:t> v.6.04</a:t>
            </a:r>
            <a:endParaRPr lang="vi-VN" dirty="0"/>
          </a:p>
        </p:txBody>
      </p:sp>
    </p:spTree>
    <p:extLst>
      <p:ext uri="{BB962C8B-B14F-4D97-AF65-F5344CB8AC3E}">
        <p14:creationId xmlns:p14="http://schemas.microsoft.com/office/powerpoint/2010/main" val="705125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Test Tools</a:t>
            </a:r>
            <a:endParaRPr lang="vi-VN" sz="2800" b="1" dirty="0">
              <a:latin typeface="Arial (body)"/>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829" y="1336938"/>
            <a:ext cx="5524500" cy="1714500"/>
          </a:xfrm>
          <a:prstGeom prst="rect">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29" y="3454400"/>
            <a:ext cx="3556000" cy="2603500"/>
          </a:xfrm>
          <a:prstGeom prst="rect">
            <a:avLst/>
          </a:prstGeom>
          <a:ln>
            <a:noFill/>
          </a:ln>
          <a:effectLst>
            <a:softEdge rad="112500"/>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2750" y="3918887"/>
            <a:ext cx="1674526" cy="1674526"/>
          </a:xfrm>
          <a:prstGeom prst="rect">
            <a:avLst/>
          </a:prstGeom>
        </p:spPr>
      </p:pic>
      <p:sp>
        <p:nvSpPr>
          <p:cNvPr id="4" name="Rectangle 3"/>
          <p:cNvSpPr/>
          <p:nvPr/>
        </p:nvSpPr>
        <p:spPr>
          <a:xfrm>
            <a:off x="6762750" y="5688568"/>
            <a:ext cx="1364476" cy="369332"/>
          </a:xfrm>
          <a:prstGeom prst="rect">
            <a:avLst/>
          </a:prstGeom>
        </p:spPr>
        <p:txBody>
          <a:bodyPr wrap="none">
            <a:spAutoFit/>
          </a:bodyPr>
          <a:lstStyle/>
          <a:p>
            <a:r>
              <a:rPr lang="en-US" b="1" dirty="0"/>
              <a:t>Excel 2013</a:t>
            </a:r>
          </a:p>
        </p:txBody>
      </p:sp>
      <p:sp>
        <p:nvSpPr>
          <p:cNvPr id="6" name="Rectangle 5"/>
          <p:cNvSpPr/>
          <p:nvPr/>
        </p:nvSpPr>
        <p:spPr>
          <a:xfrm>
            <a:off x="1280098" y="5688568"/>
            <a:ext cx="2527167" cy="369332"/>
          </a:xfrm>
          <a:prstGeom prst="rect">
            <a:avLst/>
          </a:prstGeom>
        </p:spPr>
        <p:txBody>
          <a:bodyPr wrap="none">
            <a:spAutoFit/>
          </a:bodyPr>
          <a:lstStyle/>
          <a:p>
            <a:r>
              <a:rPr lang="en-US" b="1" dirty="0" smtClean="0"/>
              <a:t>Team </a:t>
            </a:r>
            <a:r>
              <a:rPr lang="en-US" b="1" dirty="0" err="1" smtClean="0"/>
              <a:t>Foudation</a:t>
            </a:r>
            <a:r>
              <a:rPr lang="en-US" b="1" dirty="0" smtClean="0"/>
              <a:t> 2012</a:t>
            </a:r>
            <a:endParaRPr lang="en-US" b="1" dirty="0"/>
          </a:p>
        </p:txBody>
      </p:sp>
      <p:sp>
        <p:nvSpPr>
          <p:cNvPr id="7" name="Rectangle 6"/>
          <p:cNvSpPr/>
          <p:nvPr/>
        </p:nvSpPr>
        <p:spPr>
          <a:xfrm>
            <a:off x="4586257" y="3269734"/>
            <a:ext cx="1159292" cy="369332"/>
          </a:xfrm>
          <a:prstGeom prst="rect">
            <a:avLst/>
          </a:prstGeom>
        </p:spPr>
        <p:txBody>
          <a:bodyPr wrap="none">
            <a:spAutoFit/>
          </a:bodyPr>
          <a:lstStyle/>
          <a:p>
            <a:r>
              <a:rPr lang="en-US" b="1" dirty="0" smtClean="0"/>
              <a:t>Postman</a:t>
            </a:r>
            <a:endParaRPr lang="en-US" b="1" dirty="0"/>
          </a:p>
        </p:txBody>
      </p:sp>
    </p:spTree>
    <p:extLst>
      <p:ext uri="{BB962C8B-B14F-4D97-AF65-F5344CB8AC3E}">
        <p14:creationId xmlns:p14="http://schemas.microsoft.com/office/powerpoint/2010/main" val="33776359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Test Execution</a:t>
            </a:r>
            <a:endParaRPr lang="vi-VN" sz="2800" b="1" dirty="0">
              <a:latin typeface="Arial (body)"/>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415" y="1204378"/>
            <a:ext cx="9671713" cy="5634735"/>
          </a:xfrm>
          <a:prstGeom prst="rect">
            <a:avLst/>
          </a:prstGeom>
        </p:spPr>
      </p:pic>
      <p:sp>
        <p:nvSpPr>
          <p:cNvPr id="4" name="Rectangle 3"/>
          <p:cNvSpPr/>
          <p:nvPr/>
        </p:nvSpPr>
        <p:spPr>
          <a:xfrm>
            <a:off x="0" y="1550606"/>
            <a:ext cx="6096000" cy="646331"/>
          </a:xfrm>
          <a:prstGeom prst="rect">
            <a:avLst/>
          </a:prstGeom>
        </p:spPr>
        <p:txBody>
          <a:bodyPr>
            <a:spAutoFit/>
          </a:bodyPr>
          <a:lstStyle/>
          <a:p>
            <a:r>
              <a:rPr lang="en-US" b="1" dirty="0" smtClean="0"/>
              <a:t>116 Bugs</a:t>
            </a:r>
            <a:endParaRPr lang="en-US" b="1" dirty="0"/>
          </a:p>
          <a:p>
            <a:r>
              <a:rPr lang="en-US" b="1" dirty="0" smtClean="0"/>
              <a:t>All bugs are closed</a:t>
            </a:r>
            <a:endParaRPr lang="en-US" b="1" dirty="0"/>
          </a:p>
        </p:txBody>
      </p:sp>
    </p:spTree>
    <p:extLst>
      <p:ext uri="{BB962C8B-B14F-4D97-AF65-F5344CB8AC3E}">
        <p14:creationId xmlns:p14="http://schemas.microsoft.com/office/powerpoint/2010/main" val="3652153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Test Scenarios</a:t>
            </a:r>
            <a:endParaRPr lang="vi-VN" sz="2800" b="1" dirty="0">
              <a:latin typeface="Arial (body)"/>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893" y="1264979"/>
            <a:ext cx="9439391" cy="5360553"/>
          </a:xfrm>
          <a:prstGeom prst="rect">
            <a:avLst/>
          </a:prstGeom>
        </p:spPr>
      </p:pic>
      <p:sp>
        <p:nvSpPr>
          <p:cNvPr id="5" name="Rectangle 4"/>
          <p:cNvSpPr/>
          <p:nvPr/>
        </p:nvSpPr>
        <p:spPr>
          <a:xfrm>
            <a:off x="277505" y="1515887"/>
            <a:ext cx="6096000" cy="1200329"/>
          </a:xfrm>
          <a:prstGeom prst="rect">
            <a:avLst/>
          </a:prstGeom>
        </p:spPr>
        <p:txBody>
          <a:bodyPr wrap="square">
            <a:spAutoFit/>
          </a:bodyPr>
          <a:lstStyle/>
          <a:p>
            <a:r>
              <a:rPr lang="en-US" sz="2400" b="1" dirty="0" smtClean="0"/>
              <a:t>12 </a:t>
            </a:r>
            <a:r>
              <a:rPr lang="en-US" sz="2400" b="1" dirty="0"/>
              <a:t>Scenarios</a:t>
            </a:r>
          </a:p>
          <a:p>
            <a:r>
              <a:rPr lang="en-US" sz="2400" b="1" dirty="0"/>
              <a:t>Pass </a:t>
            </a:r>
            <a:r>
              <a:rPr lang="en-US" sz="2400" b="1" dirty="0" smtClean="0"/>
              <a:t>12</a:t>
            </a:r>
            <a:endParaRPr lang="en-US" sz="2400" b="1" dirty="0"/>
          </a:p>
          <a:p>
            <a:r>
              <a:rPr lang="en-US" sz="2400" b="1" dirty="0"/>
              <a:t>Fail 0</a:t>
            </a:r>
          </a:p>
        </p:txBody>
      </p:sp>
    </p:spTree>
    <p:extLst>
      <p:ext uri="{BB962C8B-B14F-4D97-AF65-F5344CB8AC3E}">
        <p14:creationId xmlns:p14="http://schemas.microsoft.com/office/powerpoint/2010/main" val="3078108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Testing Result</a:t>
            </a:r>
            <a:endParaRPr lang="vi-VN" sz="2800" b="1" dirty="0">
              <a:latin typeface="Arial (body)"/>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16" y="2133469"/>
            <a:ext cx="11763967" cy="30862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1801266"/>
            <a:ext cx="5775956" cy="3750635"/>
          </a:xfrm>
          <a:prstGeom prst="rect">
            <a:avLst/>
          </a:prstGeom>
        </p:spPr>
      </p:pic>
    </p:spTree>
    <p:extLst>
      <p:ext uri="{BB962C8B-B14F-4D97-AF65-F5344CB8AC3E}">
        <p14:creationId xmlns:p14="http://schemas.microsoft.com/office/powerpoint/2010/main" val="269252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7532176" cy="523220"/>
          </a:xfrm>
          <a:prstGeom prst="rect">
            <a:avLst/>
          </a:prstGeom>
          <a:noFill/>
        </p:spPr>
        <p:txBody>
          <a:bodyPr wrap="square" rtlCol="0">
            <a:spAutoFit/>
          </a:bodyPr>
          <a:lstStyle/>
          <a:p>
            <a:r>
              <a:rPr lang="en-US" sz="2800" b="1" dirty="0" smtClean="0">
                <a:latin typeface="Arial (body)"/>
              </a:rPr>
              <a:t>VI. Lesson learned</a:t>
            </a:r>
            <a:endParaRPr lang="vi-VN" sz="2800" b="1" dirty="0">
              <a:latin typeface="Arial (body)"/>
            </a:endParaRPr>
          </a:p>
        </p:txBody>
      </p:sp>
      <p:sp>
        <p:nvSpPr>
          <p:cNvPr id="6" name="Round Diagonal Corner Rectangle 5"/>
          <p:cNvSpPr/>
          <p:nvPr/>
        </p:nvSpPr>
        <p:spPr>
          <a:xfrm>
            <a:off x="650929" y="1878324"/>
            <a:ext cx="4974956" cy="1746619"/>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Working in Group:</a:t>
            </a:r>
          </a:p>
          <a:p>
            <a:pPr marL="800100" lvl="1" indent="-342900">
              <a:buFontTx/>
              <a:buChar char="-"/>
            </a:pPr>
            <a:r>
              <a:rPr lang="en-US" sz="2400" dirty="0" smtClean="0"/>
              <a:t>Resolve conflicts</a:t>
            </a:r>
          </a:p>
          <a:p>
            <a:pPr marL="800100" lvl="1" indent="-342900">
              <a:buFontTx/>
              <a:buChar char="-"/>
            </a:pPr>
            <a:r>
              <a:rPr lang="en-US" sz="2400" dirty="0" smtClean="0"/>
              <a:t>Communication</a:t>
            </a:r>
            <a:endParaRPr lang="vi-VN" sz="2400" dirty="0"/>
          </a:p>
        </p:txBody>
      </p:sp>
      <p:sp>
        <p:nvSpPr>
          <p:cNvPr id="7" name="Round Diagonal Corner Rectangle 6"/>
          <p:cNvSpPr/>
          <p:nvPr/>
        </p:nvSpPr>
        <p:spPr>
          <a:xfrm>
            <a:off x="6529215" y="1878323"/>
            <a:ext cx="4974956" cy="1746620"/>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Management:</a:t>
            </a:r>
          </a:p>
          <a:p>
            <a:pPr marL="800100" lvl="1" indent="-342900">
              <a:buFontTx/>
              <a:buChar char="-"/>
            </a:pPr>
            <a:r>
              <a:rPr lang="en-US" sz="2400" dirty="0" smtClean="0"/>
              <a:t>Organize</a:t>
            </a:r>
          </a:p>
          <a:p>
            <a:pPr marL="800100" lvl="1" indent="-342900">
              <a:buFontTx/>
              <a:buChar char="-"/>
            </a:pPr>
            <a:r>
              <a:rPr lang="en-US" sz="2400" dirty="0" smtClean="0"/>
              <a:t>Negotiate</a:t>
            </a:r>
          </a:p>
          <a:p>
            <a:pPr marL="800100" lvl="1" indent="-342900">
              <a:buFontTx/>
              <a:buChar char="-"/>
            </a:pPr>
            <a:r>
              <a:rPr lang="en-US" sz="2400" dirty="0" smtClean="0"/>
              <a:t>Make plan</a:t>
            </a:r>
            <a:endParaRPr lang="vi-VN" sz="2400" dirty="0"/>
          </a:p>
        </p:txBody>
      </p:sp>
      <p:sp>
        <p:nvSpPr>
          <p:cNvPr id="9" name="Round Diagonal Corner Rectangle 8"/>
          <p:cNvSpPr/>
          <p:nvPr/>
        </p:nvSpPr>
        <p:spPr>
          <a:xfrm>
            <a:off x="650929" y="4147995"/>
            <a:ext cx="4974956" cy="1779276"/>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Technologies:</a:t>
            </a:r>
          </a:p>
          <a:p>
            <a:pPr marL="800100" lvl="1" indent="-342900">
              <a:buFontTx/>
              <a:buChar char="-"/>
            </a:pPr>
            <a:r>
              <a:rPr lang="en-US" sz="2400" dirty="0" err="1" smtClean="0"/>
              <a:t>RESTful</a:t>
            </a:r>
            <a:r>
              <a:rPr lang="en-US" sz="2400" dirty="0" smtClean="0"/>
              <a:t> </a:t>
            </a:r>
          </a:p>
          <a:p>
            <a:pPr marL="800100" lvl="1" indent="-342900">
              <a:buFontTx/>
              <a:buChar char="-"/>
            </a:pPr>
            <a:r>
              <a:rPr lang="en-US" sz="2400" dirty="0" smtClean="0"/>
              <a:t>Spring MVC </a:t>
            </a:r>
          </a:p>
          <a:p>
            <a:pPr marL="800100" lvl="1" indent="-342900">
              <a:buFontTx/>
              <a:buChar char="-"/>
            </a:pPr>
            <a:r>
              <a:rPr lang="en-US" sz="2400" dirty="0" err="1" smtClean="0"/>
              <a:t>Laravel</a:t>
            </a:r>
            <a:r>
              <a:rPr lang="en-US" sz="2400" dirty="0" smtClean="0"/>
              <a:t> MVC</a:t>
            </a:r>
            <a:endParaRPr lang="vi-VN" sz="2400" dirty="0"/>
          </a:p>
        </p:txBody>
      </p:sp>
    </p:spTree>
    <p:extLst>
      <p:ext uri="{BB962C8B-B14F-4D97-AF65-F5344CB8AC3E}">
        <p14:creationId xmlns:p14="http://schemas.microsoft.com/office/powerpoint/2010/main" val="3355790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p:cNvSpPr txBox="1"/>
          <p:nvPr/>
        </p:nvSpPr>
        <p:spPr>
          <a:xfrm>
            <a:off x="650929" y="480447"/>
            <a:ext cx="7563173" cy="523220"/>
          </a:xfrm>
          <a:prstGeom prst="rect">
            <a:avLst/>
          </a:prstGeom>
          <a:noFill/>
        </p:spPr>
        <p:txBody>
          <a:bodyPr wrap="square" rtlCol="0">
            <a:spAutoFit/>
          </a:bodyPr>
          <a:lstStyle/>
          <a:p>
            <a:r>
              <a:rPr lang="en-US" sz="2800" b="1" dirty="0" smtClean="0">
                <a:latin typeface="Arial (body)"/>
              </a:rPr>
              <a:t>VII. Demo</a:t>
            </a:r>
            <a:endParaRPr lang="vi-VN" sz="2800" b="1" dirty="0">
              <a:latin typeface="Arial (body)"/>
            </a:endParaRPr>
          </a:p>
        </p:txBody>
      </p:sp>
      <p:sp>
        <p:nvSpPr>
          <p:cNvPr id="3" name="Rectangle 2"/>
          <p:cNvSpPr/>
          <p:nvPr/>
        </p:nvSpPr>
        <p:spPr>
          <a:xfrm>
            <a:off x="2196103" y="2967334"/>
            <a:ext cx="6965690" cy="2215991"/>
          </a:xfrm>
          <a:prstGeom prst="rect">
            <a:avLst/>
          </a:prstGeom>
          <a:noFill/>
        </p:spPr>
        <p:txBody>
          <a:bodyPr wrap="square" lIns="91440" tIns="45720" rIns="91440" bIns="45720">
            <a:spAutoFit/>
          </a:bodyPr>
          <a:lstStyle/>
          <a:p>
            <a:pPr algn="ctr"/>
            <a:r>
              <a:rPr lang="en-US" sz="13800" dirty="0" smtClean="0">
                <a:ln w="0"/>
                <a:solidFill>
                  <a:schemeClr val="accent2">
                    <a:lumMod val="50000"/>
                  </a:schemeClr>
                </a:solidFill>
                <a:effectLst>
                  <a:reflection blurRad="6350" stA="53000" endA="300" endPos="35500" dir="5400000" sy="-90000" algn="bl" rotWithShape="0"/>
                </a:effectLst>
              </a:rPr>
              <a:t>eBuz.vn</a:t>
            </a:r>
            <a:endParaRPr lang="en-US" sz="13800" b="0" cap="none" spc="0" dirty="0">
              <a:ln w="0"/>
              <a:solidFill>
                <a:schemeClr val="accent2">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42965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Project Background</a:t>
            </a:r>
            <a:endParaRPr lang="vi-VN" sz="2800" b="1" dirty="0">
              <a:latin typeface="Arial (body)"/>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342" y="1649169"/>
            <a:ext cx="5536673" cy="389382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29" y="1741106"/>
            <a:ext cx="5038341" cy="3801887"/>
          </a:xfrm>
          <a:prstGeom prst="rect">
            <a:avLst/>
          </a:prstGeom>
        </p:spPr>
      </p:pic>
      <p:sp>
        <p:nvSpPr>
          <p:cNvPr id="3" name="TextBox 2"/>
          <p:cNvSpPr txBox="1"/>
          <p:nvPr/>
        </p:nvSpPr>
        <p:spPr>
          <a:xfrm>
            <a:off x="7931160" y="6171233"/>
            <a:ext cx="7237710" cy="600164"/>
          </a:xfrm>
          <a:prstGeom prst="rect">
            <a:avLst/>
          </a:prstGeom>
          <a:noFill/>
        </p:spPr>
        <p:txBody>
          <a:bodyPr wrap="square" rtlCol="0">
            <a:spAutoFit/>
          </a:bodyPr>
          <a:lstStyle/>
          <a:p>
            <a:r>
              <a:rPr lang="en-US" sz="1100" dirty="0" smtClean="0"/>
              <a:t>Reference: </a:t>
            </a:r>
          </a:p>
          <a:p>
            <a:r>
              <a:rPr lang="en-US" sz="1100" dirty="0" smtClean="0">
                <a:hlinkClick r:id="rId5"/>
              </a:rPr>
              <a:t>www.VECITA.gov.vn</a:t>
            </a:r>
            <a:r>
              <a:rPr lang="en-US" sz="1100" dirty="0" smtClean="0"/>
              <a:t>, </a:t>
            </a:r>
            <a:r>
              <a:rPr lang="en-US" sz="1100" dirty="0" smtClean="0">
                <a:hlinkClick r:id="rId6"/>
              </a:rPr>
              <a:t>www.Comcore.com</a:t>
            </a:r>
            <a:r>
              <a:rPr lang="en-US" sz="1100" dirty="0" smtClean="0"/>
              <a:t> </a:t>
            </a:r>
          </a:p>
          <a:p>
            <a:r>
              <a:rPr lang="en-US" sz="1100" dirty="0" smtClean="0"/>
              <a:t>Digital Strategy consulting, </a:t>
            </a:r>
            <a:r>
              <a:rPr lang="en-US" sz="1100" dirty="0" err="1" smtClean="0"/>
              <a:t>Invesp</a:t>
            </a:r>
            <a:r>
              <a:rPr lang="en-US" sz="1100" dirty="0" smtClean="0"/>
              <a:t> Blog, Ecommerce Milo </a:t>
            </a:r>
            <a:endParaRPr lang="vi-VN" sz="1100" dirty="0"/>
          </a:p>
        </p:txBody>
      </p:sp>
    </p:spTree>
    <p:extLst>
      <p:ext uri="{BB962C8B-B14F-4D97-AF65-F5344CB8AC3E}">
        <p14:creationId xmlns:p14="http://schemas.microsoft.com/office/powerpoint/2010/main" val="1837053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Project Background</a:t>
            </a:r>
            <a:endParaRPr lang="vi-VN" sz="2800" b="1" dirty="0">
              <a:latin typeface="Arial (body)"/>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790" y="4837504"/>
            <a:ext cx="5124773" cy="12688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790" y="1209650"/>
            <a:ext cx="4024225" cy="349645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928" y="1174931"/>
            <a:ext cx="5130579" cy="4931408"/>
          </a:xfrm>
          <a:prstGeom prst="rect">
            <a:avLst/>
          </a:prstGeom>
        </p:spPr>
      </p:pic>
      <p:sp>
        <p:nvSpPr>
          <p:cNvPr id="7" name="TextBox 6"/>
          <p:cNvSpPr txBox="1"/>
          <p:nvPr/>
        </p:nvSpPr>
        <p:spPr>
          <a:xfrm>
            <a:off x="7931160" y="6171233"/>
            <a:ext cx="7237710" cy="600164"/>
          </a:xfrm>
          <a:prstGeom prst="rect">
            <a:avLst/>
          </a:prstGeom>
          <a:noFill/>
        </p:spPr>
        <p:txBody>
          <a:bodyPr wrap="square" rtlCol="0">
            <a:spAutoFit/>
          </a:bodyPr>
          <a:lstStyle/>
          <a:p>
            <a:r>
              <a:rPr lang="en-US" sz="1100" dirty="0" smtClean="0"/>
              <a:t>Reference: </a:t>
            </a:r>
          </a:p>
          <a:p>
            <a:r>
              <a:rPr lang="en-US" sz="1100" dirty="0" smtClean="0">
                <a:hlinkClick r:id="rId6"/>
              </a:rPr>
              <a:t>www.VECITA.gov.vn</a:t>
            </a:r>
            <a:r>
              <a:rPr lang="en-US" sz="1100" dirty="0" smtClean="0"/>
              <a:t>, </a:t>
            </a:r>
            <a:r>
              <a:rPr lang="en-US" sz="1100" dirty="0" smtClean="0">
                <a:hlinkClick r:id="rId7"/>
              </a:rPr>
              <a:t>www.Comcore.com</a:t>
            </a:r>
            <a:r>
              <a:rPr lang="en-US" sz="1100" dirty="0" smtClean="0"/>
              <a:t> </a:t>
            </a:r>
          </a:p>
          <a:p>
            <a:r>
              <a:rPr lang="en-US" sz="1100" dirty="0" smtClean="0"/>
              <a:t>Digital Strategy consulting, </a:t>
            </a:r>
            <a:r>
              <a:rPr lang="en-US" sz="1100" dirty="0" err="1" smtClean="0"/>
              <a:t>Invesp</a:t>
            </a:r>
            <a:r>
              <a:rPr lang="en-US" sz="1100" dirty="0" smtClean="0"/>
              <a:t> Blog, Ecommerce Milo </a:t>
            </a:r>
            <a:endParaRPr lang="vi-VN" sz="1100" dirty="0"/>
          </a:p>
        </p:txBody>
      </p:sp>
    </p:spTree>
    <p:extLst>
      <p:ext uri="{BB962C8B-B14F-4D97-AF65-F5344CB8AC3E}">
        <p14:creationId xmlns:p14="http://schemas.microsoft.com/office/powerpoint/2010/main" val="1501530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Existed Systems</a:t>
            </a:r>
            <a:endParaRPr lang="vi-VN" sz="2800" b="1" dirty="0">
              <a:latin typeface="Arial (body)"/>
            </a:endParaRPr>
          </a:p>
        </p:txBody>
      </p:sp>
      <p:sp>
        <p:nvSpPr>
          <p:cNvPr id="4" name="Round Diagonal Corner Rectangle 3"/>
          <p:cNvSpPr/>
          <p:nvPr/>
        </p:nvSpPr>
        <p:spPr>
          <a:xfrm>
            <a:off x="650929" y="1170897"/>
            <a:ext cx="407121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Vatgia.com</a:t>
            </a:r>
            <a:endParaRPr lang="vi-VN" sz="2400"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091112" y="1170896"/>
            <a:ext cx="6472238" cy="5306103"/>
          </a:xfrm>
          <a:prstGeom prst="rect">
            <a:avLst/>
          </a:prstGeom>
        </p:spPr>
      </p:pic>
      <p:sp>
        <p:nvSpPr>
          <p:cNvPr id="3" name="TextBox 2"/>
          <p:cNvSpPr txBox="1"/>
          <p:nvPr/>
        </p:nvSpPr>
        <p:spPr>
          <a:xfrm>
            <a:off x="914400" y="2808514"/>
            <a:ext cx="184731" cy="369332"/>
          </a:xfrm>
          <a:prstGeom prst="rect">
            <a:avLst/>
          </a:prstGeom>
          <a:noFill/>
        </p:spPr>
        <p:txBody>
          <a:bodyPr wrap="none" rtlCol="0">
            <a:spAutoFit/>
          </a:bodyPr>
          <a:lstStyle/>
          <a:p>
            <a:endParaRPr lang="vi-VN" dirty="0"/>
          </a:p>
        </p:txBody>
      </p:sp>
      <p:graphicFrame>
        <p:nvGraphicFramePr>
          <p:cNvPr id="7" name="Content Placeholder 7"/>
          <p:cNvGraphicFramePr>
            <a:graphicFrameLocks/>
          </p:cNvGraphicFramePr>
          <p:nvPr>
            <p:extLst>
              <p:ext uri="{D42A27DB-BD31-4B8C-83A1-F6EECF244321}">
                <p14:modId xmlns:p14="http://schemas.microsoft.com/office/powerpoint/2010/main" val="1767414407"/>
              </p:ext>
            </p:extLst>
          </p:nvPr>
        </p:nvGraphicFramePr>
        <p:xfrm>
          <a:off x="650929" y="3320649"/>
          <a:ext cx="4071211" cy="3537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Content Placeholder 7"/>
          <p:cNvGraphicFramePr>
            <a:graphicFrameLocks/>
          </p:cNvGraphicFramePr>
          <p:nvPr>
            <p:extLst>
              <p:ext uri="{D42A27DB-BD31-4B8C-83A1-F6EECF244321}">
                <p14:modId xmlns:p14="http://schemas.microsoft.com/office/powerpoint/2010/main" val="1726895220"/>
              </p:ext>
            </p:extLst>
          </p:nvPr>
        </p:nvGraphicFramePr>
        <p:xfrm>
          <a:off x="650929" y="2155878"/>
          <a:ext cx="4098061" cy="16696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58040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Existed Systems</a:t>
            </a:r>
            <a:endParaRPr lang="vi-VN" sz="2800" b="1" dirty="0">
              <a:latin typeface="Arial (body)"/>
            </a:endParaRPr>
          </a:p>
        </p:txBody>
      </p:sp>
      <p:sp>
        <p:nvSpPr>
          <p:cNvPr id="4" name="Round Diagonal Corner Rectangle 3"/>
          <p:cNvSpPr/>
          <p:nvPr/>
        </p:nvSpPr>
        <p:spPr>
          <a:xfrm>
            <a:off x="650929" y="1170897"/>
            <a:ext cx="407121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Enbac.com</a:t>
            </a:r>
            <a:endParaRPr lang="vi-VN"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030" y="1170897"/>
            <a:ext cx="5775420" cy="5121886"/>
          </a:xfrm>
          <a:prstGeom prst="rect">
            <a:avLst/>
          </a:prstGeom>
        </p:spPr>
      </p:pic>
      <p:graphicFrame>
        <p:nvGraphicFramePr>
          <p:cNvPr id="6" name="Content Placeholder 7"/>
          <p:cNvGraphicFramePr>
            <a:graphicFrameLocks/>
          </p:cNvGraphicFramePr>
          <p:nvPr>
            <p:extLst>
              <p:ext uri="{D42A27DB-BD31-4B8C-83A1-F6EECF244321}">
                <p14:modId xmlns:p14="http://schemas.microsoft.com/office/powerpoint/2010/main" val="3878965218"/>
              </p:ext>
            </p:extLst>
          </p:nvPr>
        </p:nvGraphicFramePr>
        <p:xfrm>
          <a:off x="650929" y="3595069"/>
          <a:ext cx="4214985" cy="2212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7"/>
          <p:cNvGraphicFramePr>
            <a:graphicFrameLocks/>
          </p:cNvGraphicFramePr>
          <p:nvPr>
            <p:extLst>
              <p:ext uri="{D42A27DB-BD31-4B8C-83A1-F6EECF244321}">
                <p14:modId xmlns:p14="http://schemas.microsoft.com/office/powerpoint/2010/main" val="1665811431"/>
              </p:ext>
            </p:extLst>
          </p:nvPr>
        </p:nvGraphicFramePr>
        <p:xfrm>
          <a:off x="650929" y="1930314"/>
          <a:ext cx="4071211" cy="32536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2388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992667"/>
            <a:ext cx="12192000"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50929" y="480447"/>
            <a:ext cx="5362413"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smtClean="0">
                <a:latin typeface="Arial (body)"/>
              </a:rPr>
              <a:t>Idea</a:t>
            </a:r>
            <a:endParaRPr lang="vi-VN" sz="2800" b="1" dirty="0">
              <a:latin typeface="Arial (body)"/>
            </a:endParaRPr>
          </a:p>
        </p:txBody>
      </p:sp>
      <p:sp>
        <p:nvSpPr>
          <p:cNvPr id="5" name="Round Diagonal Corner Rectangle 4"/>
          <p:cNvSpPr/>
          <p:nvPr/>
        </p:nvSpPr>
        <p:spPr>
          <a:xfrm>
            <a:off x="6838526" y="5027697"/>
            <a:ext cx="407121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Responsive</a:t>
            </a:r>
            <a:endParaRPr lang="vi-VN" sz="2400" dirty="0"/>
          </a:p>
        </p:txBody>
      </p:sp>
      <p:sp>
        <p:nvSpPr>
          <p:cNvPr id="6" name="Round Diagonal Corner Rectangle 5"/>
          <p:cNvSpPr/>
          <p:nvPr/>
        </p:nvSpPr>
        <p:spPr>
          <a:xfrm>
            <a:off x="6838527" y="1726407"/>
            <a:ext cx="407121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Easy Manage</a:t>
            </a:r>
            <a:endParaRPr lang="vi-VN" sz="2400" dirty="0"/>
          </a:p>
        </p:txBody>
      </p:sp>
      <p:sp>
        <p:nvSpPr>
          <p:cNvPr id="9" name="Round Diagonal Corner Rectangle 8"/>
          <p:cNvSpPr/>
          <p:nvPr/>
        </p:nvSpPr>
        <p:spPr>
          <a:xfrm>
            <a:off x="6838526" y="2786975"/>
            <a:ext cx="407121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Easy Marketing</a:t>
            </a:r>
            <a:endParaRPr lang="vi-VN" sz="2400" dirty="0"/>
          </a:p>
        </p:txBody>
      </p:sp>
      <p:sp>
        <p:nvSpPr>
          <p:cNvPr id="10" name="Round Diagonal Corner Rectangle 9"/>
          <p:cNvSpPr/>
          <p:nvPr/>
        </p:nvSpPr>
        <p:spPr>
          <a:xfrm>
            <a:off x="6838526" y="3907336"/>
            <a:ext cx="4071211" cy="759417"/>
          </a:xfrm>
          <a:prstGeom prst="round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r>
              <a:rPr lang="en-US" sz="2400" dirty="0" smtClean="0"/>
              <a:t>Integration </a:t>
            </a:r>
            <a:r>
              <a:rPr lang="en-US" sz="2400" dirty="0"/>
              <a:t>online </a:t>
            </a:r>
            <a:r>
              <a:rPr lang="en-US" sz="2400" dirty="0" smtClean="0"/>
              <a:t>transaction</a:t>
            </a:r>
            <a:endParaRPr lang="vi-VN"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9" y="1580174"/>
            <a:ext cx="5576998" cy="4640002"/>
          </a:xfrm>
          <a:prstGeom prst="rect">
            <a:avLst/>
          </a:prstGeom>
          <a:ln>
            <a:noFill/>
          </a:ln>
          <a:effectLst>
            <a:softEdge rad="112500"/>
          </a:effectLst>
        </p:spPr>
      </p:pic>
    </p:spTree>
    <p:extLst>
      <p:ext uri="{BB962C8B-B14F-4D97-AF65-F5344CB8AC3E}">
        <p14:creationId xmlns:p14="http://schemas.microsoft.com/office/powerpoint/2010/main" val="140124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m62-consumers">
  <a:themeElements>
    <a:clrScheme name="m62-consumers 16">
      <a:dk1>
        <a:srgbClr val="000000"/>
      </a:dk1>
      <a:lt1>
        <a:srgbClr val="FFFFFF"/>
      </a:lt1>
      <a:dk2>
        <a:srgbClr val="000000"/>
      </a:dk2>
      <a:lt2>
        <a:srgbClr val="808080"/>
      </a:lt2>
      <a:accent1>
        <a:srgbClr val="055A78"/>
      </a:accent1>
      <a:accent2>
        <a:srgbClr val="4FD1FF"/>
      </a:accent2>
      <a:accent3>
        <a:srgbClr val="FFFFFF"/>
      </a:accent3>
      <a:accent4>
        <a:srgbClr val="000000"/>
      </a:accent4>
      <a:accent5>
        <a:srgbClr val="AAB5BE"/>
      </a:accent5>
      <a:accent6>
        <a:srgbClr val="47BDE7"/>
      </a:accent6>
      <a:hlink>
        <a:srgbClr val="023160"/>
      </a:hlink>
      <a:folHlink>
        <a:srgbClr val="C0C0C0"/>
      </a:folHlink>
    </a:clrScheme>
    <a:fontScheme name="m62-consum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62-consume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consume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consume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consume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consume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consume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consume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consume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consume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consume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consume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consume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consumers 13">
        <a:dk1>
          <a:srgbClr val="000000"/>
        </a:dk1>
        <a:lt1>
          <a:srgbClr val="FFFFFF"/>
        </a:lt1>
        <a:dk2>
          <a:srgbClr val="FFFFFF"/>
        </a:dk2>
        <a:lt2>
          <a:srgbClr val="808080"/>
        </a:lt2>
        <a:accent1>
          <a:srgbClr val="0270C0"/>
        </a:accent1>
        <a:accent2>
          <a:srgbClr val="013D78"/>
        </a:accent2>
        <a:accent3>
          <a:srgbClr val="FFFFFF"/>
        </a:accent3>
        <a:accent4>
          <a:srgbClr val="000000"/>
        </a:accent4>
        <a:accent5>
          <a:srgbClr val="AABBDC"/>
        </a:accent5>
        <a:accent6>
          <a:srgbClr val="01366C"/>
        </a:accent6>
        <a:hlink>
          <a:srgbClr val="8FDFFF"/>
        </a:hlink>
        <a:folHlink>
          <a:srgbClr val="FF9933"/>
        </a:folHlink>
      </a:clrScheme>
      <a:clrMap bg1="lt1" tx1="dk1" bg2="lt2" tx2="dk2" accent1="accent1" accent2="accent2" accent3="accent3" accent4="accent4" accent5="accent5" accent6="accent6" hlink="hlink" folHlink="folHlink"/>
    </a:extraClrScheme>
    <a:extraClrScheme>
      <a:clrScheme name="m62-consumers 14">
        <a:dk1>
          <a:srgbClr val="000000"/>
        </a:dk1>
        <a:lt1>
          <a:srgbClr val="FFFFFF"/>
        </a:lt1>
        <a:dk2>
          <a:srgbClr val="FFFFFF"/>
        </a:dk2>
        <a:lt2>
          <a:srgbClr val="808080"/>
        </a:lt2>
        <a:accent1>
          <a:srgbClr val="FF3346"/>
        </a:accent1>
        <a:accent2>
          <a:srgbClr val="C80000"/>
        </a:accent2>
        <a:accent3>
          <a:srgbClr val="FFFFFF"/>
        </a:accent3>
        <a:accent4>
          <a:srgbClr val="000000"/>
        </a:accent4>
        <a:accent5>
          <a:srgbClr val="FFADB0"/>
        </a:accent5>
        <a:accent6>
          <a:srgbClr val="B50000"/>
        </a:accent6>
        <a:hlink>
          <a:srgbClr val="FFC9C9"/>
        </a:hlink>
        <a:folHlink>
          <a:srgbClr val="C0C0C0"/>
        </a:folHlink>
      </a:clrScheme>
      <a:clrMap bg1="lt1" tx1="dk1" bg2="lt2" tx2="dk2" accent1="accent1" accent2="accent2" accent3="accent3" accent4="accent4" accent5="accent5" accent6="accent6" hlink="hlink" folHlink="folHlink"/>
    </a:extraClrScheme>
    <a:extraClrScheme>
      <a:clrScheme name="m62-consumers 15">
        <a:dk1>
          <a:srgbClr val="000000"/>
        </a:dk1>
        <a:lt1>
          <a:srgbClr val="FFFFFF"/>
        </a:lt1>
        <a:dk2>
          <a:srgbClr val="FFFFFF"/>
        </a:dk2>
        <a:lt2>
          <a:srgbClr val="808080"/>
        </a:lt2>
        <a:accent1>
          <a:srgbClr val="055A78"/>
        </a:accent1>
        <a:accent2>
          <a:srgbClr val="4FD1FF"/>
        </a:accent2>
        <a:accent3>
          <a:srgbClr val="FFFFFF"/>
        </a:accent3>
        <a:accent4>
          <a:srgbClr val="000000"/>
        </a:accent4>
        <a:accent5>
          <a:srgbClr val="AAB5BE"/>
        </a:accent5>
        <a:accent6>
          <a:srgbClr val="47BDE7"/>
        </a:accent6>
        <a:hlink>
          <a:srgbClr val="023160"/>
        </a:hlink>
        <a:folHlink>
          <a:srgbClr val="C0C0C0"/>
        </a:folHlink>
      </a:clrScheme>
      <a:clrMap bg1="lt1" tx1="dk1" bg2="lt2" tx2="dk2" accent1="accent1" accent2="accent2" accent3="accent3" accent4="accent4" accent5="accent5" accent6="accent6" hlink="hlink" folHlink="folHlink"/>
    </a:extraClrScheme>
    <a:extraClrScheme>
      <a:clrScheme name="m62-consumers 16">
        <a:dk1>
          <a:srgbClr val="000000"/>
        </a:dk1>
        <a:lt1>
          <a:srgbClr val="FFFFFF"/>
        </a:lt1>
        <a:dk2>
          <a:srgbClr val="000000"/>
        </a:dk2>
        <a:lt2>
          <a:srgbClr val="808080"/>
        </a:lt2>
        <a:accent1>
          <a:srgbClr val="055A78"/>
        </a:accent1>
        <a:accent2>
          <a:srgbClr val="4FD1FF"/>
        </a:accent2>
        <a:accent3>
          <a:srgbClr val="FFFFFF"/>
        </a:accent3>
        <a:accent4>
          <a:srgbClr val="000000"/>
        </a:accent4>
        <a:accent5>
          <a:srgbClr val="AAB5BE"/>
        </a:accent5>
        <a:accent6>
          <a:srgbClr val="47BDE7"/>
        </a:accent6>
        <a:hlink>
          <a:srgbClr val="023160"/>
        </a:hlink>
        <a:folHlink>
          <a:srgbClr val="C0C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62GF&amp;D001">
  <a:themeElements>
    <a:clrScheme name="1_M62GF&amp;D001 16">
      <a:dk1>
        <a:srgbClr val="000000"/>
      </a:dk1>
      <a:lt1>
        <a:srgbClr val="FFFFFF"/>
      </a:lt1>
      <a:dk2>
        <a:srgbClr val="000000"/>
      </a:dk2>
      <a:lt2>
        <a:srgbClr val="808080"/>
      </a:lt2>
      <a:accent1>
        <a:srgbClr val="055A78"/>
      </a:accent1>
      <a:accent2>
        <a:srgbClr val="4FD1FF"/>
      </a:accent2>
      <a:accent3>
        <a:srgbClr val="FFFFFF"/>
      </a:accent3>
      <a:accent4>
        <a:srgbClr val="000000"/>
      </a:accent4>
      <a:accent5>
        <a:srgbClr val="AAB5BE"/>
      </a:accent5>
      <a:accent6>
        <a:srgbClr val="47BDE7"/>
      </a:accent6>
      <a:hlink>
        <a:srgbClr val="023160"/>
      </a:hlink>
      <a:folHlink>
        <a:srgbClr val="C0C0C0"/>
      </a:folHlink>
    </a:clrScheme>
    <a:fontScheme name="1_M62GF&amp;D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M62GF&amp;D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GF&amp;D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62GF&amp;D0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62GF&amp;D0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62GF&amp;D0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62GF&amp;D0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62GF&amp;D0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62GF&amp;D0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62GF&amp;D0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62GF&amp;D0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62GF&amp;D0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62GF&amp;D0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62GF&amp;D001 13">
        <a:dk1>
          <a:srgbClr val="000000"/>
        </a:dk1>
        <a:lt1>
          <a:srgbClr val="FFFFFF"/>
        </a:lt1>
        <a:dk2>
          <a:srgbClr val="FFFFFF"/>
        </a:dk2>
        <a:lt2>
          <a:srgbClr val="808080"/>
        </a:lt2>
        <a:accent1>
          <a:srgbClr val="0270C0"/>
        </a:accent1>
        <a:accent2>
          <a:srgbClr val="013D78"/>
        </a:accent2>
        <a:accent3>
          <a:srgbClr val="FFFFFF"/>
        </a:accent3>
        <a:accent4>
          <a:srgbClr val="000000"/>
        </a:accent4>
        <a:accent5>
          <a:srgbClr val="AABBDC"/>
        </a:accent5>
        <a:accent6>
          <a:srgbClr val="01366C"/>
        </a:accent6>
        <a:hlink>
          <a:srgbClr val="8FDFFF"/>
        </a:hlink>
        <a:folHlink>
          <a:srgbClr val="FF9933"/>
        </a:folHlink>
      </a:clrScheme>
      <a:clrMap bg1="lt1" tx1="dk1" bg2="lt2" tx2="dk2" accent1="accent1" accent2="accent2" accent3="accent3" accent4="accent4" accent5="accent5" accent6="accent6" hlink="hlink" folHlink="folHlink"/>
    </a:extraClrScheme>
    <a:extraClrScheme>
      <a:clrScheme name="1_M62GF&amp;D001 14">
        <a:dk1>
          <a:srgbClr val="000000"/>
        </a:dk1>
        <a:lt1>
          <a:srgbClr val="FFFFFF"/>
        </a:lt1>
        <a:dk2>
          <a:srgbClr val="FFFFFF"/>
        </a:dk2>
        <a:lt2>
          <a:srgbClr val="808080"/>
        </a:lt2>
        <a:accent1>
          <a:srgbClr val="FF3346"/>
        </a:accent1>
        <a:accent2>
          <a:srgbClr val="C80000"/>
        </a:accent2>
        <a:accent3>
          <a:srgbClr val="FFFFFF"/>
        </a:accent3>
        <a:accent4>
          <a:srgbClr val="000000"/>
        </a:accent4>
        <a:accent5>
          <a:srgbClr val="FFADB0"/>
        </a:accent5>
        <a:accent6>
          <a:srgbClr val="B50000"/>
        </a:accent6>
        <a:hlink>
          <a:srgbClr val="FFC9C9"/>
        </a:hlink>
        <a:folHlink>
          <a:srgbClr val="C0C0C0"/>
        </a:folHlink>
      </a:clrScheme>
      <a:clrMap bg1="lt1" tx1="dk1" bg2="lt2" tx2="dk2" accent1="accent1" accent2="accent2" accent3="accent3" accent4="accent4" accent5="accent5" accent6="accent6" hlink="hlink" folHlink="folHlink"/>
    </a:extraClrScheme>
    <a:extraClrScheme>
      <a:clrScheme name="1_M62GF&amp;D001 15">
        <a:dk1>
          <a:srgbClr val="000000"/>
        </a:dk1>
        <a:lt1>
          <a:srgbClr val="FFFFFF"/>
        </a:lt1>
        <a:dk2>
          <a:srgbClr val="FFFFFF"/>
        </a:dk2>
        <a:lt2>
          <a:srgbClr val="808080"/>
        </a:lt2>
        <a:accent1>
          <a:srgbClr val="055A78"/>
        </a:accent1>
        <a:accent2>
          <a:srgbClr val="4FD1FF"/>
        </a:accent2>
        <a:accent3>
          <a:srgbClr val="FFFFFF"/>
        </a:accent3>
        <a:accent4>
          <a:srgbClr val="000000"/>
        </a:accent4>
        <a:accent5>
          <a:srgbClr val="AAB5BE"/>
        </a:accent5>
        <a:accent6>
          <a:srgbClr val="47BDE7"/>
        </a:accent6>
        <a:hlink>
          <a:srgbClr val="023160"/>
        </a:hlink>
        <a:folHlink>
          <a:srgbClr val="C0C0C0"/>
        </a:folHlink>
      </a:clrScheme>
      <a:clrMap bg1="lt1" tx1="dk1" bg2="lt2" tx2="dk2" accent1="accent1" accent2="accent2" accent3="accent3" accent4="accent4" accent5="accent5" accent6="accent6" hlink="hlink" folHlink="folHlink"/>
    </a:extraClrScheme>
    <a:extraClrScheme>
      <a:clrScheme name="1_M62GF&amp;D001 16">
        <a:dk1>
          <a:srgbClr val="000000"/>
        </a:dk1>
        <a:lt1>
          <a:srgbClr val="FFFFFF"/>
        </a:lt1>
        <a:dk2>
          <a:srgbClr val="000000"/>
        </a:dk2>
        <a:lt2>
          <a:srgbClr val="808080"/>
        </a:lt2>
        <a:accent1>
          <a:srgbClr val="055A78"/>
        </a:accent1>
        <a:accent2>
          <a:srgbClr val="4FD1FF"/>
        </a:accent2>
        <a:accent3>
          <a:srgbClr val="FFFFFF"/>
        </a:accent3>
        <a:accent4>
          <a:srgbClr val="000000"/>
        </a:accent4>
        <a:accent5>
          <a:srgbClr val="AAB5BE"/>
        </a:accent5>
        <a:accent6>
          <a:srgbClr val="47BDE7"/>
        </a:accent6>
        <a:hlink>
          <a:srgbClr val="023160"/>
        </a:hlink>
        <a:folHlink>
          <a:srgbClr val="C0C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62GF&amp;D001">
  <a:themeElements>
    <a:clrScheme name="2_M62GF&amp;D001 16">
      <a:dk1>
        <a:srgbClr val="000000"/>
      </a:dk1>
      <a:lt1>
        <a:srgbClr val="FFFFFF"/>
      </a:lt1>
      <a:dk2>
        <a:srgbClr val="000000"/>
      </a:dk2>
      <a:lt2>
        <a:srgbClr val="808080"/>
      </a:lt2>
      <a:accent1>
        <a:srgbClr val="055A78"/>
      </a:accent1>
      <a:accent2>
        <a:srgbClr val="4FD1FF"/>
      </a:accent2>
      <a:accent3>
        <a:srgbClr val="FFFFFF"/>
      </a:accent3>
      <a:accent4>
        <a:srgbClr val="000000"/>
      </a:accent4>
      <a:accent5>
        <a:srgbClr val="AAB5BE"/>
      </a:accent5>
      <a:accent6>
        <a:srgbClr val="47BDE7"/>
      </a:accent6>
      <a:hlink>
        <a:srgbClr val="023160"/>
      </a:hlink>
      <a:folHlink>
        <a:srgbClr val="C0C0C0"/>
      </a:folHlink>
    </a:clrScheme>
    <a:fontScheme name="2_M62GF&amp;D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M62GF&amp;D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GF&amp;D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62GF&amp;D0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62GF&amp;D0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62GF&amp;D0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62GF&amp;D0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62GF&amp;D0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62GF&amp;D0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62GF&amp;D0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62GF&amp;D0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62GF&amp;D0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62GF&amp;D0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62GF&amp;D001 13">
        <a:dk1>
          <a:srgbClr val="000000"/>
        </a:dk1>
        <a:lt1>
          <a:srgbClr val="FFFFFF"/>
        </a:lt1>
        <a:dk2>
          <a:srgbClr val="FFFFFF"/>
        </a:dk2>
        <a:lt2>
          <a:srgbClr val="808080"/>
        </a:lt2>
        <a:accent1>
          <a:srgbClr val="0270C0"/>
        </a:accent1>
        <a:accent2>
          <a:srgbClr val="013D78"/>
        </a:accent2>
        <a:accent3>
          <a:srgbClr val="FFFFFF"/>
        </a:accent3>
        <a:accent4>
          <a:srgbClr val="000000"/>
        </a:accent4>
        <a:accent5>
          <a:srgbClr val="AABBDC"/>
        </a:accent5>
        <a:accent6>
          <a:srgbClr val="01366C"/>
        </a:accent6>
        <a:hlink>
          <a:srgbClr val="8FDFFF"/>
        </a:hlink>
        <a:folHlink>
          <a:srgbClr val="FF9933"/>
        </a:folHlink>
      </a:clrScheme>
      <a:clrMap bg1="lt1" tx1="dk1" bg2="lt2" tx2="dk2" accent1="accent1" accent2="accent2" accent3="accent3" accent4="accent4" accent5="accent5" accent6="accent6" hlink="hlink" folHlink="folHlink"/>
    </a:extraClrScheme>
    <a:extraClrScheme>
      <a:clrScheme name="2_M62GF&amp;D001 14">
        <a:dk1>
          <a:srgbClr val="000000"/>
        </a:dk1>
        <a:lt1>
          <a:srgbClr val="FFFFFF"/>
        </a:lt1>
        <a:dk2>
          <a:srgbClr val="FFFFFF"/>
        </a:dk2>
        <a:lt2>
          <a:srgbClr val="808080"/>
        </a:lt2>
        <a:accent1>
          <a:srgbClr val="FF3346"/>
        </a:accent1>
        <a:accent2>
          <a:srgbClr val="C80000"/>
        </a:accent2>
        <a:accent3>
          <a:srgbClr val="FFFFFF"/>
        </a:accent3>
        <a:accent4>
          <a:srgbClr val="000000"/>
        </a:accent4>
        <a:accent5>
          <a:srgbClr val="FFADB0"/>
        </a:accent5>
        <a:accent6>
          <a:srgbClr val="B50000"/>
        </a:accent6>
        <a:hlink>
          <a:srgbClr val="FFC9C9"/>
        </a:hlink>
        <a:folHlink>
          <a:srgbClr val="C0C0C0"/>
        </a:folHlink>
      </a:clrScheme>
      <a:clrMap bg1="lt1" tx1="dk1" bg2="lt2" tx2="dk2" accent1="accent1" accent2="accent2" accent3="accent3" accent4="accent4" accent5="accent5" accent6="accent6" hlink="hlink" folHlink="folHlink"/>
    </a:extraClrScheme>
    <a:extraClrScheme>
      <a:clrScheme name="2_M62GF&amp;D001 15">
        <a:dk1>
          <a:srgbClr val="000000"/>
        </a:dk1>
        <a:lt1>
          <a:srgbClr val="FFFFFF"/>
        </a:lt1>
        <a:dk2>
          <a:srgbClr val="FFFFFF"/>
        </a:dk2>
        <a:lt2>
          <a:srgbClr val="808080"/>
        </a:lt2>
        <a:accent1>
          <a:srgbClr val="055A78"/>
        </a:accent1>
        <a:accent2>
          <a:srgbClr val="4FD1FF"/>
        </a:accent2>
        <a:accent3>
          <a:srgbClr val="FFFFFF"/>
        </a:accent3>
        <a:accent4>
          <a:srgbClr val="000000"/>
        </a:accent4>
        <a:accent5>
          <a:srgbClr val="AAB5BE"/>
        </a:accent5>
        <a:accent6>
          <a:srgbClr val="47BDE7"/>
        </a:accent6>
        <a:hlink>
          <a:srgbClr val="023160"/>
        </a:hlink>
        <a:folHlink>
          <a:srgbClr val="C0C0C0"/>
        </a:folHlink>
      </a:clrScheme>
      <a:clrMap bg1="lt1" tx1="dk1" bg2="lt2" tx2="dk2" accent1="accent1" accent2="accent2" accent3="accent3" accent4="accent4" accent5="accent5" accent6="accent6" hlink="hlink" folHlink="folHlink"/>
    </a:extraClrScheme>
    <a:extraClrScheme>
      <a:clrScheme name="2_M62GF&amp;D001 16">
        <a:dk1>
          <a:srgbClr val="000000"/>
        </a:dk1>
        <a:lt1>
          <a:srgbClr val="FFFFFF"/>
        </a:lt1>
        <a:dk2>
          <a:srgbClr val="000000"/>
        </a:dk2>
        <a:lt2>
          <a:srgbClr val="808080"/>
        </a:lt2>
        <a:accent1>
          <a:srgbClr val="055A78"/>
        </a:accent1>
        <a:accent2>
          <a:srgbClr val="4FD1FF"/>
        </a:accent2>
        <a:accent3>
          <a:srgbClr val="FFFFFF"/>
        </a:accent3>
        <a:accent4>
          <a:srgbClr val="000000"/>
        </a:accent4>
        <a:accent5>
          <a:srgbClr val="AAB5BE"/>
        </a:accent5>
        <a:accent6>
          <a:srgbClr val="47BDE7"/>
        </a:accent6>
        <a:hlink>
          <a:srgbClr val="023160"/>
        </a:hlink>
        <a:folHlink>
          <a:srgbClr val="C0C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m62-consumers</Template>
  <TotalTime>1535</TotalTime>
  <Words>2733</Words>
  <Application>Microsoft Office PowerPoint</Application>
  <PresentationFormat>Widescreen</PresentationFormat>
  <Paragraphs>557</Paragraphs>
  <Slides>48</Slides>
  <Notes>27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48</vt:i4>
      </vt:variant>
    </vt:vector>
  </HeadingPairs>
  <TitlesOfParts>
    <vt:vector size="60" baseType="lpstr">
      <vt:lpstr>Arial Unicode MS</vt:lpstr>
      <vt:lpstr>Arial</vt:lpstr>
      <vt:lpstr>Arial (body)</vt:lpstr>
      <vt:lpstr>Calibri</vt:lpstr>
      <vt:lpstr>Candara</vt:lpstr>
      <vt:lpstr>Neo Sans</vt:lpstr>
      <vt:lpstr>Times New Roman</vt:lpstr>
      <vt:lpstr>Wingdings</vt:lpstr>
      <vt:lpstr>m62-consumers</vt:lpstr>
      <vt:lpstr>1_M62GF&amp;D001</vt:lpstr>
      <vt:lpstr>2_M62GF&amp;D001</vt:lpstr>
      <vt:lpstr>1_It’s not the design of your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Hữu Thiện Trần</dc:creator>
  <cp:lastModifiedBy>Nam MA</cp:lastModifiedBy>
  <cp:revision>205</cp:revision>
  <dcterms:created xsi:type="dcterms:W3CDTF">2014-04-13T04:09:47Z</dcterms:created>
  <dcterms:modified xsi:type="dcterms:W3CDTF">2014-04-16T06:18:32Z</dcterms:modified>
</cp:coreProperties>
</file>