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8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296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17" r:id="rId27"/>
    <p:sldId id="340" r:id="rId28"/>
    <p:sldId id="339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29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D59"/>
    <a:srgbClr val="E16D25"/>
    <a:srgbClr val="C0C0C0"/>
    <a:srgbClr val="EAEAEA"/>
    <a:srgbClr val="B2B2B2"/>
    <a:srgbClr val="48BEBE"/>
    <a:srgbClr val="99CCFF"/>
    <a:srgbClr val="F8F8F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660"/>
  </p:normalViewPr>
  <p:slideViewPr>
    <p:cSldViewPr>
      <p:cViewPr>
        <p:scale>
          <a:sx n="58" d="100"/>
          <a:sy n="58" d="100"/>
        </p:scale>
        <p:origin x="-195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0E490-86E2-4D76-9DC6-089CDBE557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37983-A0E2-4317-98DB-57D46B8CA539}">
      <dgm:prSet/>
      <dgm:spPr/>
      <dgm:t>
        <a:bodyPr/>
        <a:lstStyle/>
        <a:p>
          <a:r>
            <a:rPr lang="en-US" dirty="0" smtClean="0"/>
            <a:t>Ms. Pham </a:t>
          </a:r>
          <a:r>
            <a:rPr lang="en-US" dirty="0" err="1" smtClean="0"/>
            <a:t>Thi</a:t>
          </a:r>
          <a:r>
            <a:rPr lang="en-US" dirty="0" smtClean="0"/>
            <a:t> Minh Tam Supervisor</a:t>
          </a:r>
          <a:endParaRPr lang="en-US" dirty="0"/>
        </a:p>
      </dgm:t>
    </dgm:pt>
    <dgm:pt modelId="{D5DFE9DF-DA28-4ED0-AFBA-DEFDD30A6F1D}" type="parTrans" cxnId="{2DEB1035-5A0B-4224-9DA6-4B72ED02CD57}">
      <dgm:prSet/>
      <dgm:spPr/>
      <dgm:t>
        <a:bodyPr/>
        <a:lstStyle/>
        <a:p>
          <a:endParaRPr lang="en-US"/>
        </a:p>
      </dgm:t>
    </dgm:pt>
    <dgm:pt modelId="{803A5526-BF0E-493C-BDE7-1A36165CEA6C}" type="sibTrans" cxnId="{2DEB1035-5A0B-4224-9DA6-4B72ED02CD57}">
      <dgm:prSet/>
      <dgm:spPr/>
      <dgm:t>
        <a:bodyPr/>
        <a:lstStyle/>
        <a:p>
          <a:endParaRPr lang="en-US"/>
        </a:p>
      </dgm:t>
    </dgm:pt>
    <dgm:pt modelId="{00C1CF1B-9DB3-4E0B-8EDF-BBEA0862633E}">
      <dgm:prSet/>
      <dgm:spPr/>
      <dgm:t>
        <a:bodyPr/>
        <a:lstStyle/>
        <a:p>
          <a:r>
            <a:rPr lang="en-US" dirty="0" smtClean="0"/>
            <a:t>Pham Minh </a:t>
          </a:r>
          <a:r>
            <a:rPr lang="en-US" dirty="0" err="1" smtClean="0"/>
            <a:t>Hieu</a:t>
          </a:r>
          <a:r>
            <a:rPr lang="en-US" dirty="0" smtClean="0"/>
            <a:t>        Project Manager </a:t>
          </a:r>
          <a:endParaRPr lang="en-US" dirty="0"/>
        </a:p>
      </dgm:t>
    </dgm:pt>
    <dgm:pt modelId="{4CE03DB6-E605-4FEF-9410-1FD8E10910EE}" type="parTrans" cxnId="{55907239-BDF3-4DBD-874F-0C7145470FBD}">
      <dgm:prSet/>
      <dgm:spPr/>
      <dgm:t>
        <a:bodyPr/>
        <a:lstStyle/>
        <a:p>
          <a:endParaRPr lang="en-US"/>
        </a:p>
      </dgm:t>
    </dgm:pt>
    <dgm:pt modelId="{6157F74B-8406-42A4-AD6F-E5BC0ABF95F5}" type="sibTrans" cxnId="{55907239-BDF3-4DBD-874F-0C7145470FBD}">
      <dgm:prSet/>
      <dgm:spPr/>
      <dgm:t>
        <a:bodyPr/>
        <a:lstStyle/>
        <a:p>
          <a:endParaRPr lang="en-US"/>
        </a:p>
      </dgm:t>
    </dgm:pt>
    <dgm:pt modelId="{D03B6E7A-200D-453E-B939-D18C07A0087B}">
      <dgm:prSet/>
      <dgm:spPr/>
      <dgm:t>
        <a:bodyPr/>
        <a:lstStyle/>
        <a:p>
          <a:r>
            <a:rPr lang="en-US" dirty="0" smtClean="0"/>
            <a:t>Dao </a:t>
          </a:r>
          <a:r>
            <a:rPr lang="en-US" dirty="0" err="1" smtClean="0"/>
            <a:t>Duc</a:t>
          </a:r>
          <a:r>
            <a:rPr lang="en-US" dirty="0" smtClean="0"/>
            <a:t> </a:t>
          </a:r>
          <a:r>
            <a:rPr lang="en-US" dirty="0" err="1" smtClean="0"/>
            <a:t>Manh</a:t>
          </a:r>
          <a:r>
            <a:rPr lang="en-US" dirty="0" smtClean="0"/>
            <a:t> Technique Leader</a:t>
          </a:r>
          <a:endParaRPr lang="en-US" dirty="0"/>
        </a:p>
      </dgm:t>
    </dgm:pt>
    <dgm:pt modelId="{9E122A9A-D779-43A7-85C1-8D15AC75FA42}" type="parTrans" cxnId="{320D59B6-7B5D-4825-B4FB-B65AD31D6C13}">
      <dgm:prSet/>
      <dgm:spPr/>
      <dgm:t>
        <a:bodyPr/>
        <a:lstStyle/>
        <a:p>
          <a:endParaRPr lang="en-US"/>
        </a:p>
      </dgm:t>
    </dgm:pt>
    <dgm:pt modelId="{9108DF8A-8E18-4497-B834-8CEF60BE1C1F}" type="sibTrans" cxnId="{320D59B6-7B5D-4825-B4FB-B65AD31D6C13}">
      <dgm:prSet/>
      <dgm:spPr/>
      <dgm:t>
        <a:bodyPr/>
        <a:lstStyle/>
        <a:p>
          <a:endParaRPr lang="en-US"/>
        </a:p>
      </dgm:t>
    </dgm:pt>
    <dgm:pt modelId="{5EC20667-0D66-487A-8803-DCA2996C2C58}">
      <dgm:prSet/>
      <dgm:spPr/>
      <dgm:t>
        <a:bodyPr/>
        <a:lstStyle/>
        <a:p>
          <a:r>
            <a:rPr lang="en-US" dirty="0" smtClean="0"/>
            <a:t>Vu </a:t>
          </a:r>
          <a:r>
            <a:rPr lang="en-US" dirty="0" err="1" smtClean="0"/>
            <a:t>Thi</a:t>
          </a:r>
          <a:r>
            <a:rPr lang="en-US" dirty="0" smtClean="0"/>
            <a:t> </a:t>
          </a:r>
          <a:r>
            <a:rPr lang="en-US" dirty="0" err="1" smtClean="0"/>
            <a:t>Huong</a:t>
          </a:r>
          <a:r>
            <a:rPr lang="en-US" dirty="0" smtClean="0"/>
            <a:t> Tester</a:t>
          </a:r>
          <a:endParaRPr lang="en-US" dirty="0"/>
        </a:p>
      </dgm:t>
    </dgm:pt>
    <dgm:pt modelId="{6998585A-8890-43D6-963D-9807FDCF96DD}" type="parTrans" cxnId="{004F3D29-3878-419C-88DD-D2A73DA284CB}">
      <dgm:prSet/>
      <dgm:spPr/>
      <dgm:t>
        <a:bodyPr/>
        <a:lstStyle/>
        <a:p>
          <a:endParaRPr lang="en-US"/>
        </a:p>
      </dgm:t>
    </dgm:pt>
    <dgm:pt modelId="{04497D61-4517-4568-AEDA-9BA57A43FCE7}" type="sibTrans" cxnId="{004F3D29-3878-419C-88DD-D2A73DA284CB}">
      <dgm:prSet/>
      <dgm:spPr/>
      <dgm:t>
        <a:bodyPr/>
        <a:lstStyle/>
        <a:p>
          <a:endParaRPr lang="en-US"/>
        </a:p>
      </dgm:t>
    </dgm:pt>
    <dgm:pt modelId="{FCEF60D4-3A64-483B-B2E3-099840F4584C}">
      <dgm:prSet/>
      <dgm:spPr/>
      <dgm:t>
        <a:bodyPr/>
        <a:lstStyle/>
        <a:p>
          <a:r>
            <a:rPr lang="en-US" dirty="0" smtClean="0"/>
            <a:t>Pham Minh </a:t>
          </a:r>
          <a:r>
            <a:rPr lang="en-US" dirty="0" err="1" smtClean="0"/>
            <a:t>Hieu</a:t>
          </a:r>
          <a:r>
            <a:rPr lang="en-US" dirty="0" smtClean="0"/>
            <a:t>               BA Leader</a:t>
          </a:r>
          <a:endParaRPr lang="en-US" dirty="0"/>
        </a:p>
      </dgm:t>
    </dgm:pt>
    <dgm:pt modelId="{F8458A69-D745-4B53-9D18-A105C1DFC365}" type="parTrans" cxnId="{279C9263-EBE3-41DF-A27B-8EBE1CBF3EFF}">
      <dgm:prSet/>
      <dgm:spPr/>
      <dgm:t>
        <a:bodyPr/>
        <a:lstStyle/>
        <a:p>
          <a:endParaRPr lang="en-US"/>
        </a:p>
      </dgm:t>
    </dgm:pt>
    <dgm:pt modelId="{4276B1A6-561A-4869-B4ED-0CE1556695AC}" type="sibTrans" cxnId="{279C9263-EBE3-41DF-A27B-8EBE1CBF3EFF}">
      <dgm:prSet/>
      <dgm:spPr/>
      <dgm:t>
        <a:bodyPr/>
        <a:lstStyle/>
        <a:p>
          <a:endParaRPr lang="en-US"/>
        </a:p>
      </dgm:t>
    </dgm:pt>
    <dgm:pt modelId="{1D857B4A-5328-4823-A573-C9963A73D4CC}">
      <dgm:prSet/>
      <dgm:spPr/>
      <dgm:t>
        <a:bodyPr/>
        <a:lstStyle/>
        <a:p>
          <a:r>
            <a:rPr lang="en-US" dirty="0" smtClean="0"/>
            <a:t>Vu </a:t>
          </a:r>
          <a:r>
            <a:rPr lang="en-US" dirty="0" err="1" smtClean="0"/>
            <a:t>Thi</a:t>
          </a:r>
          <a:r>
            <a:rPr lang="en-US" dirty="0" smtClean="0"/>
            <a:t>  </a:t>
          </a:r>
          <a:r>
            <a:rPr lang="en-US" dirty="0" err="1" smtClean="0"/>
            <a:t>Huong</a:t>
          </a:r>
          <a:r>
            <a:rPr lang="en-US" dirty="0" smtClean="0"/>
            <a:t> BA</a:t>
          </a:r>
          <a:endParaRPr lang="en-US" dirty="0"/>
        </a:p>
      </dgm:t>
    </dgm:pt>
    <dgm:pt modelId="{89E11C71-9FF9-4B4E-8876-40D61D287257}" type="parTrans" cxnId="{BE427A52-CFFB-415A-8721-4723781FF6A3}">
      <dgm:prSet/>
      <dgm:spPr/>
      <dgm:t>
        <a:bodyPr/>
        <a:lstStyle/>
        <a:p>
          <a:endParaRPr lang="en-US"/>
        </a:p>
      </dgm:t>
    </dgm:pt>
    <dgm:pt modelId="{CD2EB9B7-533F-4A09-B0CF-C341D9440994}" type="sibTrans" cxnId="{BE427A52-CFFB-415A-8721-4723781FF6A3}">
      <dgm:prSet/>
      <dgm:spPr/>
      <dgm:t>
        <a:bodyPr/>
        <a:lstStyle/>
        <a:p>
          <a:endParaRPr lang="en-US"/>
        </a:p>
      </dgm:t>
    </dgm:pt>
    <dgm:pt modelId="{DA3DFFD9-DC8D-4342-87A3-2C5EDE0D78BF}">
      <dgm:prSet/>
      <dgm:spPr/>
      <dgm:t>
        <a:bodyPr/>
        <a:lstStyle/>
        <a:p>
          <a:r>
            <a:rPr lang="en-US" dirty="0" smtClean="0"/>
            <a:t>Nguyen </a:t>
          </a:r>
          <a:r>
            <a:rPr lang="en-US" dirty="0" err="1" smtClean="0"/>
            <a:t>Trong</a:t>
          </a:r>
          <a:r>
            <a:rPr lang="en-US" dirty="0" smtClean="0"/>
            <a:t> </a:t>
          </a:r>
          <a:r>
            <a:rPr lang="en-US" dirty="0" err="1" smtClean="0"/>
            <a:t>Hieu</a:t>
          </a:r>
          <a:r>
            <a:rPr lang="en-US" dirty="0" smtClean="0"/>
            <a:t>   Developer</a:t>
          </a:r>
          <a:endParaRPr lang="en-US" dirty="0"/>
        </a:p>
      </dgm:t>
    </dgm:pt>
    <dgm:pt modelId="{1449DB6A-36F8-43AE-9E0B-79AB80CF6EE5}" type="parTrans" cxnId="{A4CE4C07-00EA-4CCF-8A4D-BC4870F072E2}">
      <dgm:prSet/>
      <dgm:spPr/>
      <dgm:t>
        <a:bodyPr/>
        <a:lstStyle/>
        <a:p>
          <a:endParaRPr lang="en-US"/>
        </a:p>
      </dgm:t>
    </dgm:pt>
    <dgm:pt modelId="{AFBD003F-D9D2-49D9-B5CB-80BED21E4C11}" type="sibTrans" cxnId="{A4CE4C07-00EA-4CCF-8A4D-BC4870F072E2}">
      <dgm:prSet/>
      <dgm:spPr/>
      <dgm:t>
        <a:bodyPr/>
        <a:lstStyle/>
        <a:p>
          <a:endParaRPr lang="en-US"/>
        </a:p>
      </dgm:t>
    </dgm:pt>
    <dgm:pt modelId="{02841E10-9295-4065-9FA4-B68599A63BD6}" type="pres">
      <dgm:prSet presAssocID="{BC70E490-86E2-4D76-9DC6-089CDBE557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1A56DD-F1EA-4ED1-A02A-AA8D8577EBE0}" type="pres">
      <dgm:prSet presAssocID="{4CA37983-A0E2-4317-98DB-57D46B8CA539}" presName="hierRoot1" presStyleCnt="0"/>
      <dgm:spPr/>
    </dgm:pt>
    <dgm:pt modelId="{CEF3DB2C-ABE3-4A19-8185-E0214805A497}" type="pres">
      <dgm:prSet presAssocID="{4CA37983-A0E2-4317-98DB-57D46B8CA539}" presName="composite" presStyleCnt="0"/>
      <dgm:spPr/>
    </dgm:pt>
    <dgm:pt modelId="{E7FB7172-25F5-446F-923A-B5B335518ECC}" type="pres">
      <dgm:prSet presAssocID="{4CA37983-A0E2-4317-98DB-57D46B8CA539}" presName="background" presStyleLbl="node0" presStyleIdx="0" presStyleCnt="1"/>
      <dgm:spPr/>
    </dgm:pt>
    <dgm:pt modelId="{8C5E6770-3CE8-47BF-8006-4CD80FF6E21E}" type="pres">
      <dgm:prSet presAssocID="{4CA37983-A0E2-4317-98DB-57D46B8CA53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21C72-976A-4188-9C8B-6A42C05F45C6}" type="pres">
      <dgm:prSet presAssocID="{4CA37983-A0E2-4317-98DB-57D46B8CA539}" presName="hierChild2" presStyleCnt="0"/>
      <dgm:spPr/>
    </dgm:pt>
    <dgm:pt modelId="{1C1BD289-3463-40EB-9147-1AC3216315FC}" type="pres">
      <dgm:prSet presAssocID="{4CE03DB6-E605-4FEF-9410-1FD8E10910E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A9593457-48A9-4C31-B795-2ECC9C8DF03F}" type="pres">
      <dgm:prSet presAssocID="{00C1CF1B-9DB3-4E0B-8EDF-BBEA0862633E}" presName="hierRoot2" presStyleCnt="0"/>
      <dgm:spPr/>
    </dgm:pt>
    <dgm:pt modelId="{DB2F554A-795B-42D1-8DE0-6525386276B1}" type="pres">
      <dgm:prSet presAssocID="{00C1CF1B-9DB3-4E0B-8EDF-BBEA0862633E}" presName="composite2" presStyleCnt="0"/>
      <dgm:spPr/>
    </dgm:pt>
    <dgm:pt modelId="{3AE882FA-28CC-4940-BFCA-F76B41A67587}" type="pres">
      <dgm:prSet presAssocID="{00C1CF1B-9DB3-4E0B-8EDF-BBEA0862633E}" presName="background2" presStyleLbl="node2" presStyleIdx="0" presStyleCnt="1"/>
      <dgm:spPr/>
    </dgm:pt>
    <dgm:pt modelId="{1A268B72-8FAC-4261-BE38-5032FA4E6FE6}" type="pres">
      <dgm:prSet presAssocID="{00C1CF1B-9DB3-4E0B-8EDF-BBEA0862633E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AEC675-E161-4324-8490-51E0F6364832}" type="pres">
      <dgm:prSet presAssocID="{00C1CF1B-9DB3-4E0B-8EDF-BBEA0862633E}" presName="hierChild3" presStyleCnt="0"/>
      <dgm:spPr/>
    </dgm:pt>
    <dgm:pt modelId="{7D38BFA3-BD51-44C3-8975-D9B9CBF29B0F}" type="pres">
      <dgm:prSet presAssocID="{9E122A9A-D779-43A7-85C1-8D15AC75FA42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454F277-C2AF-478C-8664-A252BE264494}" type="pres">
      <dgm:prSet presAssocID="{D03B6E7A-200D-453E-B939-D18C07A0087B}" presName="hierRoot3" presStyleCnt="0"/>
      <dgm:spPr/>
    </dgm:pt>
    <dgm:pt modelId="{3B805080-6447-4730-8BF8-DE250449FC81}" type="pres">
      <dgm:prSet presAssocID="{D03B6E7A-200D-453E-B939-D18C07A0087B}" presName="composite3" presStyleCnt="0"/>
      <dgm:spPr/>
    </dgm:pt>
    <dgm:pt modelId="{15CAC78F-3A55-4856-B3B3-43CAC26AC36D}" type="pres">
      <dgm:prSet presAssocID="{D03B6E7A-200D-453E-B939-D18C07A0087B}" presName="background3" presStyleLbl="node3" presStyleIdx="0" presStyleCnt="3"/>
      <dgm:spPr/>
    </dgm:pt>
    <dgm:pt modelId="{64EAC737-B23E-4386-9924-29CB321E18E1}" type="pres">
      <dgm:prSet presAssocID="{D03B6E7A-200D-453E-B939-D18C07A0087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F87EEE-FF65-4304-9375-0E3C4FF35402}" type="pres">
      <dgm:prSet presAssocID="{D03B6E7A-200D-453E-B939-D18C07A0087B}" presName="hierChild4" presStyleCnt="0"/>
      <dgm:spPr/>
    </dgm:pt>
    <dgm:pt modelId="{BC4339BF-3E5C-4C6B-9760-90BD123C5D9F}" type="pres">
      <dgm:prSet presAssocID="{1449DB6A-36F8-43AE-9E0B-79AB80CF6EE5}" presName="Name23" presStyleLbl="parChTrans1D4" presStyleIdx="0" presStyleCnt="2"/>
      <dgm:spPr/>
      <dgm:t>
        <a:bodyPr/>
        <a:lstStyle/>
        <a:p>
          <a:endParaRPr lang="en-US"/>
        </a:p>
      </dgm:t>
    </dgm:pt>
    <dgm:pt modelId="{F22603B4-50D6-4C08-A437-CB013DC82960}" type="pres">
      <dgm:prSet presAssocID="{DA3DFFD9-DC8D-4342-87A3-2C5EDE0D78BF}" presName="hierRoot4" presStyleCnt="0"/>
      <dgm:spPr/>
    </dgm:pt>
    <dgm:pt modelId="{C56D491C-0771-4372-8C37-825736502C04}" type="pres">
      <dgm:prSet presAssocID="{DA3DFFD9-DC8D-4342-87A3-2C5EDE0D78BF}" presName="composite4" presStyleCnt="0"/>
      <dgm:spPr/>
    </dgm:pt>
    <dgm:pt modelId="{08C3FCA1-3C39-4490-A188-F3CF299E3352}" type="pres">
      <dgm:prSet presAssocID="{DA3DFFD9-DC8D-4342-87A3-2C5EDE0D78BF}" presName="background4" presStyleLbl="node4" presStyleIdx="0" presStyleCnt="2"/>
      <dgm:spPr/>
    </dgm:pt>
    <dgm:pt modelId="{D0C56B03-51CB-4B07-A517-26D260F94016}" type="pres">
      <dgm:prSet presAssocID="{DA3DFFD9-DC8D-4342-87A3-2C5EDE0D78BF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0D3014-00C1-4D19-86D9-0EC00DE3B6CB}" type="pres">
      <dgm:prSet presAssocID="{DA3DFFD9-DC8D-4342-87A3-2C5EDE0D78BF}" presName="hierChild5" presStyleCnt="0"/>
      <dgm:spPr/>
    </dgm:pt>
    <dgm:pt modelId="{309A56FD-6C9D-4D52-BEA4-4CAE3747B942}" type="pres">
      <dgm:prSet presAssocID="{6998585A-8890-43D6-963D-9807FDCF96DD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67F44BA-86CA-441F-B668-0CFBCF6938A3}" type="pres">
      <dgm:prSet presAssocID="{5EC20667-0D66-487A-8803-DCA2996C2C58}" presName="hierRoot3" presStyleCnt="0"/>
      <dgm:spPr/>
    </dgm:pt>
    <dgm:pt modelId="{46FDC6AB-B471-4AC6-922D-8104DBBBD855}" type="pres">
      <dgm:prSet presAssocID="{5EC20667-0D66-487A-8803-DCA2996C2C58}" presName="composite3" presStyleCnt="0"/>
      <dgm:spPr/>
    </dgm:pt>
    <dgm:pt modelId="{AE63DF09-78AF-4B2D-BE37-CFA4AFB05DBB}" type="pres">
      <dgm:prSet presAssocID="{5EC20667-0D66-487A-8803-DCA2996C2C58}" presName="background3" presStyleLbl="node3" presStyleIdx="1" presStyleCnt="3"/>
      <dgm:spPr/>
    </dgm:pt>
    <dgm:pt modelId="{22AAAF3D-6D04-4987-B1B6-FEDB06411B14}" type="pres">
      <dgm:prSet presAssocID="{5EC20667-0D66-487A-8803-DCA2996C2C5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3613D8-518B-477E-8FBC-2601E45763AA}" type="pres">
      <dgm:prSet presAssocID="{5EC20667-0D66-487A-8803-DCA2996C2C58}" presName="hierChild4" presStyleCnt="0"/>
      <dgm:spPr/>
    </dgm:pt>
    <dgm:pt modelId="{074DD7F8-E14E-4A1E-A396-9B3C7339AF91}" type="pres">
      <dgm:prSet presAssocID="{F8458A69-D745-4B53-9D18-A105C1DFC365}" presName="Name17" presStyleLbl="parChTrans1D3" presStyleIdx="2" presStyleCnt="3"/>
      <dgm:spPr/>
      <dgm:t>
        <a:bodyPr/>
        <a:lstStyle/>
        <a:p>
          <a:endParaRPr lang="en-US"/>
        </a:p>
      </dgm:t>
    </dgm:pt>
    <dgm:pt modelId="{14620703-DABB-4E40-9E7D-465B0681904C}" type="pres">
      <dgm:prSet presAssocID="{FCEF60D4-3A64-483B-B2E3-099840F4584C}" presName="hierRoot3" presStyleCnt="0"/>
      <dgm:spPr/>
    </dgm:pt>
    <dgm:pt modelId="{206D4058-AAEB-46E6-AEAA-1F63675A4336}" type="pres">
      <dgm:prSet presAssocID="{FCEF60D4-3A64-483B-B2E3-099840F4584C}" presName="composite3" presStyleCnt="0"/>
      <dgm:spPr/>
    </dgm:pt>
    <dgm:pt modelId="{092B1F6C-5628-41E4-9D2B-0BDED16A0DE7}" type="pres">
      <dgm:prSet presAssocID="{FCEF60D4-3A64-483B-B2E3-099840F4584C}" presName="background3" presStyleLbl="node3" presStyleIdx="2" presStyleCnt="3"/>
      <dgm:spPr/>
    </dgm:pt>
    <dgm:pt modelId="{8B1C792F-FCAD-4F6D-B88F-355D9F20F6B7}" type="pres">
      <dgm:prSet presAssocID="{FCEF60D4-3A64-483B-B2E3-099840F4584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CDEFDA-362C-4DA4-BA8E-FFF8C295ABC6}" type="pres">
      <dgm:prSet presAssocID="{FCEF60D4-3A64-483B-B2E3-099840F4584C}" presName="hierChild4" presStyleCnt="0"/>
      <dgm:spPr/>
    </dgm:pt>
    <dgm:pt modelId="{39F73E80-A81E-4A74-B07B-9DB5A63ACFD2}" type="pres">
      <dgm:prSet presAssocID="{89E11C71-9FF9-4B4E-8876-40D61D28725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2767500D-CEEE-4F55-9821-5CF1E1AE4BDA}" type="pres">
      <dgm:prSet presAssocID="{1D857B4A-5328-4823-A573-C9963A73D4CC}" presName="hierRoot4" presStyleCnt="0"/>
      <dgm:spPr/>
    </dgm:pt>
    <dgm:pt modelId="{C635CC7C-992A-44B4-97D8-5D19ED682609}" type="pres">
      <dgm:prSet presAssocID="{1D857B4A-5328-4823-A573-C9963A73D4CC}" presName="composite4" presStyleCnt="0"/>
      <dgm:spPr/>
    </dgm:pt>
    <dgm:pt modelId="{57ECCDEE-B0BA-45FC-8B03-CC34A6F8F699}" type="pres">
      <dgm:prSet presAssocID="{1D857B4A-5328-4823-A573-C9963A73D4CC}" presName="background4" presStyleLbl="node4" presStyleIdx="1" presStyleCnt="2"/>
      <dgm:spPr/>
    </dgm:pt>
    <dgm:pt modelId="{44A661ED-D164-4D90-BA54-563C58C7CBEC}" type="pres">
      <dgm:prSet presAssocID="{1D857B4A-5328-4823-A573-C9963A73D4CC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A96B3-F6DD-4E4C-B622-A96791C23525}" type="pres">
      <dgm:prSet presAssocID="{1D857B4A-5328-4823-A573-C9963A73D4CC}" presName="hierChild5" presStyleCnt="0"/>
      <dgm:spPr/>
    </dgm:pt>
  </dgm:ptLst>
  <dgm:cxnLst>
    <dgm:cxn modelId="{BB5CA8BB-470D-4D21-9288-D7AB0FCC8DD6}" type="presOf" srcId="{5EC20667-0D66-487A-8803-DCA2996C2C58}" destId="{22AAAF3D-6D04-4987-B1B6-FEDB06411B14}" srcOrd="0" destOrd="0" presId="urn:microsoft.com/office/officeart/2005/8/layout/hierarchy1"/>
    <dgm:cxn modelId="{BE427A52-CFFB-415A-8721-4723781FF6A3}" srcId="{FCEF60D4-3A64-483B-B2E3-099840F4584C}" destId="{1D857B4A-5328-4823-A573-C9963A73D4CC}" srcOrd="0" destOrd="0" parTransId="{89E11C71-9FF9-4B4E-8876-40D61D287257}" sibTransId="{CD2EB9B7-533F-4A09-B0CF-C341D9440994}"/>
    <dgm:cxn modelId="{AB759671-8447-48C5-AD2C-5F12B61876F1}" type="presOf" srcId="{FCEF60D4-3A64-483B-B2E3-099840F4584C}" destId="{8B1C792F-FCAD-4F6D-B88F-355D9F20F6B7}" srcOrd="0" destOrd="0" presId="urn:microsoft.com/office/officeart/2005/8/layout/hierarchy1"/>
    <dgm:cxn modelId="{2DEB1035-5A0B-4224-9DA6-4B72ED02CD57}" srcId="{BC70E490-86E2-4D76-9DC6-089CDBE55715}" destId="{4CA37983-A0E2-4317-98DB-57D46B8CA539}" srcOrd="0" destOrd="0" parTransId="{D5DFE9DF-DA28-4ED0-AFBA-DEFDD30A6F1D}" sibTransId="{803A5526-BF0E-493C-BDE7-1A36165CEA6C}"/>
    <dgm:cxn modelId="{364E6912-08B2-4613-BD86-46753FBA1DF0}" type="presOf" srcId="{4CE03DB6-E605-4FEF-9410-1FD8E10910EE}" destId="{1C1BD289-3463-40EB-9147-1AC3216315FC}" srcOrd="0" destOrd="0" presId="urn:microsoft.com/office/officeart/2005/8/layout/hierarchy1"/>
    <dgm:cxn modelId="{279C9263-EBE3-41DF-A27B-8EBE1CBF3EFF}" srcId="{00C1CF1B-9DB3-4E0B-8EDF-BBEA0862633E}" destId="{FCEF60D4-3A64-483B-B2E3-099840F4584C}" srcOrd="2" destOrd="0" parTransId="{F8458A69-D745-4B53-9D18-A105C1DFC365}" sibTransId="{4276B1A6-561A-4869-B4ED-0CE1556695AC}"/>
    <dgm:cxn modelId="{49B6CCAB-5C45-4893-88D5-9FF9230F7723}" type="presOf" srcId="{6998585A-8890-43D6-963D-9807FDCF96DD}" destId="{309A56FD-6C9D-4D52-BEA4-4CAE3747B942}" srcOrd="0" destOrd="0" presId="urn:microsoft.com/office/officeart/2005/8/layout/hierarchy1"/>
    <dgm:cxn modelId="{E34818A4-D2BC-40D5-AA8D-3D35C08B9E25}" type="presOf" srcId="{BC70E490-86E2-4D76-9DC6-089CDBE55715}" destId="{02841E10-9295-4065-9FA4-B68599A63BD6}" srcOrd="0" destOrd="0" presId="urn:microsoft.com/office/officeart/2005/8/layout/hierarchy1"/>
    <dgm:cxn modelId="{55907239-BDF3-4DBD-874F-0C7145470FBD}" srcId="{4CA37983-A0E2-4317-98DB-57D46B8CA539}" destId="{00C1CF1B-9DB3-4E0B-8EDF-BBEA0862633E}" srcOrd="0" destOrd="0" parTransId="{4CE03DB6-E605-4FEF-9410-1FD8E10910EE}" sibTransId="{6157F74B-8406-42A4-AD6F-E5BC0ABF95F5}"/>
    <dgm:cxn modelId="{861D3726-A161-4E9C-9F42-66B3E2660644}" type="presOf" srcId="{DA3DFFD9-DC8D-4342-87A3-2C5EDE0D78BF}" destId="{D0C56B03-51CB-4B07-A517-26D260F94016}" srcOrd="0" destOrd="0" presId="urn:microsoft.com/office/officeart/2005/8/layout/hierarchy1"/>
    <dgm:cxn modelId="{6BCB05FD-5FB5-4BF2-8B8C-A99A5F6D4612}" type="presOf" srcId="{D03B6E7A-200D-453E-B939-D18C07A0087B}" destId="{64EAC737-B23E-4386-9924-29CB321E18E1}" srcOrd="0" destOrd="0" presId="urn:microsoft.com/office/officeart/2005/8/layout/hierarchy1"/>
    <dgm:cxn modelId="{24EAB5BF-CBE8-4F6D-9EEF-C589AEF56417}" type="presOf" srcId="{9E122A9A-D779-43A7-85C1-8D15AC75FA42}" destId="{7D38BFA3-BD51-44C3-8975-D9B9CBF29B0F}" srcOrd="0" destOrd="0" presId="urn:microsoft.com/office/officeart/2005/8/layout/hierarchy1"/>
    <dgm:cxn modelId="{DCDAC371-5031-43AF-974A-D9F9F2DC0E00}" type="presOf" srcId="{4CA37983-A0E2-4317-98DB-57D46B8CA539}" destId="{8C5E6770-3CE8-47BF-8006-4CD80FF6E21E}" srcOrd="0" destOrd="0" presId="urn:microsoft.com/office/officeart/2005/8/layout/hierarchy1"/>
    <dgm:cxn modelId="{A4CE4C07-00EA-4CCF-8A4D-BC4870F072E2}" srcId="{D03B6E7A-200D-453E-B939-D18C07A0087B}" destId="{DA3DFFD9-DC8D-4342-87A3-2C5EDE0D78BF}" srcOrd="0" destOrd="0" parTransId="{1449DB6A-36F8-43AE-9E0B-79AB80CF6EE5}" sibTransId="{AFBD003F-D9D2-49D9-B5CB-80BED21E4C11}"/>
    <dgm:cxn modelId="{320D59B6-7B5D-4825-B4FB-B65AD31D6C13}" srcId="{00C1CF1B-9DB3-4E0B-8EDF-BBEA0862633E}" destId="{D03B6E7A-200D-453E-B939-D18C07A0087B}" srcOrd="0" destOrd="0" parTransId="{9E122A9A-D779-43A7-85C1-8D15AC75FA42}" sibTransId="{9108DF8A-8E18-4497-B834-8CEF60BE1C1F}"/>
    <dgm:cxn modelId="{34D04962-FC63-427C-8FFD-78EB9FCE5C06}" type="presOf" srcId="{1D857B4A-5328-4823-A573-C9963A73D4CC}" destId="{44A661ED-D164-4D90-BA54-563C58C7CBEC}" srcOrd="0" destOrd="0" presId="urn:microsoft.com/office/officeart/2005/8/layout/hierarchy1"/>
    <dgm:cxn modelId="{004F3D29-3878-419C-88DD-D2A73DA284CB}" srcId="{00C1CF1B-9DB3-4E0B-8EDF-BBEA0862633E}" destId="{5EC20667-0D66-487A-8803-DCA2996C2C58}" srcOrd="1" destOrd="0" parTransId="{6998585A-8890-43D6-963D-9807FDCF96DD}" sibTransId="{04497D61-4517-4568-AEDA-9BA57A43FCE7}"/>
    <dgm:cxn modelId="{94ED7C86-E13A-4417-BF1C-63753BF2203E}" type="presOf" srcId="{00C1CF1B-9DB3-4E0B-8EDF-BBEA0862633E}" destId="{1A268B72-8FAC-4261-BE38-5032FA4E6FE6}" srcOrd="0" destOrd="0" presId="urn:microsoft.com/office/officeart/2005/8/layout/hierarchy1"/>
    <dgm:cxn modelId="{95D26363-678A-49D7-8A7A-E3A19DBBB636}" type="presOf" srcId="{F8458A69-D745-4B53-9D18-A105C1DFC365}" destId="{074DD7F8-E14E-4A1E-A396-9B3C7339AF91}" srcOrd="0" destOrd="0" presId="urn:microsoft.com/office/officeart/2005/8/layout/hierarchy1"/>
    <dgm:cxn modelId="{D83D084C-7315-4828-BF66-1B1BD2006756}" type="presOf" srcId="{89E11C71-9FF9-4B4E-8876-40D61D287257}" destId="{39F73E80-A81E-4A74-B07B-9DB5A63ACFD2}" srcOrd="0" destOrd="0" presId="urn:microsoft.com/office/officeart/2005/8/layout/hierarchy1"/>
    <dgm:cxn modelId="{C73828C8-D1D1-49FA-A5FE-511A54AE2E63}" type="presOf" srcId="{1449DB6A-36F8-43AE-9E0B-79AB80CF6EE5}" destId="{BC4339BF-3E5C-4C6B-9760-90BD123C5D9F}" srcOrd="0" destOrd="0" presId="urn:microsoft.com/office/officeart/2005/8/layout/hierarchy1"/>
    <dgm:cxn modelId="{3D10D8A7-ADB9-443A-98F3-F26C8470652F}" type="presParOf" srcId="{02841E10-9295-4065-9FA4-B68599A63BD6}" destId="{831A56DD-F1EA-4ED1-A02A-AA8D8577EBE0}" srcOrd="0" destOrd="0" presId="urn:microsoft.com/office/officeart/2005/8/layout/hierarchy1"/>
    <dgm:cxn modelId="{50F75408-2471-43CA-9618-F2B93F4EE138}" type="presParOf" srcId="{831A56DD-F1EA-4ED1-A02A-AA8D8577EBE0}" destId="{CEF3DB2C-ABE3-4A19-8185-E0214805A497}" srcOrd="0" destOrd="0" presId="urn:microsoft.com/office/officeart/2005/8/layout/hierarchy1"/>
    <dgm:cxn modelId="{6BFDAED2-496D-4D22-9787-2C5F8A46D29E}" type="presParOf" srcId="{CEF3DB2C-ABE3-4A19-8185-E0214805A497}" destId="{E7FB7172-25F5-446F-923A-B5B335518ECC}" srcOrd="0" destOrd="0" presId="urn:microsoft.com/office/officeart/2005/8/layout/hierarchy1"/>
    <dgm:cxn modelId="{320FBF12-A288-496C-88D7-B6553AA9D654}" type="presParOf" srcId="{CEF3DB2C-ABE3-4A19-8185-E0214805A497}" destId="{8C5E6770-3CE8-47BF-8006-4CD80FF6E21E}" srcOrd="1" destOrd="0" presId="urn:microsoft.com/office/officeart/2005/8/layout/hierarchy1"/>
    <dgm:cxn modelId="{D7573424-90FD-4171-93B5-CF7F25BA5CC3}" type="presParOf" srcId="{831A56DD-F1EA-4ED1-A02A-AA8D8577EBE0}" destId="{F9621C72-976A-4188-9C8B-6A42C05F45C6}" srcOrd="1" destOrd="0" presId="urn:microsoft.com/office/officeart/2005/8/layout/hierarchy1"/>
    <dgm:cxn modelId="{474C9CCF-87BC-4619-97CC-2C8D7BEC4E7B}" type="presParOf" srcId="{F9621C72-976A-4188-9C8B-6A42C05F45C6}" destId="{1C1BD289-3463-40EB-9147-1AC3216315FC}" srcOrd="0" destOrd="0" presId="urn:microsoft.com/office/officeart/2005/8/layout/hierarchy1"/>
    <dgm:cxn modelId="{FBC31E0C-3776-4129-A2C0-3D24A63529BB}" type="presParOf" srcId="{F9621C72-976A-4188-9C8B-6A42C05F45C6}" destId="{A9593457-48A9-4C31-B795-2ECC9C8DF03F}" srcOrd="1" destOrd="0" presId="urn:microsoft.com/office/officeart/2005/8/layout/hierarchy1"/>
    <dgm:cxn modelId="{0FA7B043-E714-4671-A5D3-F6DC8048CA23}" type="presParOf" srcId="{A9593457-48A9-4C31-B795-2ECC9C8DF03F}" destId="{DB2F554A-795B-42D1-8DE0-6525386276B1}" srcOrd="0" destOrd="0" presId="urn:microsoft.com/office/officeart/2005/8/layout/hierarchy1"/>
    <dgm:cxn modelId="{5E54CFA7-CEFF-434A-BEB0-6065BD39FF1E}" type="presParOf" srcId="{DB2F554A-795B-42D1-8DE0-6525386276B1}" destId="{3AE882FA-28CC-4940-BFCA-F76B41A67587}" srcOrd="0" destOrd="0" presId="urn:microsoft.com/office/officeart/2005/8/layout/hierarchy1"/>
    <dgm:cxn modelId="{58345F1D-FA93-4BD6-810C-FB406355F81E}" type="presParOf" srcId="{DB2F554A-795B-42D1-8DE0-6525386276B1}" destId="{1A268B72-8FAC-4261-BE38-5032FA4E6FE6}" srcOrd="1" destOrd="0" presId="urn:microsoft.com/office/officeart/2005/8/layout/hierarchy1"/>
    <dgm:cxn modelId="{DBDDDD4B-044D-4E95-B9BF-752691DBC362}" type="presParOf" srcId="{A9593457-48A9-4C31-B795-2ECC9C8DF03F}" destId="{E3AEC675-E161-4324-8490-51E0F6364832}" srcOrd="1" destOrd="0" presId="urn:microsoft.com/office/officeart/2005/8/layout/hierarchy1"/>
    <dgm:cxn modelId="{C417F9A9-49C1-4D56-8165-4BF4FEC31CDF}" type="presParOf" srcId="{E3AEC675-E161-4324-8490-51E0F6364832}" destId="{7D38BFA3-BD51-44C3-8975-D9B9CBF29B0F}" srcOrd="0" destOrd="0" presId="urn:microsoft.com/office/officeart/2005/8/layout/hierarchy1"/>
    <dgm:cxn modelId="{2F086026-52F2-4D81-A04C-37140F02ED60}" type="presParOf" srcId="{E3AEC675-E161-4324-8490-51E0F6364832}" destId="{1454F277-C2AF-478C-8664-A252BE264494}" srcOrd="1" destOrd="0" presId="urn:microsoft.com/office/officeart/2005/8/layout/hierarchy1"/>
    <dgm:cxn modelId="{E469C02D-D0EE-4D05-8BCB-62D0E457D230}" type="presParOf" srcId="{1454F277-C2AF-478C-8664-A252BE264494}" destId="{3B805080-6447-4730-8BF8-DE250449FC81}" srcOrd="0" destOrd="0" presId="urn:microsoft.com/office/officeart/2005/8/layout/hierarchy1"/>
    <dgm:cxn modelId="{989CABB1-F6AA-43B0-B1F2-031DAC12E9DB}" type="presParOf" srcId="{3B805080-6447-4730-8BF8-DE250449FC81}" destId="{15CAC78F-3A55-4856-B3B3-43CAC26AC36D}" srcOrd="0" destOrd="0" presId="urn:microsoft.com/office/officeart/2005/8/layout/hierarchy1"/>
    <dgm:cxn modelId="{899EFA2A-A944-41C9-97F0-E03BD8AFA97D}" type="presParOf" srcId="{3B805080-6447-4730-8BF8-DE250449FC81}" destId="{64EAC737-B23E-4386-9924-29CB321E18E1}" srcOrd="1" destOrd="0" presId="urn:microsoft.com/office/officeart/2005/8/layout/hierarchy1"/>
    <dgm:cxn modelId="{86A95879-15A8-4D6F-B3AA-631AF201E3B5}" type="presParOf" srcId="{1454F277-C2AF-478C-8664-A252BE264494}" destId="{47F87EEE-FF65-4304-9375-0E3C4FF35402}" srcOrd="1" destOrd="0" presId="urn:microsoft.com/office/officeart/2005/8/layout/hierarchy1"/>
    <dgm:cxn modelId="{F3EA8F12-3E62-4DB8-8104-B47B240532A8}" type="presParOf" srcId="{47F87EEE-FF65-4304-9375-0E3C4FF35402}" destId="{BC4339BF-3E5C-4C6B-9760-90BD123C5D9F}" srcOrd="0" destOrd="0" presId="urn:microsoft.com/office/officeart/2005/8/layout/hierarchy1"/>
    <dgm:cxn modelId="{51088DB5-E9EF-42C9-892C-EAEE3C38E7F8}" type="presParOf" srcId="{47F87EEE-FF65-4304-9375-0E3C4FF35402}" destId="{F22603B4-50D6-4C08-A437-CB013DC82960}" srcOrd="1" destOrd="0" presId="urn:microsoft.com/office/officeart/2005/8/layout/hierarchy1"/>
    <dgm:cxn modelId="{A3347D56-BEE7-4148-9CE6-2C03285CDF8D}" type="presParOf" srcId="{F22603B4-50D6-4C08-A437-CB013DC82960}" destId="{C56D491C-0771-4372-8C37-825736502C04}" srcOrd="0" destOrd="0" presId="urn:microsoft.com/office/officeart/2005/8/layout/hierarchy1"/>
    <dgm:cxn modelId="{A0F95D6E-3E9D-4F15-BF00-E15AB1668CFE}" type="presParOf" srcId="{C56D491C-0771-4372-8C37-825736502C04}" destId="{08C3FCA1-3C39-4490-A188-F3CF299E3352}" srcOrd="0" destOrd="0" presId="urn:microsoft.com/office/officeart/2005/8/layout/hierarchy1"/>
    <dgm:cxn modelId="{736B09C8-AFBA-401D-BE23-78092D1DFE26}" type="presParOf" srcId="{C56D491C-0771-4372-8C37-825736502C04}" destId="{D0C56B03-51CB-4B07-A517-26D260F94016}" srcOrd="1" destOrd="0" presId="urn:microsoft.com/office/officeart/2005/8/layout/hierarchy1"/>
    <dgm:cxn modelId="{EE6ABB32-3EDC-4DE2-9EA8-382A862574BA}" type="presParOf" srcId="{F22603B4-50D6-4C08-A437-CB013DC82960}" destId="{3D0D3014-00C1-4D19-86D9-0EC00DE3B6CB}" srcOrd="1" destOrd="0" presId="urn:microsoft.com/office/officeart/2005/8/layout/hierarchy1"/>
    <dgm:cxn modelId="{9C927D12-23A1-4AFB-A1C8-A1B4B3C119AB}" type="presParOf" srcId="{E3AEC675-E161-4324-8490-51E0F6364832}" destId="{309A56FD-6C9D-4D52-BEA4-4CAE3747B942}" srcOrd="2" destOrd="0" presId="urn:microsoft.com/office/officeart/2005/8/layout/hierarchy1"/>
    <dgm:cxn modelId="{DA0F41EA-56D4-40ED-AD35-D6B9921A127C}" type="presParOf" srcId="{E3AEC675-E161-4324-8490-51E0F6364832}" destId="{867F44BA-86CA-441F-B668-0CFBCF6938A3}" srcOrd="3" destOrd="0" presId="urn:microsoft.com/office/officeart/2005/8/layout/hierarchy1"/>
    <dgm:cxn modelId="{5045F0DC-F265-4ED7-9F66-B7D40B78FA1C}" type="presParOf" srcId="{867F44BA-86CA-441F-B668-0CFBCF6938A3}" destId="{46FDC6AB-B471-4AC6-922D-8104DBBBD855}" srcOrd="0" destOrd="0" presId="urn:microsoft.com/office/officeart/2005/8/layout/hierarchy1"/>
    <dgm:cxn modelId="{1A047EB1-EB8D-4C21-9A7A-8C332AF1F910}" type="presParOf" srcId="{46FDC6AB-B471-4AC6-922D-8104DBBBD855}" destId="{AE63DF09-78AF-4B2D-BE37-CFA4AFB05DBB}" srcOrd="0" destOrd="0" presId="urn:microsoft.com/office/officeart/2005/8/layout/hierarchy1"/>
    <dgm:cxn modelId="{755CCE45-6B6E-4D7A-BBA4-B6D831931B6E}" type="presParOf" srcId="{46FDC6AB-B471-4AC6-922D-8104DBBBD855}" destId="{22AAAF3D-6D04-4987-B1B6-FEDB06411B14}" srcOrd="1" destOrd="0" presId="urn:microsoft.com/office/officeart/2005/8/layout/hierarchy1"/>
    <dgm:cxn modelId="{10E39B5F-1B9C-4991-A52F-BA5B41D18000}" type="presParOf" srcId="{867F44BA-86CA-441F-B668-0CFBCF6938A3}" destId="{683613D8-518B-477E-8FBC-2601E45763AA}" srcOrd="1" destOrd="0" presId="urn:microsoft.com/office/officeart/2005/8/layout/hierarchy1"/>
    <dgm:cxn modelId="{80CA2918-C354-4F50-AA5D-5A7BFAF43F7E}" type="presParOf" srcId="{E3AEC675-E161-4324-8490-51E0F6364832}" destId="{074DD7F8-E14E-4A1E-A396-9B3C7339AF91}" srcOrd="4" destOrd="0" presId="urn:microsoft.com/office/officeart/2005/8/layout/hierarchy1"/>
    <dgm:cxn modelId="{90ADAEF6-AC50-419B-8A61-2E183FB979E4}" type="presParOf" srcId="{E3AEC675-E161-4324-8490-51E0F6364832}" destId="{14620703-DABB-4E40-9E7D-465B0681904C}" srcOrd="5" destOrd="0" presId="urn:microsoft.com/office/officeart/2005/8/layout/hierarchy1"/>
    <dgm:cxn modelId="{F81C7440-F733-4CFE-96FA-0E3EAA7845CA}" type="presParOf" srcId="{14620703-DABB-4E40-9E7D-465B0681904C}" destId="{206D4058-AAEB-46E6-AEAA-1F63675A4336}" srcOrd="0" destOrd="0" presId="urn:microsoft.com/office/officeart/2005/8/layout/hierarchy1"/>
    <dgm:cxn modelId="{992D8FFE-B176-4EDC-9880-636804F00AF4}" type="presParOf" srcId="{206D4058-AAEB-46E6-AEAA-1F63675A4336}" destId="{092B1F6C-5628-41E4-9D2B-0BDED16A0DE7}" srcOrd="0" destOrd="0" presId="urn:microsoft.com/office/officeart/2005/8/layout/hierarchy1"/>
    <dgm:cxn modelId="{6026847E-38D9-404A-90D9-A08F44A6E719}" type="presParOf" srcId="{206D4058-AAEB-46E6-AEAA-1F63675A4336}" destId="{8B1C792F-FCAD-4F6D-B88F-355D9F20F6B7}" srcOrd="1" destOrd="0" presId="urn:microsoft.com/office/officeart/2005/8/layout/hierarchy1"/>
    <dgm:cxn modelId="{1AE4F95F-FF9A-4158-8115-1ED5BE8811A5}" type="presParOf" srcId="{14620703-DABB-4E40-9E7D-465B0681904C}" destId="{2ECDEFDA-362C-4DA4-BA8E-FFF8C295ABC6}" srcOrd="1" destOrd="0" presId="urn:microsoft.com/office/officeart/2005/8/layout/hierarchy1"/>
    <dgm:cxn modelId="{A5379651-EEAF-4FFF-BC1E-A89DD6243794}" type="presParOf" srcId="{2ECDEFDA-362C-4DA4-BA8E-FFF8C295ABC6}" destId="{39F73E80-A81E-4A74-B07B-9DB5A63ACFD2}" srcOrd="0" destOrd="0" presId="urn:microsoft.com/office/officeart/2005/8/layout/hierarchy1"/>
    <dgm:cxn modelId="{2D0DEA56-1B2F-4031-8180-00ACBF1F0C30}" type="presParOf" srcId="{2ECDEFDA-362C-4DA4-BA8E-FFF8C295ABC6}" destId="{2767500D-CEEE-4F55-9821-5CF1E1AE4BDA}" srcOrd="1" destOrd="0" presId="urn:microsoft.com/office/officeart/2005/8/layout/hierarchy1"/>
    <dgm:cxn modelId="{80402A21-A770-4BD6-930E-1F2E8DD14116}" type="presParOf" srcId="{2767500D-CEEE-4F55-9821-5CF1E1AE4BDA}" destId="{C635CC7C-992A-44B4-97D8-5D19ED682609}" srcOrd="0" destOrd="0" presId="urn:microsoft.com/office/officeart/2005/8/layout/hierarchy1"/>
    <dgm:cxn modelId="{786A6762-5541-414A-8618-A0412D5EA99E}" type="presParOf" srcId="{C635CC7C-992A-44B4-97D8-5D19ED682609}" destId="{57ECCDEE-B0BA-45FC-8B03-CC34A6F8F699}" srcOrd="0" destOrd="0" presId="urn:microsoft.com/office/officeart/2005/8/layout/hierarchy1"/>
    <dgm:cxn modelId="{F88E8064-71F7-4569-B216-B22025719A9D}" type="presParOf" srcId="{C635CC7C-992A-44B4-97D8-5D19ED682609}" destId="{44A661ED-D164-4D90-BA54-563C58C7CBEC}" srcOrd="1" destOrd="0" presId="urn:microsoft.com/office/officeart/2005/8/layout/hierarchy1"/>
    <dgm:cxn modelId="{E6731761-9531-4F63-804F-74192CCB69DF}" type="presParOf" srcId="{2767500D-CEEE-4F55-9821-5CF1E1AE4BDA}" destId="{022A96B3-F6DD-4E4C-B622-A96791C235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F2702-6328-4F95-B5BF-AB02068B5DE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6493AC-F326-4BE4-A273-476ED10F69D3}">
      <dgm:prSet phldrT="[Text]" custT="1"/>
      <dgm:spPr/>
      <dgm:t>
        <a:bodyPr/>
        <a:lstStyle/>
        <a:p>
          <a:r>
            <a:rPr lang="en-US" sz="2400" dirty="0" smtClean="0"/>
            <a:t>Requirement Analysis</a:t>
          </a:r>
          <a:endParaRPr lang="en-US" sz="2400" dirty="0"/>
        </a:p>
      </dgm:t>
    </dgm:pt>
    <dgm:pt modelId="{B0F0E046-01DA-446D-9075-78D10627C3A8}" type="parTrans" cxnId="{3D1078DF-5A0E-41A7-930C-188FEDB833CE}">
      <dgm:prSet/>
      <dgm:spPr/>
      <dgm:t>
        <a:bodyPr/>
        <a:lstStyle/>
        <a:p>
          <a:endParaRPr lang="en-US" sz="2400"/>
        </a:p>
      </dgm:t>
    </dgm:pt>
    <dgm:pt modelId="{E7057AFA-C530-4CDB-9DA3-8510B985C79F}" type="sibTrans" cxnId="{3D1078DF-5A0E-41A7-930C-188FEDB833CE}">
      <dgm:prSet custT="1"/>
      <dgm:spPr/>
      <dgm:t>
        <a:bodyPr/>
        <a:lstStyle/>
        <a:p>
          <a:endParaRPr lang="en-US" sz="2400"/>
        </a:p>
      </dgm:t>
    </dgm:pt>
    <dgm:pt modelId="{B88ED022-C7A3-465A-BFF1-3EDBCFE6B03F}">
      <dgm:prSet phldrT="[Text]" phldr="1"/>
      <dgm:spPr/>
      <dgm:t>
        <a:bodyPr/>
        <a:lstStyle/>
        <a:p>
          <a:endParaRPr lang="en-US" sz="2400"/>
        </a:p>
      </dgm:t>
    </dgm:pt>
    <dgm:pt modelId="{AAFE4F29-4838-434F-AB70-DA33A34735C4}" type="parTrans" cxnId="{7303BDE2-33BC-47BB-BD0C-36F4554A2CBD}">
      <dgm:prSet/>
      <dgm:spPr/>
      <dgm:t>
        <a:bodyPr/>
        <a:lstStyle/>
        <a:p>
          <a:endParaRPr lang="en-US" sz="2400"/>
        </a:p>
      </dgm:t>
    </dgm:pt>
    <dgm:pt modelId="{80BECAF9-9853-4A77-A788-35052BDFCFE1}" type="sibTrans" cxnId="{7303BDE2-33BC-47BB-BD0C-36F4554A2CBD}">
      <dgm:prSet/>
      <dgm:spPr/>
      <dgm:t>
        <a:bodyPr/>
        <a:lstStyle/>
        <a:p>
          <a:endParaRPr lang="en-US" sz="2400"/>
        </a:p>
      </dgm:t>
    </dgm:pt>
    <dgm:pt modelId="{8757DF2B-EB07-45C3-B74E-38AE800D55B3}">
      <dgm:prSet phldrT="[Text]" phldr="1"/>
      <dgm:spPr/>
      <dgm:t>
        <a:bodyPr/>
        <a:lstStyle/>
        <a:p>
          <a:endParaRPr lang="en-US" sz="2400"/>
        </a:p>
      </dgm:t>
    </dgm:pt>
    <dgm:pt modelId="{4F8FAA80-A26C-4386-9204-EBC07F8E069D}" type="parTrans" cxnId="{2AC111B7-147A-45F9-8934-06E514B25E86}">
      <dgm:prSet/>
      <dgm:spPr/>
      <dgm:t>
        <a:bodyPr/>
        <a:lstStyle/>
        <a:p>
          <a:endParaRPr lang="en-US" sz="2400"/>
        </a:p>
      </dgm:t>
    </dgm:pt>
    <dgm:pt modelId="{78F505CB-93B0-4DC1-A3F7-0A644F77A2E7}" type="sibTrans" cxnId="{2AC111B7-147A-45F9-8934-06E514B25E86}">
      <dgm:prSet/>
      <dgm:spPr/>
      <dgm:t>
        <a:bodyPr/>
        <a:lstStyle/>
        <a:p>
          <a:endParaRPr lang="en-US" sz="2400"/>
        </a:p>
      </dgm:t>
    </dgm:pt>
    <dgm:pt modelId="{1F58B3B9-3A4B-4120-AA1C-BCDC313EEE9E}">
      <dgm:prSet phldrT="[Text]" custT="1"/>
      <dgm:spPr/>
      <dgm:t>
        <a:bodyPr/>
        <a:lstStyle/>
        <a:p>
          <a:r>
            <a:rPr lang="en-US" sz="2400" dirty="0" smtClean="0"/>
            <a:t>Test Planning</a:t>
          </a:r>
          <a:endParaRPr lang="en-US" sz="2400" dirty="0"/>
        </a:p>
      </dgm:t>
    </dgm:pt>
    <dgm:pt modelId="{E105DE16-F996-479E-80A7-74EDFDD1C0D1}" type="parTrans" cxnId="{D002DAC9-3A33-4CEE-BB04-25962BD83189}">
      <dgm:prSet/>
      <dgm:spPr/>
      <dgm:t>
        <a:bodyPr/>
        <a:lstStyle/>
        <a:p>
          <a:endParaRPr lang="en-US" sz="2400"/>
        </a:p>
      </dgm:t>
    </dgm:pt>
    <dgm:pt modelId="{2C181BC1-B4CE-4D3D-91FF-6F4EAB2E1395}" type="sibTrans" cxnId="{D002DAC9-3A33-4CEE-BB04-25962BD83189}">
      <dgm:prSet custT="1"/>
      <dgm:spPr/>
      <dgm:t>
        <a:bodyPr/>
        <a:lstStyle/>
        <a:p>
          <a:endParaRPr lang="en-US" sz="2400"/>
        </a:p>
      </dgm:t>
    </dgm:pt>
    <dgm:pt modelId="{6495C125-55E6-4CAF-B5FE-1A850003D557}">
      <dgm:prSet phldrT="[Text]" custT="1"/>
      <dgm:spPr/>
      <dgm:t>
        <a:bodyPr/>
        <a:lstStyle/>
        <a:p>
          <a:r>
            <a:rPr lang="en-US" sz="2400" dirty="0" smtClean="0"/>
            <a:t>Test Case Development</a:t>
          </a:r>
          <a:endParaRPr lang="en-US" sz="2400" dirty="0"/>
        </a:p>
      </dgm:t>
    </dgm:pt>
    <dgm:pt modelId="{D2CE7A04-264D-4696-B951-96EFD450AD29}" type="parTrans" cxnId="{F02D12C5-8277-4B00-8348-935D10218C2C}">
      <dgm:prSet/>
      <dgm:spPr/>
      <dgm:t>
        <a:bodyPr/>
        <a:lstStyle/>
        <a:p>
          <a:endParaRPr lang="en-US" sz="2400"/>
        </a:p>
      </dgm:t>
    </dgm:pt>
    <dgm:pt modelId="{19423D17-B2CD-4615-8696-3863DB9742B9}" type="sibTrans" cxnId="{F02D12C5-8277-4B00-8348-935D10218C2C}">
      <dgm:prSet custT="1"/>
      <dgm:spPr/>
      <dgm:t>
        <a:bodyPr/>
        <a:lstStyle/>
        <a:p>
          <a:endParaRPr lang="en-US" sz="2400"/>
        </a:p>
      </dgm:t>
    </dgm:pt>
    <dgm:pt modelId="{7A585847-E94F-4108-961B-1E86E622ACC5}">
      <dgm:prSet phldrT="[Text]" custT="1"/>
      <dgm:spPr/>
      <dgm:t>
        <a:bodyPr/>
        <a:lstStyle/>
        <a:p>
          <a:r>
            <a:rPr lang="en-US" sz="2400" dirty="0" smtClean="0"/>
            <a:t>Test Execution</a:t>
          </a:r>
          <a:endParaRPr lang="en-US" sz="2400" dirty="0"/>
        </a:p>
      </dgm:t>
    </dgm:pt>
    <dgm:pt modelId="{79778FF8-3D22-4573-AE5E-4A71C397D57E}" type="parTrans" cxnId="{DB874BF2-DBCF-4BE2-AD36-5A52400235A5}">
      <dgm:prSet/>
      <dgm:spPr/>
      <dgm:t>
        <a:bodyPr/>
        <a:lstStyle/>
        <a:p>
          <a:endParaRPr lang="en-US" sz="2400"/>
        </a:p>
      </dgm:t>
    </dgm:pt>
    <dgm:pt modelId="{01CBB856-B42A-403B-9757-01934FFDD8F7}" type="sibTrans" cxnId="{DB874BF2-DBCF-4BE2-AD36-5A52400235A5}">
      <dgm:prSet custT="1"/>
      <dgm:spPr/>
      <dgm:t>
        <a:bodyPr/>
        <a:lstStyle/>
        <a:p>
          <a:endParaRPr lang="en-US" sz="2400"/>
        </a:p>
      </dgm:t>
    </dgm:pt>
    <dgm:pt modelId="{480CB4B7-AE02-4FEB-B087-148CBCC69AAE}">
      <dgm:prSet phldrT="[Text]" custT="1"/>
      <dgm:spPr/>
      <dgm:t>
        <a:bodyPr/>
        <a:lstStyle/>
        <a:p>
          <a:r>
            <a:rPr lang="en-US" sz="2400" dirty="0" smtClean="0"/>
            <a:t>Test Cycle Closure</a:t>
          </a:r>
          <a:endParaRPr lang="en-US" sz="2400" dirty="0"/>
        </a:p>
      </dgm:t>
    </dgm:pt>
    <dgm:pt modelId="{0D240E63-4AE5-4695-A5CB-E1A48D30368F}" type="parTrans" cxnId="{4C4F9397-F9D3-4C7C-8015-90CB73782333}">
      <dgm:prSet/>
      <dgm:spPr/>
      <dgm:t>
        <a:bodyPr/>
        <a:lstStyle/>
        <a:p>
          <a:endParaRPr lang="en-US" sz="2400"/>
        </a:p>
      </dgm:t>
    </dgm:pt>
    <dgm:pt modelId="{D83FE80C-EECC-4DE9-89AA-7BF37C14D15F}" type="sibTrans" cxnId="{4C4F9397-F9D3-4C7C-8015-90CB73782333}">
      <dgm:prSet/>
      <dgm:spPr/>
      <dgm:t>
        <a:bodyPr/>
        <a:lstStyle/>
        <a:p>
          <a:endParaRPr lang="en-US" sz="2400"/>
        </a:p>
      </dgm:t>
    </dgm:pt>
    <dgm:pt modelId="{66803283-2495-4990-B546-080022C67466}" type="pres">
      <dgm:prSet presAssocID="{55FF2702-6328-4F95-B5BF-AB02068B5DE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F2EFB0-6511-424A-A9D5-CB1254FB5D80}" type="pres">
      <dgm:prSet presAssocID="{55FF2702-6328-4F95-B5BF-AB02068B5DE0}" presName="dummyMaxCanvas" presStyleCnt="0">
        <dgm:presLayoutVars/>
      </dgm:prSet>
      <dgm:spPr/>
    </dgm:pt>
    <dgm:pt modelId="{3EC3BFAB-DFE7-47A6-B441-118F5AE2F046}" type="pres">
      <dgm:prSet presAssocID="{55FF2702-6328-4F95-B5BF-AB02068B5DE0}" presName="FiveNodes_1" presStyleLbl="node1" presStyleIdx="0" presStyleCnt="5" custScaleX="76778" custLinFactNeighborX="-9186" custLinFactNeighborY="10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243A9-AFD3-428F-913B-FDED73B656D1}" type="pres">
      <dgm:prSet presAssocID="{55FF2702-6328-4F95-B5BF-AB02068B5DE0}" presName="FiveNodes_2" presStyleLbl="node1" presStyleIdx="1" presStyleCnt="5" custScaleX="75417" custLinFactNeighborX="-11679" custLinFactNeighborY="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2FCE9-4B93-4902-A8EC-B6BE04E6B51A}" type="pres">
      <dgm:prSet presAssocID="{55FF2702-6328-4F95-B5BF-AB02068B5DE0}" presName="FiveNodes_3" presStyleLbl="node1" presStyleIdx="2" presStyleCnt="5" custScaleX="74055" custLinFactNeighborX="-14172" custLinFactNeighborY="-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B4D9E-9904-4A31-9D76-E109D5C153B3}" type="pres">
      <dgm:prSet presAssocID="{55FF2702-6328-4F95-B5BF-AB02068B5DE0}" presName="FiveNodes_4" presStyleLbl="node1" presStyleIdx="3" presStyleCnt="5" custScaleX="74955" custLinFactNeighborX="-14403" custLinFactNeighborY="-3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5FD88-9E2F-4739-85F0-4C017401AE9F}" type="pres">
      <dgm:prSet presAssocID="{55FF2702-6328-4F95-B5BF-AB02068B5DE0}" presName="FiveNodes_5" presStyleLbl="node1" presStyleIdx="4" presStyleCnt="5" custScaleX="71331" custLinFactNeighborX="-14633" custLinFactNeighborY="-13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A83F1-7D67-4934-8A8C-EDCA85C01619}" type="pres">
      <dgm:prSet presAssocID="{55FF2702-6328-4F95-B5BF-AB02068B5DE0}" presName="FiveConn_1-2" presStyleLbl="fgAccFollowNode1" presStyleIdx="0" presStyleCnt="4" custLinFactX="-100000" custLinFactNeighborX="-147766" custLinFactNeighborY="-15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5FFFF-32FE-4DB2-87B9-8BF3BB606CFA}" type="pres">
      <dgm:prSet presAssocID="{55FF2702-6328-4F95-B5BF-AB02068B5DE0}" presName="FiveConn_2-3" presStyleLbl="fgAccFollowNode1" presStyleIdx="1" presStyleCnt="4" custLinFactX="-100000" custLinFactNeighborX="-182217" custLinFactNeighborY="-5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4A375-25B4-44BA-9CEA-45C5DECFA5BF}" type="pres">
      <dgm:prSet presAssocID="{55FF2702-6328-4F95-B5BF-AB02068B5DE0}" presName="FiveConn_3-4" presStyleLbl="fgAccFollowNode1" presStyleIdx="2" presStyleCnt="4" custLinFactX="-116669" custLinFactNeighborX="-200000" custLinFactNeighborY="-5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7C6C6-6DCC-456B-AB6B-6CD3C8202DCC}" type="pres">
      <dgm:prSet presAssocID="{55FF2702-6328-4F95-B5BF-AB02068B5DE0}" presName="FiveConn_4-5" presStyleLbl="fgAccFollowNode1" presStyleIdx="3" presStyleCnt="4" custLinFactX="-124639" custLinFactNeighborX="-200000" custLinFactNeighborY="-2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4E383-50A8-46A0-BC91-A2C908EB13EB}" type="pres">
      <dgm:prSet presAssocID="{55FF2702-6328-4F95-B5BF-AB02068B5DE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D96AF-864D-4D58-ABC3-B82B767F44B4}" type="pres">
      <dgm:prSet presAssocID="{55FF2702-6328-4F95-B5BF-AB02068B5DE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80671-0CDE-43CE-8E6C-4A6981878A60}" type="pres">
      <dgm:prSet presAssocID="{55FF2702-6328-4F95-B5BF-AB02068B5DE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8B065-A0D6-47E6-9DF1-09600257C5ED}" type="pres">
      <dgm:prSet presAssocID="{55FF2702-6328-4F95-B5BF-AB02068B5DE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BB5C4-DAA0-42F0-B65A-F030A9A4C440}" type="pres">
      <dgm:prSet presAssocID="{55FF2702-6328-4F95-B5BF-AB02068B5DE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B67995-CE92-411F-97FA-0222FC8423C7}" type="presOf" srcId="{1F58B3B9-3A4B-4120-AA1C-BCDC313EEE9E}" destId="{39ED96AF-864D-4D58-ABC3-B82B767F44B4}" srcOrd="1" destOrd="0" presId="urn:microsoft.com/office/officeart/2005/8/layout/vProcess5"/>
    <dgm:cxn modelId="{D002DAC9-3A33-4CEE-BB04-25962BD83189}" srcId="{55FF2702-6328-4F95-B5BF-AB02068B5DE0}" destId="{1F58B3B9-3A4B-4120-AA1C-BCDC313EEE9E}" srcOrd="1" destOrd="0" parTransId="{E105DE16-F996-479E-80A7-74EDFDD1C0D1}" sibTransId="{2C181BC1-B4CE-4D3D-91FF-6F4EAB2E1395}"/>
    <dgm:cxn modelId="{4A515205-ED5E-4FE1-A30C-5E514CC93B51}" type="presOf" srcId="{2C181BC1-B4CE-4D3D-91FF-6F4EAB2E1395}" destId="{09E5FFFF-32FE-4DB2-87B9-8BF3BB606CFA}" srcOrd="0" destOrd="0" presId="urn:microsoft.com/office/officeart/2005/8/layout/vProcess5"/>
    <dgm:cxn modelId="{F81E596F-7C29-4BD3-8363-8D1E9C5E7D19}" type="presOf" srcId="{19423D17-B2CD-4615-8696-3863DB9742B9}" destId="{AA84A375-25B4-44BA-9CEA-45C5DECFA5BF}" srcOrd="0" destOrd="0" presId="urn:microsoft.com/office/officeart/2005/8/layout/vProcess5"/>
    <dgm:cxn modelId="{18CE4FB0-F2B9-493A-A32E-6AD800D3BD81}" type="presOf" srcId="{6495C125-55E6-4CAF-B5FE-1A850003D557}" destId="{49D80671-0CDE-43CE-8E6C-4A6981878A60}" srcOrd="1" destOrd="0" presId="urn:microsoft.com/office/officeart/2005/8/layout/vProcess5"/>
    <dgm:cxn modelId="{A49BCBF4-6744-4C0D-986B-8A57F8DD2486}" type="presOf" srcId="{6495C125-55E6-4CAF-B5FE-1A850003D557}" destId="{1932FCE9-4B93-4902-A8EC-B6BE04E6B51A}" srcOrd="0" destOrd="0" presId="urn:microsoft.com/office/officeart/2005/8/layout/vProcess5"/>
    <dgm:cxn modelId="{BA2F6863-800F-4C3D-A5FA-0C2A72154698}" type="presOf" srcId="{1F58B3B9-3A4B-4120-AA1C-BCDC313EEE9E}" destId="{D43243A9-AFD3-428F-913B-FDED73B656D1}" srcOrd="0" destOrd="0" presId="urn:microsoft.com/office/officeart/2005/8/layout/vProcess5"/>
    <dgm:cxn modelId="{C3AA8F65-E739-463A-BA32-6FD0092AEB2E}" type="presOf" srcId="{01CBB856-B42A-403B-9757-01934FFDD8F7}" destId="{9E17C6C6-6DCC-456B-AB6B-6CD3C8202DCC}" srcOrd="0" destOrd="0" presId="urn:microsoft.com/office/officeart/2005/8/layout/vProcess5"/>
    <dgm:cxn modelId="{F851A746-42CF-4984-B5CA-01D2DB76BC72}" type="presOf" srcId="{C76493AC-F326-4BE4-A273-476ED10F69D3}" destId="{3124E383-50A8-46A0-BC91-A2C908EB13EB}" srcOrd="1" destOrd="0" presId="urn:microsoft.com/office/officeart/2005/8/layout/vProcess5"/>
    <dgm:cxn modelId="{801F30E9-21EF-48B7-9E52-8B3C7C3618E7}" type="presOf" srcId="{E7057AFA-C530-4CDB-9DA3-8510B985C79F}" destId="{346A83F1-7D67-4934-8A8C-EDCA85C01619}" srcOrd="0" destOrd="0" presId="urn:microsoft.com/office/officeart/2005/8/layout/vProcess5"/>
    <dgm:cxn modelId="{F02D12C5-8277-4B00-8348-935D10218C2C}" srcId="{55FF2702-6328-4F95-B5BF-AB02068B5DE0}" destId="{6495C125-55E6-4CAF-B5FE-1A850003D557}" srcOrd="2" destOrd="0" parTransId="{D2CE7A04-264D-4696-B951-96EFD450AD29}" sibTransId="{19423D17-B2CD-4615-8696-3863DB9742B9}"/>
    <dgm:cxn modelId="{7303BDE2-33BC-47BB-BD0C-36F4554A2CBD}" srcId="{55FF2702-6328-4F95-B5BF-AB02068B5DE0}" destId="{B88ED022-C7A3-465A-BFF1-3EDBCFE6B03F}" srcOrd="5" destOrd="0" parTransId="{AAFE4F29-4838-434F-AB70-DA33A34735C4}" sibTransId="{80BECAF9-9853-4A77-A788-35052BDFCFE1}"/>
    <dgm:cxn modelId="{30B7AE92-1B9C-40FC-9B82-7252E13AB9FE}" type="presOf" srcId="{7A585847-E94F-4108-961B-1E86E622ACC5}" destId="{B4FB4D9E-9904-4A31-9D76-E109D5C153B3}" srcOrd="0" destOrd="0" presId="urn:microsoft.com/office/officeart/2005/8/layout/vProcess5"/>
    <dgm:cxn modelId="{7A770A1E-F139-48BD-B3D0-C58FCCF7E799}" type="presOf" srcId="{C76493AC-F326-4BE4-A273-476ED10F69D3}" destId="{3EC3BFAB-DFE7-47A6-B441-118F5AE2F046}" srcOrd="0" destOrd="0" presId="urn:microsoft.com/office/officeart/2005/8/layout/vProcess5"/>
    <dgm:cxn modelId="{2AC111B7-147A-45F9-8934-06E514B25E86}" srcId="{55FF2702-6328-4F95-B5BF-AB02068B5DE0}" destId="{8757DF2B-EB07-45C3-B74E-38AE800D55B3}" srcOrd="6" destOrd="0" parTransId="{4F8FAA80-A26C-4386-9204-EBC07F8E069D}" sibTransId="{78F505CB-93B0-4DC1-A3F7-0A644F77A2E7}"/>
    <dgm:cxn modelId="{30DBE14B-5347-4838-A7E2-C4AE90A238CD}" type="presOf" srcId="{480CB4B7-AE02-4FEB-B087-148CBCC69AAE}" destId="{E0C5FD88-9E2F-4739-85F0-4C017401AE9F}" srcOrd="0" destOrd="0" presId="urn:microsoft.com/office/officeart/2005/8/layout/vProcess5"/>
    <dgm:cxn modelId="{D7DFF40E-2269-4D5F-8513-E618A69C8327}" type="presOf" srcId="{7A585847-E94F-4108-961B-1E86E622ACC5}" destId="{D3B8B065-A0D6-47E6-9DF1-09600257C5ED}" srcOrd="1" destOrd="0" presId="urn:microsoft.com/office/officeart/2005/8/layout/vProcess5"/>
    <dgm:cxn modelId="{3D1078DF-5A0E-41A7-930C-188FEDB833CE}" srcId="{55FF2702-6328-4F95-B5BF-AB02068B5DE0}" destId="{C76493AC-F326-4BE4-A273-476ED10F69D3}" srcOrd="0" destOrd="0" parTransId="{B0F0E046-01DA-446D-9075-78D10627C3A8}" sibTransId="{E7057AFA-C530-4CDB-9DA3-8510B985C79F}"/>
    <dgm:cxn modelId="{EA3DFC91-5F43-403A-B36B-468EAC104C9D}" type="presOf" srcId="{480CB4B7-AE02-4FEB-B087-148CBCC69AAE}" destId="{31EBB5C4-DAA0-42F0-B65A-F030A9A4C440}" srcOrd="1" destOrd="0" presId="urn:microsoft.com/office/officeart/2005/8/layout/vProcess5"/>
    <dgm:cxn modelId="{4C4F9397-F9D3-4C7C-8015-90CB73782333}" srcId="{55FF2702-6328-4F95-B5BF-AB02068B5DE0}" destId="{480CB4B7-AE02-4FEB-B087-148CBCC69AAE}" srcOrd="4" destOrd="0" parTransId="{0D240E63-4AE5-4695-A5CB-E1A48D30368F}" sibTransId="{D83FE80C-EECC-4DE9-89AA-7BF37C14D15F}"/>
    <dgm:cxn modelId="{DB874BF2-DBCF-4BE2-AD36-5A52400235A5}" srcId="{55FF2702-6328-4F95-B5BF-AB02068B5DE0}" destId="{7A585847-E94F-4108-961B-1E86E622ACC5}" srcOrd="3" destOrd="0" parTransId="{79778FF8-3D22-4573-AE5E-4A71C397D57E}" sibTransId="{01CBB856-B42A-403B-9757-01934FFDD8F7}"/>
    <dgm:cxn modelId="{29E2B500-E8EE-4615-8466-F17FA5AF06AC}" type="presOf" srcId="{55FF2702-6328-4F95-B5BF-AB02068B5DE0}" destId="{66803283-2495-4990-B546-080022C67466}" srcOrd="0" destOrd="0" presId="urn:microsoft.com/office/officeart/2005/8/layout/vProcess5"/>
    <dgm:cxn modelId="{59FC7D47-272E-4661-A1C9-93C55DFD5122}" type="presParOf" srcId="{66803283-2495-4990-B546-080022C67466}" destId="{26F2EFB0-6511-424A-A9D5-CB1254FB5D80}" srcOrd="0" destOrd="0" presId="urn:microsoft.com/office/officeart/2005/8/layout/vProcess5"/>
    <dgm:cxn modelId="{733C10C9-ADCE-413E-BE91-ECE7EB7A6156}" type="presParOf" srcId="{66803283-2495-4990-B546-080022C67466}" destId="{3EC3BFAB-DFE7-47A6-B441-118F5AE2F046}" srcOrd="1" destOrd="0" presId="urn:microsoft.com/office/officeart/2005/8/layout/vProcess5"/>
    <dgm:cxn modelId="{3EC8DACE-3BC4-4D66-9128-23288DD4795C}" type="presParOf" srcId="{66803283-2495-4990-B546-080022C67466}" destId="{D43243A9-AFD3-428F-913B-FDED73B656D1}" srcOrd="2" destOrd="0" presId="urn:microsoft.com/office/officeart/2005/8/layout/vProcess5"/>
    <dgm:cxn modelId="{252F3B55-5297-4C6E-AEBB-7A4BA73981A9}" type="presParOf" srcId="{66803283-2495-4990-B546-080022C67466}" destId="{1932FCE9-4B93-4902-A8EC-B6BE04E6B51A}" srcOrd="3" destOrd="0" presId="urn:microsoft.com/office/officeart/2005/8/layout/vProcess5"/>
    <dgm:cxn modelId="{1B1A49CB-E27B-4859-B1E8-502B38E1D809}" type="presParOf" srcId="{66803283-2495-4990-B546-080022C67466}" destId="{B4FB4D9E-9904-4A31-9D76-E109D5C153B3}" srcOrd="4" destOrd="0" presId="urn:microsoft.com/office/officeart/2005/8/layout/vProcess5"/>
    <dgm:cxn modelId="{01AF7212-C99A-4358-B6E5-99256B2A959E}" type="presParOf" srcId="{66803283-2495-4990-B546-080022C67466}" destId="{E0C5FD88-9E2F-4739-85F0-4C017401AE9F}" srcOrd="5" destOrd="0" presId="urn:microsoft.com/office/officeart/2005/8/layout/vProcess5"/>
    <dgm:cxn modelId="{C3A635BE-40CF-4710-9AA3-1AAC559FA719}" type="presParOf" srcId="{66803283-2495-4990-B546-080022C67466}" destId="{346A83F1-7D67-4934-8A8C-EDCA85C01619}" srcOrd="6" destOrd="0" presId="urn:microsoft.com/office/officeart/2005/8/layout/vProcess5"/>
    <dgm:cxn modelId="{BCDBFF0A-E7CB-43B3-BC09-E4BCD0D785FB}" type="presParOf" srcId="{66803283-2495-4990-B546-080022C67466}" destId="{09E5FFFF-32FE-4DB2-87B9-8BF3BB606CFA}" srcOrd="7" destOrd="0" presId="urn:microsoft.com/office/officeart/2005/8/layout/vProcess5"/>
    <dgm:cxn modelId="{678E8627-19C1-4EA4-B6C0-F39CD20F0A90}" type="presParOf" srcId="{66803283-2495-4990-B546-080022C67466}" destId="{AA84A375-25B4-44BA-9CEA-45C5DECFA5BF}" srcOrd="8" destOrd="0" presId="urn:microsoft.com/office/officeart/2005/8/layout/vProcess5"/>
    <dgm:cxn modelId="{B8656B34-63ED-4137-8A65-6CE139DF63E4}" type="presParOf" srcId="{66803283-2495-4990-B546-080022C67466}" destId="{9E17C6C6-6DCC-456B-AB6B-6CD3C8202DCC}" srcOrd="9" destOrd="0" presId="urn:microsoft.com/office/officeart/2005/8/layout/vProcess5"/>
    <dgm:cxn modelId="{29EA8D11-4DA2-4C82-A78B-C783FACB6AD9}" type="presParOf" srcId="{66803283-2495-4990-B546-080022C67466}" destId="{3124E383-50A8-46A0-BC91-A2C908EB13EB}" srcOrd="10" destOrd="0" presId="urn:microsoft.com/office/officeart/2005/8/layout/vProcess5"/>
    <dgm:cxn modelId="{D4D46A51-1F4A-41C2-86CF-1287D18BA7A0}" type="presParOf" srcId="{66803283-2495-4990-B546-080022C67466}" destId="{39ED96AF-864D-4D58-ABC3-B82B767F44B4}" srcOrd="11" destOrd="0" presId="urn:microsoft.com/office/officeart/2005/8/layout/vProcess5"/>
    <dgm:cxn modelId="{4BC48CC6-0DDC-4130-86E7-789E9BD77A82}" type="presParOf" srcId="{66803283-2495-4990-B546-080022C67466}" destId="{49D80671-0CDE-43CE-8E6C-4A6981878A60}" srcOrd="12" destOrd="0" presId="urn:microsoft.com/office/officeart/2005/8/layout/vProcess5"/>
    <dgm:cxn modelId="{4F523034-7B7E-44EA-94FF-19ACB22C8DEA}" type="presParOf" srcId="{66803283-2495-4990-B546-080022C67466}" destId="{D3B8B065-A0D6-47E6-9DF1-09600257C5ED}" srcOrd="13" destOrd="0" presId="urn:microsoft.com/office/officeart/2005/8/layout/vProcess5"/>
    <dgm:cxn modelId="{1C0BA3E0-0590-4A8B-B247-7C27A6182052}" type="presParOf" srcId="{66803283-2495-4990-B546-080022C67466}" destId="{31EBB5C4-DAA0-42F0-B65A-F030A9A4C44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73E80-A81E-4A74-B07B-9DB5A63ACFD2}">
      <dsp:nvSpPr>
        <dsp:cNvPr id="0" name=""/>
        <dsp:cNvSpPr/>
      </dsp:nvSpPr>
      <dsp:spPr>
        <a:xfrm>
          <a:off x="5628937" y="3285087"/>
          <a:ext cx="91440" cy="384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DD7F8-E14E-4A1E-A396-9B3C7339AF91}">
      <dsp:nvSpPr>
        <dsp:cNvPr id="0" name=""/>
        <dsp:cNvSpPr/>
      </dsp:nvSpPr>
      <dsp:spPr>
        <a:xfrm>
          <a:off x="4060478" y="2062346"/>
          <a:ext cx="1614179" cy="384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53"/>
              </a:lnTo>
              <a:lnTo>
                <a:pt x="1614179" y="261753"/>
              </a:lnTo>
              <a:lnTo>
                <a:pt x="1614179" y="384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A56FD-6C9D-4D52-BEA4-4CAE3747B942}">
      <dsp:nvSpPr>
        <dsp:cNvPr id="0" name=""/>
        <dsp:cNvSpPr/>
      </dsp:nvSpPr>
      <dsp:spPr>
        <a:xfrm>
          <a:off x="4014758" y="2062346"/>
          <a:ext cx="91440" cy="384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339BF-3E5C-4C6B-9760-90BD123C5D9F}">
      <dsp:nvSpPr>
        <dsp:cNvPr id="0" name=""/>
        <dsp:cNvSpPr/>
      </dsp:nvSpPr>
      <dsp:spPr>
        <a:xfrm>
          <a:off x="2400578" y="3285087"/>
          <a:ext cx="91440" cy="384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8BFA3-BD51-44C3-8975-D9B9CBF29B0F}">
      <dsp:nvSpPr>
        <dsp:cNvPr id="0" name=""/>
        <dsp:cNvSpPr/>
      </dsp:nvSpPr>
      <dsp:spPr>
        <a:xfrm>
          <a:off x="2446298" y="2062346"/>
          <a:ext cx="1614179" cy="384101"/>
        </a:xfrm>
        <a:custGeom>
          <a:avLst/>
          <a:gdLst/>
          <a:ahLst/>
          <a:cxnLst/>
          <a:rect l="0" t="0" r="0" b="0"/>
          <a:pathLst>
            <a:path>
              <a:moveTo>
                <a:pt x="1614179" y="0"/>
              </a:moveTo>
              <a:lnTo>
                <a:pt x="1614179" y="261753"/>
              </a:lnTo>
              <a:lnTo>
                <a:pt x="0" y="261753"/>
              </a:lnTo>
              <a:lnTo>
                <a:pt x="0" y="384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BD289-3463-40EB-9147-1AC3216315FC}">
      <dsp:nvSpPr>
        <dsp:cNvPr id="0" name=""/>
        <dsp:cNvSpPr/>
      </dsp:nvSpPr>
      <dsp:spPr>
        <a:xfrm>
          <a:off x="4014758" y="839605"/>
          <a:ext cx="91440" cy="384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B7172-25F5-446F-923A-B5B335518ECC}">
      <dsp:nvSpPr>
        <dsp:cNvPr id="0" name=""/>
        <dsp:cNvSpPr/>
      </dsp:nvSpPr>
      <dsp:spPr>
        <a:xfrm>
          <a:off x="3400131" y="965"/>
          <a:ext cx="1320692" cy="838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E6770-3CE8-47BF-8006-4CD80FF6E21E}">
      <dsp:nvSpPr>
        <dsp:cNvPr id="0" name=""/>
        <dsp:cNvSpPr/>
      </dsp:nvSpPr>
      <dsp:spPr>
        <a:xfrm>
          <a:off x="3546875" y="140371"/>
          <a:ext cx="1320692" cy="83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Ms. Pham </a:t>
          </a:r>
          <a:r>
            <a:rPr lang="en-US" sz="1300" kern="1200" dirty="0" err="1" smtClean="0"/>
            <a:t>Thi</a:t>
          </a:r>
          <a:r>
            <a:rPr lang="en-US" sz="1300" kern="1200" dirty="0" smtClean="0"/>
            <a:t> Minh Tam Supervisor</a:t>
          </a:r>
          <a:endParaRPr lang="en-US" sz="1300" kern="1200" dirty="0"/>
        </a:p>
      </dsp:txBody>
      <dsp:txXfrm>
        <a:off x="3571438" y="164934"/>
        <a:ext cx="1271566" cy="789513"/>
      </dsp:txXfrm>
    </dsp:sp>
    <dsp:sp modelId="{3AE882FA-28CC-4940-BFCA-F76B41A67587}">
      <dsp:nvSpPr>
        <dsp:cNvPr id="0" name=""/>
        <dsp:cNvSpPr/>
      </dsp:nvSpPr>
      <dsp:spPr>
        <a:xfrm>
          <a:off x="3400131" y="1223706"/>
          <a:ext cx="1320692" cy="838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68B72-8FAC-4261-BE38-5032FA4E6FE6}">
      <dsp:nvSpPr>
        <dsp:cNvPr id="0" name=""/>
        <dsp:cNvSpPr/>
      </dsp:nvSpPr>
      <dsp:spPr>
        <a:xfrm>
          <a:off x="3546875" y="1363112"/>
          <a:ext cx="1320692" cy="83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Pham Minh </a:t>
          </a:r>
          <a:r>
            <a:rPr lang="en-US" sz="1300" kern="1200" dirty="0" err="1" smtClean="0"/>
            <a:t>Hieu</a:t>
          </a:r>
          <a:r>
            <a:rPr lang="en-US" sz="1300" kern="1200" dirty="0" smtClean="0"/>
            <a:t>        Project Manager </a:t>
          </a:r>
          <a:endParaRPr lang="en-US" sz="1300" kern="1200" dirty="0"/>
        </a:p>
      </dsp:txBody>
      <dsp:txXfrm>
        <a:off x="3571438" y="1387675"/>
        <a:ext cx="1271566" cy="789513"/>
      </dsp:txXfrm>
    </dsp:sp>
    <dsp:sp modelId="{15CAC78F-3A55-4856-B3B3-43CAC26AC36D}">
      <dsp:nvSpPr>
        <dsp:cNvPr id="0" name=""/>
        <dsp:cNvSpPr/>
      </dsp:nvSpPr>
      <dsp:spPr>
        <a:xfrm>
          <a:off x="1785952" y="2446447"/>
          <a:ext cx="1320692" cy="838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AC737-B23E-4386-9924-29CB321E18E1}">
      <dsp:nvSpPr>
        <dsp:cNvPr id="0" name=""/>
        <dsp:cNvSpPr/>
      </dsp:nvSpPr>
      <dsp:spPr>
        <a:xfrm>
          <a:off x="1932695" y="2585853"/>
          <a:ext cx="1320692" cy="83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Dao </a:t>
          </a:r>
          <a:r>
            <a:rPr lang="en-US" sz="1300" kern="1200" dirty="0" err="1" smtClean="0"/>
            <a:t>Duc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Manh</a:t>
          </a:r>
          <a:r>
            <a:rPr lang="en-US" sz="1300" kern="1200" dirty="0" smtClean="0"/>
            <a:t> Technique Leader</a:t>
          </a:r>
          <a:endParaRPr lang="en-US" sz="1300" kern="1200" dirty="0"/>
        </a:p>
      </dsp:txBody>
      <dsp:txXfrm>
        <a:off x="1957258" y="2610416"/>
        <a:ext cx="1271566" cy="789513"/>
      </dsp:txXfrm>
    </dsp:sp>
    <dsp:sp modelId="{08C3FCA1-3C39-4490-A188-F3CF299E3352}">
      <dsp:nvSpPr>
        <dsp:cNvPr id="0" name=""/>
        <dsp:cNvSpPr/>
      </dsp:nvSpPr>
      <dsp:spPr>
        <a:xfrm>
          <a:off x="1785952" y="3669188"/>
          <a:ext cx="1320692" cy="838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56B03-51CB-4B07-A517-26D260F94016}">
      <dsp:nvSpPr>
        <dsp:cNvPr id="0" name=""/>
        <dsp:cNvSpPr/>
      </dsp:nvSpPr>
      <dsp:spPr>
        <a:xfrm>
          <a:off x="1932695" y="3808594"/>
          <a:ext cx="1320692" cy="83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Nguyen </a:t>
          </a:r>
          <a:r>
            <a:rPr lang="en-US" sz="1300" kern="1200" dirty="0" err="1" smtClean="0"/>
            <a:t>Trong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Hieu</a:t>
          </a:r>
          <a:r>
            <a:rPr lang="en-US" sz="1300" kern="1200" dirty="0" smtClean="0"/>
            <a:t>   Developer</a:t>
          </a:r>
          <a:endParaRPr lang="en-US" sz="1300" kern="1200" dirty="0"/>
        </a:p>
      </dsp:txBody>
      <dsp:txXfrm>
        <a:off x="1957258" y="3833157"/>
        <a:ext cx="1271566" cy="789513"/>
      </dsp:txXfrm>
    </dsp:sp>
    <dsp:sp modelId="{AE63DF09-78AF-4B2D-BE37-CFA4AFB05DBB}">
      <dsp:nvSpPr>
        <dsp:cNvPr id="0" name=""/>
        <dsp:cNvSpPr/>
      </dsp:nvSpPr>
      <dsp:spPr>
        <a:xfrm>
          <a:off x="3400131" y="2446447"/>
          <a:ext cx="1320692" cy="838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AAF3D-6D04-4987-B1B6-FEDB06411B14}">
      <dsp:nvSpPr>
        <dsp:cNvPr id="0" name=""/>
        <dsp:cNvSpPr/>
      </dsp:nvSpPr>
      <dsp:spPr>
        <a:xfrm>
          <a:off x="3546875" y="2585853"/>
          <a:ext cx="1320692" cy="83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Vu </a:t>
          </a:r>
          <a:r>
            <a:rPr lang="en-US" sz="1300" kern="1200" dirty="0" err="1" smtClean="0"/>
            <a:t>Thi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Huong</a:t>
          </a:r>
          <a:r>
            <a:rPr lang="en-US" sz="1300" kern="1200" dirty="0" smtClean="0"/>
            <a:t> Tester</a:t>
          </a:r>
          <a:endParaRPr lang="en-US" sz="1300" kern="1200" dirty="0"/>
        </a:p>
      </dsp:txBody>
      <dsp:txXfrm>
        <a:off x="3571438" y="2610416"/>
        <a:ext cx="1271566" cy="789513"/>
      </dsp:txXfrm>
    </dsp:sp>
    <dsp:sp modelId="{092B1F6C-5628-41E4-9D2B-0BDED16A0DE7}">
      <dsp:nvSpPr>
        <dsp:cNvPr id="0" name=""/>
        <dsp:cNvSpPr/>
      </dsp:nvSpPr>
      <dsp:spPr>
        <a:xfrm>
          <a:off x="5014311" y="2446447"/>
          <a:ext cx="1320692" cy="838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C792F-FCAD-4F6D-B88F-355D9F20F6B7}">
      <dsp:nvSpPr>
        <dsp:cNvPr id="0" name=""/>
        <dsp:cNvSpPr/>
      </dsp:nvSpPr>
      <dsp:spPr>
        <a:xfrm>
          <a:off x="5161055" y="2585853"/>
          <a:ext cx="1320692" cy="83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Pham Minh </a:t>
          </a:r>
          <a:r>
            <a:rPr lang="en-US" sz="1300" kern="1200" dirty="0" err="1" smtClean="0"/>
            <a:t>Hieu</a:t>
          </a:r>
          <a:r>
            <a:rPr lang="en-US" sz="1300" kern="1200" dirty="0" smtClean="0"/>
            <a:t>               BA Leader</a:t>
          </a:r>
          <a:endParaRPr lang="en-US" sz="1300" kern="1200" dirty="0"/>
        </a:p>
      </dsp:txBody>
      <dsp:txXfrm>
        <a:off x="5185618" y="2610416"/>
        <a:ext cx="1271566" cy="789513"/>
      </dsp:txXfrm>
    </dsp:sp>
    <dsp:sp modelId="{57ECCDEE-B0BA-45FC-8B03-CC34A6F8F699}">
      <dsp:nvSpPr>
        <dsp:cNvPr id="0" name=""/>
        <dsp:cNvSpPr/>
      </dsp:nvSpPr>
      <dsp:spPr>
        <a:xfrm>
          <a:off x="5014311" y="3669188"/>
          <a:ext cx="1320692" cy="838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661ED-D164-4D90-BA54-563C58C7CBEC}">
      <dsp:nvSpPr>
        <dsp:cNvPr id="0" name=""/>
        <dsp:cNvSpPr/>
      </dsp:nvSpPr>
      <dsp:spPr>
        <a:xfrm>
          <a:off x="5161055" y="3808594"/>
          <a:ext cx="1320692" cy="83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Vu </a:t>
          </a:r>
          <a:r>
            <a:rPr lang="en-US" sz="1300" kern="1200" dirty="0" err="1" smtClean="0"/>
            <a:t>Thi</a:t>
          </a:r>
          <a:r>
            <a:rPr lang="en-US" sz="1300" kern="1200" dirty="0" smtClean="0"/>
            <a:t>  </a:t>
          </a:r>
          <a:r>
            <a:rPr lang="en-US" sz="1300" kern="1200" dirty="0" err="1" smtClean="0"/>
            <a:t>Huong</a:t>
          </a:r>
          <a:r>
            <a:rPr lang="en-US" sz="1300" kern="1200" dirty="0" smtClean="0"/>
            <a:t> BA</a:t>
          </a:r>
          <a:endParaRPr lang="en-US" sz="1300" kern="1200" dirty="0"/>
        </a:p>
      </dsp:txBody>
      <dsp:txXfrm>
        <a:off x="5185618" y="3833157"/>
        <a:ext cx="1271566" cy="789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3BFAB-DFE7-47A6-B441-118F5AE2F046}">
      <dsp:nvSpPr>
        <dsp:cNvPr id="0" name=""/>
        <dsp:cNvSpPr/>
      </dsp:nvSpPr>
      <dsp:spPr>
        <a:xfrm>
          <a:off x="154378" y="86821"/>
          <a:ext cx="4887786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Requirement Analysis</a:t>
          </a:r>
          <a:endParaRPr lang="en-US" sz="2400" kern="1200" dirty="0"/>
        </a:p>
      </dsp:txBody>
      <dsp:txXfrm>
        <a:off x="178883" y="111326"/>
        <a:ext cx="4108065" cy="787666"/>
      </dsp:txXfrm>
    </dsp:sp>
    <dsp:sp modelId="{D43243A9-AFD3-428F-913B-FDED73B656D1}">
      <dsp:nvSpPr>
        <dsp:cNvPr id="0" name=""/>
        <dsp:cNvSpPr/>
      </dsp:nvSpPr>
      <dsp:spPr>
        <a:xfrm>
          <a:off x="514385" y="960511"/>
          <a:ext cx="4801143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Test Planning</a:t>
          </a:r>
          <a:endParaRPr lang="en-US" sz="2400" kern="1200" dirty="0"/>
        </a:p>
      </dsp:txBody>
      <dsp:txXfrm>
        <a:off x="538890" y="985016"/>
        <a:ext cx="3983459" cy="787666"/>
      </dsp:txXfrm>
    </dsp:sp>
    <dsp:sp modelId="{1932FCE9-4B93-4902-A8EC-B6BE04E6B51A}">
      <dsp:nvSpPr>
        <dsp:cNvPr id="0" name=""/>
        <dsp:cNvSpPr/>
      </dsp:nvSpPr>
      <dsp:spPr>
        <a:xfrm>
          <a:off x="874423" y="1896617"/>
          <a:ext cx="4714436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Test Case Development</a:t>
          </a:r>
          <a:endParaRPr lang="en-US" sz="2400" kern="1200" dirty="0"/>
        </a:p>
      </dsp:txBody>
      <dsp:txXfrm>
        <a:off x="898928" y="1921122"/>
        <a:ext cx="3910634" cy="787666"/>
      </dsp:txXfrm>
    </dsp:sp>
    <dsp:sp modelId="{B4FB4D9E-9904-4A31-9D76-E109D5C153B3}">
      <dsp:nvSpPr>
        <dsp:cNvPr id="0" name=""/>
        <dsp:cNvSpPr/>
      </dsp:nvSpPr>
      <dsp:spPr>
        <a:xfrm>
          <a:off x="1306463" y="2832722"/>
          <a:ext cx="4771731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Test Execution</a:t>
          </a:r>
          <a:endParaRPr lang="en-US" sz="2400" kern="1200" dirty="0"/>
        </a:p>
      </dsp:txBody>
      <dsp:txXfrm>
        <a:off x="1330968" y="2857227"/>
        <a:ext cx="3958756" cy="787666"/>
      </dsp:txXfrm>
    </dsp:sp>
    <dsp:sp modelId="{E0C5FD88-9E2F-4739-85F0-4C017401AE9F}">
      <dsp:nvSpPr>
        <dsp:cNvPr id="0" name=""/>
        <dsp:cNvSpPr/>
      </dsp:nvSpPr>
      <dsp:spPr>
        <a:xfrm>
          <a:off x="1882568" y="3696815"/>
          <a:ext cx="4541023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Test Cycle Closure</a:t>
          </a:r>
          <a:endParaRPr lang="en-US" sz="2400" kern="1200" dirty="0"/>
        </a:p>
      </dsp:txBody>
      <dsp:txXfrm>
        <a:off x="1907073" y="3721320"/>
        <a:ext cx="3764984" cy="787666"/>
      </dsp:txXfrm>
    </dsp:sp>
    <dsp:sp modelId="{346A83F1-7D67-4934-8A8C-EDCA85C01619}">
      <dsp:nvSpPr>
        <dsp:cNvPr id="0" name=""/>
        <dsp:cNvSpPr/>
      </dsp:nvSpPr>
      <dsp:spPr>
        <a:xfrm>
          <a:off x="4474840" y="528465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597204" y="528465"/>
        <a:ext cx="299111" cy="409239"/>
      </dsp:txXfrm>
    </dsp:sp>
    <dsp:sp modelId="{09E5FFFF-32FE-4DB2-87B9-8BF3BB606CFA}">
      <dsp:nvSpPr>
        <dsp:cNvPr id="0" name=""/>
        <dsp:cNvSpPr/>
      </dsp:nvSpPr>
      <dsp:spPr>
        <a:xfrm>
          <a:off x="4762875" y="1536579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885239" y="1536579"/>
        <a:ext cx="299111" cy="409239"/>
      </dsp:txXfrm>
    </dsp:sp>
    <dsp:sp modelId="{AA84A375-25B4-44BA-9CEA-45C5DECFA5BF}">
      <dsp:nvSpPr>
        <dsp:cNvPr id="0" name=""/>
        <dsp:cNvSpPr/>
      </dsp:nvSpPr>
      <dsp:spPr>
        <a:xfrm>
          <a:off x="5050904" y="2472682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73268" y="2472682"/>
        <a:ext cx="299111" cy="409239"/>
      </dsp:txXfrm>
    </dsp:sp>
    <dsp:sp modelId="{9E17C6C6-6DCC-456B-AB6B-6CD3C8202DCC}">
      <dsp:nvSpPr>
        <dsp:cNvPr id="0" name=""/>
        <dsp:cNvSpPr/>
      </dsp:nvSpPr>
      <dsp:spPr>
        <a:xfrm>
          <a:off x="5482953" y="3336778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605317" y="3336778"/>
        <a:ext cx="299111" cy="409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0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466725"/>
            <a:ext cx="3135313" cy="244475"/>
          </a:xfrm>
        </p:spPr>
        <p:txBody>
          <a:bodyPr/>
          <a:lstStyle>
            <a:lvl1pPr algn="l"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4D5AA679-5F76-40B2-9DBE-2E138AFBD9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81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106" name="Picture 34" descr="p12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41713"/>
            <a:ext cx="850900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096FC1-FFE8-4A8E-A75B-0F42A6E0C3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1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A9B7EC-B2E4-42A2-997C-FA74E24E49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AFA5F852-EADC-4E1B-B5E3-32313D0B3B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4E0E813B-5F7C-498E-B206-2D0F02C257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ADE493-D935-4507-A2E9-21CF7362FB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8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08409B-0184-469B-8D52-084F12AA67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7FFB42-ABE8-4CD2-BD44-2B8EB330C1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4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923BD7-C004-4719-8C68-F9406CF7CD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6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D47C4-FFB4-4D32-8795-B98DA973F9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062C7D-2723-4EB6-8F9B-4CB3D4AD72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99C9D0-F54C-44AE-8FB5-76B119FD49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2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4189A7-2C11-45AF-9197-3A8A30F707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Image" r:id="rId17" imgW="12990476" imgH="1752381" progId="Photoshop.Image.7">
                  <p:embed/>
                </p:oleObj>
              </mc:Choice>
              <mc:Fallback>
                <p:oleObj name="Image" r:id="rId17" imgW="12990476" imgH="1752381" progId="Photoshop.Image.7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1675"/>
                        <a:ext cx="91440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1AAA8242-2996-47ED-AB01-DC1034EED0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  <p:pic>
        <p:nvPicPr>
          <p:cNvPr id="1128" name="Picture 104" descr="p12_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835696" y="692696"/>
            <a:ext cx="2448272" cy="216024"/>
          </a:xfrm>
        </p:spPr>
        <p:txBody>
          <a:bodyPr/>
          <a:lstStyle/>
          <a:p>
            <a:r>
              <a:rPr lang="en-US" dirty="0" smtClean="0"/>
              <a:t>www.fpt.edu.vn</a:t>
            </a: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00400" y="4149080"/>
            <a:ext cx="5943600" cy="81379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F-Flashcard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150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Dream of Innovation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860032" y="4797152"/>
            <a:ext cx="4283968" cy="2060848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Supervisor: Ms. Pham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Thi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 Minh Tam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accent5">
                    <a:lumMod val="50000"/>
                  </a:schemeClr>
                </a:solidFill>
              </a:rPr>
              <a:t>Members: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Dao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Duc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Manh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	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    Pham Minh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Hieu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Nguyen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Hieu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	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    Vu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Thi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</a:rPr>
              <a:t>Huong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 8h per day, 5 days per week</a:t>
            </a:r>
          </a:p>
          <a:p>
            <a:pPr>
              <a:defRPr/>
            </a:pPr>
            <a:r>
              <a:rPr lang="en-US" dirty="0"/>
              <a:t>Meeting with project’s supervisor every week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5200"/>
            <a:ext cx="169227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505200"/>
            <a:ext cx="3095625" cy="200025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40944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8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III). </a:t>
            </a:r>
            <a:r>
              <a:rPr lang="en-US" dirty="0"/>
              <a:t>Requirement Specifications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5" name="Picture 2" descr="http://www.softwarepaths.ie/wp-content/uploads/2011/12/requirements-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624736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7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System Overview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5" name="Picture 8" descr="GSS 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38337"/>
            <a:ext cx="7920879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6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Functional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Android Application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2222859" cy="395128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Web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17" name="Picture 16" descr="C:\Users\hieupm01546\Desktop\EnglishScreen\hom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680520" cy="32109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Functional Requirements(</a:t>
            </a:r>
            <a:r>
              <a:rPr lang="en-US" dirty="0" err="1">
                <a:solidFill>
                  <a:srgbClr val="FFC000"/>
                </a:solidFill>
              </a:rPr>
              <a:t>cont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User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48243761"/>
              </p:ext>
            </p:extLst>
          </p:nvPr>
        </p:nvGraphicFramePr>
        <p:xfrm>
          <a:off x="2699793" y="1700808"/>
          <a:ext cx="6264695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2874624"/>
                <a:gridCol w="792999"/>
                <a:gridCol w="1030898"/>
              </a:tblGrid>
              <a:tr h="720080">
                <a:tc>
                  <a:txBody>
                    <a:bodyPr/>
                    <a:lstStyle/>
                    <a:p>
                      <a:r>
                        <a:rPr lang="en-US" dirty="0" smtClean="0"/>
                        <a:t>Code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Mobile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Account</a:t>
                      </a:r>
                      <a:r>
                        <a:rPr lang="en-US" baseline="0" dirty="0" smtClean="0"/>
                        <a:t> Manager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password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Edit Profile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14" name="Picture 23" descr="User-ic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6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Functional Requirements(</a:t>
            </a:r>
            <a:r>
              <a:rPr lang="en-US" dirty="0" err="1">
                <a:solidFill>
                  <a:srgbClr val="FFC000"/>
                </a:solidFill>
              </a:rPr>
              <a:t>cont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101801"/>
              </p:ext>
            </p:extLst>
          </p:nvPr>
        </p:nvGraphicFramePr>
        <p:xfrm>
          <a:off x="323528" y="1676400"/>
          <a:ext cx="8280921" cy="481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4104648"/>
                <a:gridCol w="993659"/>
                <a:gridCol w="1112384"/>
              </a:tblGrid>
              <a:tr h="597117"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</a:t>
                      </a:r>
                      <a:endParaRPr lang="en-US" dirty="0"/>
                    </a:p>
                  </a:txBody>
                  <a:tcPr/>
                </a:tc>
              </a:tr>
              <a:tr h="597117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71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 all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97117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Vocabulary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r>
                        <a:rPr lang="en-US" baseline="0" dirty="0" smtClean="0"/>
                        <a:t> all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971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Add New Vocabulary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971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Vocabulary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971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Edit Vocabulary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5971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Delete Vocabulary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</p:spTree>
    <p:extLst>
      <p:ext uri="{BB962C8B-B14F-4D97-AF65-F5344CB8AC3E}">
        <p14:creationId xmlns:p14="http://schemas.microsoft.com/office/powerpoint/2010/main" val="23262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Functional Requirements(</a:t>
            </a:r>
            <a:r>
              <a:rPr lang="en-US" sz="3600" dirty="0" err="1">
                <a:solidFill>
                  <a:srgbClr val="FFC000"/>
                </a:solidFill>
              </a:rPr>
              <a:t>cont</a:t>
            </a:r>
            <a:r>
              <a:rPr lang="en-US" sz="3600" dirty="0">
                <a:solidFill>
                  <a:srgbClr val="FFC000"/>
                </a:solidFill>
              </a:rPr>
              <a:t>)</a:t>
            </a:r>
            <a:endParaRPr lang="en-US" sz="2000" dirty="0"/>
          </a:p>
        </p:txBody>
      </p:sp>
      <p:grpSp>
        <p:nvGrpSpPr>
          <p:cNvPr id="102438" name="Group 38"/>
          <p:cNvGrpSpPr>
            <a:grpSpLocks/>
          </p:cNvGrpSpPr>
          <p:nvPr/>
        </p:nvGrpSpPr>
        <p:grpSpPr bwMode="auto">
          <a:xfrm>
            <a:off x="0" y="1981200"/>
            <a:ext cx="4611688" cy="939800"/>
            <a:chOff x="0" y="1248"/>
            <a:chExt cx="2905" cy="592"/>
          </a:xfrm>
        </p:grpSpPr>
        <p:sp>
          <p:nvSpPr>
            <p:cNvPr id="102424" name="Rectangle 24"/>
            <p:cNvSpPr>
              <a:spLocks noChangeArrowheads="1"/>
            </p:cNvSpPr>
            <p:nvPr/>
          </p:nvSpPr>
          <p:spPr bwMode="gray">
            <a:xfrm>
              <a:off x="0" y="1410"/>
              <a:ext cx="2584" cy="426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25" name="Group 25"/>
            <p:cNvGrpSpPr>
              <a:grpSpLocks/>
            </p:cNvGrpSpPr>
            <p:nvPr/>
          </p:nvGrpSpPr>
          <p:grpSpPr bwMode="auto">
            <a:xfrm>
              <a:off x="2257" y="1248"/>
              <a:ext cx="648" cy="592"/>
              <a:chOff x="1488" y="1968"/>
              <a:chExt cx="432" cy="432"/>
            </a:xfrm>
          </p:grpSpPr>
          <p:grpSp>
            <p:nvGrpSpPr>
              <p:cNvPr id="102426" name="Group 26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102427" name="Oval 27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3921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8" name="Freeform 2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429" name="Text Box 29"/>
              <p:cNvSpPr txBox="1">
                <a:spLocks noChangeArrowheads="1"/>
              </p:cNvSpPr>
              <p:nvPr/>
            </p:nvSpPr>
            <p:spPr bwMode="gray">
              <a:xfrm>
                <a:off x="1629" y="2016"/>
                <a:ext cx="17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1</a:t>
                </a:r>
                <a:endPara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02430" name="Text Box 30"/>
            <p:cNvSpPr txBox="1">
              <a:spLocks noChangeArrowheads="1"/>
            </p:cNvSpPr>
            <p:nvPr/>
          </p:nvSpPr>
          <p:spPr bwMode="gray">
            <a:xfrm>
              <a:off x="68" y="1494"/>
              <a:ext cx="21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 smtClean="0">
                  <a:solidFill>
                    <a:schemeClr val="bg1"/>
                  </a:solidFill>
                </a:rPr>
                <a:t>Search Vocabulary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439" name="Group 39"/>
          <p:cNvGrpSpPr>
            <a:grpSpLocks/>
          </p:cNvGrpSpPr>
          <p:nvPr/>
        </p:nvGrpSpPr>
        <p:grpSpPr bwMode="auto">
          <a:xfrm>
            <a:off x="0" y="3043238"/>
            <a:ext cx="5208588" cy="944562"/>
            <a:chOff x="0" y="1917"/>
            <a:chExt cx="3281" cy="595"/>
          </a:xfrm>
        </p:grpSpPr>
        <p:sp>
          <p:nvSpPr>
            <p:cNvPr id="102410" name="Rectangle 10"/>
            <p:cNvSpPr>
              <a:spLocks noChangeArrowheads="1"/>
            </p:cNvSpPr>
            <p:nvPr/>
          </p:nvSpPr>
          <p:spPr bwMode="gray">
            <a:xfrm>
              <a:off x="0" y="2066"/>
              <a:ext cx="2846" cy="42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11" name="Group 11"/>
            <p:cNvGrpSpPr>
              <a:grpSpLocks/>
            </p:cNvGrpSpPr>
            <p:nvPr/>
          </p:nvGrpSpPr>
          <p:grpSpPr bwMode="auto">
            <a:xfrm>
              <a:off x="2640" y="1917"/>
              <a:ext cx="641" cy="595"/>
              <a:chOff x="3938" y="1968"/>
              <a:chExt cx="430" cy="437"/>
            </a:xfrm>
          </p:grpSpPr>
          <p:grpSp>
            <p:nvGrpSpPr>
              <p:cNvPr id="102412" name="Group 12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02413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3019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14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415" name="Text Box 15"/>
              <p:cNvSpPr txBox="1">
                <a:spLocks noChangeArrowheads="1"/>
              </p:cNvSpPr>
              <p:nvPr/>
            </p:nvSpPr>
            <p:spPr bwMode="gray">
              <a:xfrm>
                <a:off x="4065" y="2028"/>
                <a:ext cx="17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2</a:t>
                </a:r>
                <a:endPara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02431" name="Text Box 31"/>
            <p:cNvSpPr txBox="1">
              <a:spLocks noChangeArrowheads="1"/>
            </p:cNvSpPr>
            <p:nvPr/>
          </p:nvSpPr>
          <p:spPr bwMode="gray">
            <a:xfrm>
              <a:off x="68" y="2180"/>
              <a:ext cx="2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smtClean="0">
                  <a:solidFill>
                    <a:schemeClr val="bg1"/>
                  </a:solidFill>
                </a:rPr>
                <a:t>Add New Vocabulary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436" name="Group 36"/>
          <p:cNvGrpSpPr>
            <a:grpSpLocks/>
          </p:cNvGrpSpPr>
          <p:nvPr/>
        </p:nvGrpSpPr>
        <p:grpSpPr bwMode="auto">
          <a:xfrm>
            <a:off x="0" y="4051300"/>
            <a:ext cx="5867400" cy="962025"/>
            <a:chOff x="0" y="2448"/>
            <a:chExt cx="3951" cy="646"/>
          </a:xfrm>
        </p:grpSpPr>
        <p:sp>
          <p:nvSpPr>
            <p:cNvPr id="102417" name="Rectangle 17"/>
            <p:cNvSpPr>
              <a:spLocks noChangeArrowheads="1"/>
            </p:cNvSpPr>
            <p:nvPr/>
          </p:nvSpPr>
          <p:spPr bwMode="gray">
            <a:xfrm>
              <a:off x="0" y="2640"/>
              <a:ext cx="3582" cy="45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18" name="Group 18"/>
            <p:cNvGrpSpPr>
              <a:grpSpLocks/>
            </p:cNvGrpSpPr>
            <p:nvPr/>
          </p:nvGrpSpPr>
          <p:grpSpPr bwMode="auto">
            <a:xfrm>
              <a:off x="3259" y="2448"/>
              <a:ext cx="692" cy="638"/>
              <a:chOff x="3552" y="3339"/>
              <a:chExt cx="412" cy="392"/>
            </a:xfrm>
          </p:grpSpPr>
          <p:grpSp>
            <p:nvGrpSpPr>
              <p:cNvPr id="102419" name="Group 19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02420" name="Oval 2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1" name="Freeform 2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422" name="Text Box 22"/>
              <p:cNvSpPr txBox="1">
                <a:spLocks noChangeArrowheads="1"/>
              </p:cNvSpPr>
              <p:nvPr/>
            </p:nvSpPr>
            <p:spPr bwMode="gray">
              <a:xfrm>
                <a:off x="3699" y="3360"/>
                <a:ext cx="162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3</a:t>
                </a:r>
                <a:endPara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02432" name="Text Box 32"/>
            <p:cNvSpPr txBox="1">
              <a:spLocks noChangeArrowheads="1"/>
            </p:cNvSpPr>
            <p:nvPr/>
          </p:nvSpPr>
          <p:spPr bwMode="gray">
            <a:xfrm>
              <a:off x="73" y="2790"/>
              <a:ext cx="309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smtClean="0">
                  <a:solidFill>
                    <a:schemeClr val="bg1"/>
                  </a:solidFill>
                </a:rPr>
                <a:t>Edit Vocabulary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435" name="Group 35"/>
          <p:cNvGrpSpPr>
            <a:grpSpLocks/>
          </p:cNvGrpSpPr>
          <p:nvPr/>
        </p:nvGrpSpPr>
        <p:grpSpPr bwMode="auto">
          <a:xfrm>
            <a:off x="0" y="5140325"/>
            <a:ext cx="6486525" cy="955675"/>
            <a:chOff x="0" y="3134"/>
            <a:chExt cx="4368" cy="642"/>
          </a:xfrm>
        </p:grpSpPr>
        <p:sp>
          <p:nvSpPr>
            <p:cNvPr id="102404" name="Rectangle 4"/>
            <p:cNvSpPr>
              <a:spLocks noChangeArrowheads="1"/>
            </p:cNvSpPr>
            <p:nvPr/>
          </p:nvSpPr>
          <p:spPr bwMode="gray">
            <a:xfrm>
              <a:off x="0" y="3299"/>
              <a:ext cx="4117" cy="45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05" name="Group 5"/>
            <p:cNvGrpSpPr>
              <a:grpSpLocks/>
            </p:cNvGrpSpPr>
            <p:nvPr/>
          </p:nvGrpSpPr>
          <p:grpSpPr bwMode="auto">
            <a:xfrm>
              <a:off x="3696" y="3134"/>
              <a:ext cx="672" cy="642"/>
              <a:chOff x="2016" y="1920"/>
              <a:chExt cx="1680" cy="1680"/>
            </a:xfrm>
          </p:grpSpPr>
          <p:sp>
            <p:nvSpPr>
              <p:cNvPr id="102406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07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08" name="Text Box 8"/>
            <p:cNvSpPr txBox="1">
              <a:spLocks noChangeArrowheads="1"/>
            </p:cNvSpPr>
            <p:nvPr/>
          </p:nvSpPr>
          <p:spPr bwMode="gray">
            <a:xfrm>
              <a:off x="3943" y="3176"/>
              <a:ext cx="27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4</a:t>
              </a:r>
            </a:p>
          </p:txBody>
        </p:sp>
        <p:sp>
          <p:nvSpPr>
            <p:cNvPr id="102433" name="Text Box 33"/>
            <p:cNvSpPr txBox="1">
              <a:spLocks noChangeArrowheads="1"/>
            </p:cNvSpPr>
            <p:nvPr/>
          </p:nvSpPr>
          <p:spPr bwMode="gray">
            <a:xfrm>
              <a:off x="73" y="3455"/>
              <a:ext cx="34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dirty="0" smtClean="0">
                  <a:solidFill>
                    <a:schemeClr val="bg1"/>
                  </a:solidFill>
                </a:rPr>
                <a:t>Delete Vocabulary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2434" name="AutoShape 34"/>
          <p:cNvSpPr>
            <a:spLocks noChangeArrowheads="1"/>
          </p:cNvSpPr>
          <p:nvPr/>
        </p:nvSpPr>
        <p:spPr bwMode="gray">
          <a:xfrm>
            <a:off x="6493426" y="1765126"/>
            <a:ext cx="1937239" cy="1884212"/>
          </a:xfrm>
          <a:prstGeom prst="wedgeRoundRectCallout">
            <a:avLst>
              <a:gd name="adj1" fmla="val -51083"/>
              <a:gd name="adj2" fmla="val 80523"/>
              <a:gd name="adj3" fmla="val 16667"/>
            </a:avLst>
          </a:prstGeom>
          <a:solidFill>
            <a:srgbClr val="DDDDDD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dirty="0" smtClean="0">
                <a:solidFill>
                  <a:srgbClr val="002060"/>
                </a:solidFill>
              </a:rPr>
              <a:t>Vocabulary Management</a:t>
            </a:r>
          </a:p>
          <a:p>
            <a:pPr algn="ctr" eaLnBrk="0" hangingPunct="0"/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Usability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Simple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Minimum surprise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Easy to use</a:t>
            </a:r>
          </a:p>
          <a:p>
            <a:r>
              <a:rPr lang="en-US" dirty="0"/>
              <a:t>Reliability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Accuracy</a:t>
            </a:r>
          </a:p>
          <a:p>
            <a:r>
              <a:rPr lang="en-US" dirty="0"/>
              <a:t>Performance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Response time</a:t>
            </a:r>
          </a:p>
          <a:p>
            <a:r>
              <a:rPr lang="en-US" dirty="0"/>
              <a:t>Data Integrity</a:t>
            </a:r>
          </a:p>
          <a:p>
            <a:pPr marL="0" indent="0">
              <a:buNone/>
            </a:pPr>
            <a:endParaRPr lang="en-US" sz="35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211961" y="2174875"/>
            <a:ext cx="4680520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0" y="2244247"/>
            <a:ext cx="4326883" cy="3484065"/>
            <a:chOff x="6817040" y="897621"/>
            <a:chExt cx="6549360" cy="5216576"/>
          </a:xfrm>
        </p:grpSpPr>
        <p:sp>
          <p:nvSpPr>
            <p:cNvPr id="18" name="Freeform 17"/>
            <p:cNvSpPr/>
            <p:nvPr/>
          </p:nvSpPr>
          <p:spPr>
            <a:xfrm>
              <a:off x="9013134" y="2220277"/>
              <a:ext cx="2493764" cy="2493764"/>
            </a:xfrm>
            <a:custGeom>
              <a:avLst/>
              <a:gdLst>
                <a:gd name="connsiteX0" fmla="*/ 0 w 2493764"/>
                <a:gd name="connsiteY0" fmla="*/ 1246882 h 2493764"/>
                <a:gd name="connsiteX1" fmla="*/ 1246882 w 2493764"/>
                <a:gd name="connsiteY1" fmla="*/ 0 h 2493764"/>
                <a:gd name="connsiteX2" fmla="*/ 2493764 w 2493764"/>
                <a:gd name="connsiteY2" fmla="*/ 1246882 h 2493764"/>
                <a:gd name="connsiteX3" fmla="*/ 1246882 w 2493764"/>
                <a:gd name="connsiteY3" fmla="*/ 2493764 h 2493764"/>
                <a:gd name="connsiteX4" fmla="*/ 0 w 2493764"/>
                <a:gd name="connsiteY4" fmla="*/ 1246882 h 249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764" h="2493764">
                  <a:moveTo>
                    <a:pt x="0" y="1246882"/>
                  </a:moveTo>
                  <a:cubicBezTo>
                    <a:pt x="0" y="558248"/>
                    <a:pt x="558248" y="0"/>
                    <a:pt x="1246882" y="0"/>
                  </a:cubicBezTo>
                  <a:cubicBezTo>
                    <a:pt x="1935516" y="0"/>
                    <a:pt x="2493764" y="558248"/>
                    <a:pt x="2493764" y="1246882"/>
                  </a:cubicBezTo>
                  <a:cubicBezTo>
                    <a:pt x="2493764" y="1935516"/>
                    <a:pt x="1935516" y="2493764"/>
                    <a:pt x="1246882" y="2493764"/>
                  </a:cubicBezTo>
                  <a:cubicBezTo>
                    <a:pt x="558248" y="2493764"/>
                    <a:pt x="0" y="1935516"/>
                    <a:pt x="0" y="124688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08383" tIns="408383" rIns="408383" bIns="408383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Non-functional</a:t>
              </a:r>
              <a:endParaRPr lang="en-US" sz="24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371855" y="897621"/>
              <a:ext cx="3468624" cy="1870325"/>
            </a:xfrm>
            <a:custGeom>
              <a:avLst/>
              <a:gdLst>
                <a:gd name="connsiteX0" fmla="*/ 0 w 1246882"/>
                <a:gd name="connsiteY0" fmla="*/ 623441 h 1246882"/>
                <a:gd name="connsiteX1" fmla="*/ 623441 w 1246882"/>
                <a:gd name="connsiteY1" fmla="*/ 0 h 1246882"/>
                <a:gd name="connsiteX2" fmla="*/ 1246882 w 1246882"/>
                <a:gd name="connsiteY2" fmla="*/ 623441 h 1246882"/>
                <a:gd name="connsiteX3" fmla="*/ 623441 w 1246882"/>
                <a:gd name="connsiteY3" fmla="*/ 1246882 h 1246882"/>
                <a:gd name="connsiteX4" fmla="*/ 0 w 1246882"/>
                <a:gd name="connsiteY4" fmla="*/ 623441 h 124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882" h="1246882">
                  <a:moveTo>
                    <a:pt x="0" y="623441"/>
                  </a:moveTo>
                  <a:cubicBezTo>
                    <a:pt x="0" y="279124"/>
                    <a:pt x="279124" y="0"/>
                    <a:pt x="623441" y="0"/>
                  </a:cubicBezTo>
                  <a:cubicBezTo>
                    <a:pt x="967758" y="0"/>
                    <a:pt x="1246882" y="279124"/>
                    <a:pt x="1246882" y="623441"/>
                  </a:cubicBezTo>
                  <a:cubicBezTo>
                    <a:pt x="1246882" y="967758"/>
                    <a:pt x="967758" y="1246882"/>
                    <a:pt x="623441" y="1246882"/>
                  </a:cubicBezTo>
                  <a:cubicBezTo>
                    <a:pt x="279124" y="1246882"/>
                    <a:pt x="0" y="967758"/>
                    <a:pt x="0" y="6234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686585"/>
                <a:satOff val="-12202"/>
                <a:lumOff val="392"/>
                <a:alphaOff val="0"/>
              </a:schemeClr>
            </a:fillRef>
            <a:effectRef idx="0">
              <a:schemeClr val="accent2">
                <a:alpha val="50000"/>
                <a:hueOff val="686585"/>
                <a:satOff val="-12202"/>
                <a:lumOff val="392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72" tIns="196572" rIns="196572" bIns="19657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Usability</a:t>
              </a:r>
              <a:endParaRPr lang="en-US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59260" y="2570747"/>
              <a:ext cx="2307140" cy="1870325"/>
            </a:xfrm>
            <a:custGeom>
              <a:avLst/>
              <a:gdLst>
                <a:gd name="connsiteX0" fmla="*/ 0 w 1246882"/>
                <a:gd name="connsiteY0" fmla="*/ 623441 h 1246882"/>
                <a:gd name="connsiteX1" fmla="*/ 623441 w 1246882"/>
                <a:gd name="connsiteY1" fmla="*/ 0 h 1246882"/>
                <a:gd name="connsiteX2" fmla="*/ 1246882 w 1246882"/>
                <a:gd name="connsiteY2" fmla="*/ 623441 h 1246882"/>
                <a:gd name="connsiteX3" fmla="*/ 623441 w 1246882"/>
                <a:gd name="connsiteY3" fmla="*/ 1246882 h 1246882"/>
                <a:gd name="connsiteX4" fmla="*/ 0 w 1246882"/>
                <a:gd name="connsiteY4" fmla="*/ 623441 h 124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882" h="1246882">
                  <a:moveTo>
                    <a:pt x="0" y="623441"/>
                  </a:moveTo>
                  <a:cubicBezTo>
                    <a:pt x="0" y="279124"/>
                    <a:pt x="279124" y="0"/>
                    <a:pt x="623441" y="0"/>
                  </a:cubicBezTo>
                  <a:cubicBezTo>
                    <a:pt x="967758" y="0"/>
                    <a:pt x="1246882" y="279124"/>
                    <a:pt x="1246882" y="623441"/>
                  </a:cubicBezTo>
                  <a:cubicBezTo>
                    <a:pt x="1246882" y="967758"/>
                    <a:pt x="967758" y="1246882"/>
                    <a:pt x="623441" y="1246882"/>
                  </a:cubicBezTo>
                  <a:cubicBezTo>
                    <a:pt x="279124" y="1246882"/>
                    <a:pt x="0" y="967758"/>
                    <a:pt x="0" y="6234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1373170"/>
                <a:satOff val="-24404"/>
                <a:lumOff val="785"/>
                <a:alphaOff val="0"/>
              </a:schemeClr>
            </a:fillRef>
            <a:effectRef idx="0">
              <a:schemeClr val="accent2">
                <a:alpha val="50000"/>
                <a:hueOff val="1373170"/>
                <a:satOff val="-24404"/>
                <a:lumOff val="78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72" tIns="196572" rIns="196572" bIns="19657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Reliability</a:t>
              </a:r>
              <a:endParaRPr lang="en-US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525705" y="4243872"/>
              <a:ext cx="3468624" cy="1870325"/>
            </a:xfrm>
            <a:custGeom>
              <a:avLst/>
              <a:gdLst>
                <a:gd name="connsiteX0" fmla="*/ 0 w 1246882"/>
                <a:gd name="connsiteY0" fmla="*/ 623441 h 1246882"/>
                <a:gd name="connsiteX1" fmla="*/ 623441 w 1246882"/>
                <a:gd name="connsiteY1" fmla="*/ 0 h 1246882"/>
                <a:gd name="connsiteX2" fmla="*/ 1246882 w 1246882"/>
                <a:gd name="connsiteY2" fmla="*/ 623441 h 1246882"/>
                <a:gd name="connsiteX3" fmla="*/ 623441 w 1246882"/>
                <a:gd name="connsiteY3" fmla="*/ 1246882 h 1246882"/>
                <a:gd name="connsiteX4" fmla="*/ 0 w 1246882"/>
                <a:gd name="connsiteY4" fmla="*/ 623441 h 124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882" h="1246882">
                  <a:moveTo>
                    <a:pt x="0" y="623441"/>
                  </a:moveTo>
                  <a:cubicBezTo>
                    <a:pt x="0" y="279124"/>
                    <a:pt x="279124" y="0"/>
                    <a:pt x="623441" y="0"/>
                  </a:cubicBezTo>
                  <a:cubicBezTo>
                    <a:pt x="967758" y="0"/>
                    <a:pt x="1246882" y="279124"/>
                    <a:pt x="1246882" y="623441"/>
                  </a:cubicBezTo>
                  <a:cubicBezTo>
                    <a:pt x="1246882" y="967758"/>
                    <a:pt x="967758" y="1246882"/>
                    <a:pt x="623441" y="1246882"/>
                  </a:cubicBezTo>
                  <a:cubicBezTo>
                    <a:pt x="279124" y="1246882"/>
                    <a:pt x="0" y="967758"/>
                    <a:pt x="0" y="6234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2059755"/>
                <a:satOff val="-36606"/>
                <a:lumOff val="1177"/>
                <a:alphaOff val="0"/>
              </a:schemeClr>
            </a:fillRef>
            <a:effectRef idx="0">
              <a:schemeClr val="accent2">
                <a:alpha val="50000"/>
                <a:hueOff val="2059755"/>
                <a:satOff val="-36606"/>
                <a:lumOff val="1177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72" tIns="196572" rIns="196572" bIns="19657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Performance</a:t>
              </a:r>
              <a:endParaRPr lang="en-US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17040" y="2570747"/>
              <a:ext cx="2663957" cy="1922183"/>
            </a:xfrm>
            <a:custGeom>
              <a:avLst/>
              <a:gdLst>
                <a:gd name="connsiteX0" fmla="*/ 0 w 1246882"/>
                <a:gd name="connsiteY0" fmla="*/ 623441 h 1246882"/>
                <a:gd name="connsiteX1" fmla="*/ 623441 w 1246882"/>
                <a:gd name="connsiteY1" fmla="*/ 0 h 1246882"/>
                <a:gd name="connsiteX2" fmla="*/ 1246882 w 1246882"/>
                <a:gd name="connsiteY2" fmla="*/ 623441 h 1246882"/>
                <a:gd name="connsiteX3" fmla="*/ 623441 w 1246882"/>
                <a:gd name="connsiteY3" fmla="*/ 1246882 h 1246882"/>
                <a:gd name="connsiteX4" fmla="*/ 0 w 1246882"/>
                <a:gd name="connsiteY4" fmla="*/ 623441 h 124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882" h="1246882">
                  <a:moveTo>
                    <a:pt x="0" y="623441"/>
                  </a:moveTo>
                  <a:cubicBezTo>
                    <a:pt x="0" y="279124"/>
                    <a:pt x="279124" y="0"/>
                    <a:pt x="623441" y="0"/>
                  </a:cubicBezTo>
                  <a:cubicBezTo>
                    <a:pt x="967758" y="0"/>
                    <a:pt x="1246882" y="279124"/>
                    <a:pt x="1246882" y="623441"/>
                  </a:cubicBezTo>
                  <a:cubicBezTo>
                    <a:pt x="1246882" y="967758"/>
                    <a:pt x="967758" y="1246882"/>
                    <a:pt x="623441" y="1246882"/>
                  </a:cubicBezTo>
                  <a:cubicBezTo>
                    <a:pt x="279124" y="1246882"/>
                    <a:pt x="0" y="967758"/>
                    <a:pt x="0" y="6234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2746340"/>
                <a:satOff val="-48808"/>
                <a:lumOff val="1569"/>
                <a:alphaOff val="0"/>
              </a:schemeClr>
            </a:fillRef>
            <a:effectRef idx="0">
              <a:schemeClr val="accent2">
                <a:alpha val="50000"/>
                <a:hueOff val="2746340"/>
                <a:satOff val="-48808"/>
                <a:lumOff val="1569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6572" tIns="196572" rIns="196572" bIns="196572" numCol="1" spcCol="1270" anchor="ctr" anchorCtr="0">
              <a:noAutofit/>
            </a:bodyPr>
            <a:lstStyle/>
            <a:p>
              <a:r>
                <a:rPr lang="en-US" dirty="0" smtClean="0"/>
                <a:t>Data Integrity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6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6984776" cy="580926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IV). Design Description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6563072" cy="639762"/>
          </a:xfrm>
        </p:spPr>
        <p:txBody>
          <a:bodyPr/>
          <a:lstStyle/>
          <a:p>
            <a:r>
              <a:rPr lang="en-US" dirty="0" smtClean="0"/>
              <a:t>Architectural overview using MVC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10" name="Picture 9" descr="mv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056784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840760" cy="65293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IV). Design </a:t>
            </a:r>
            <a:r>
              <a:rPr lang="en-US" dirty="0" smtClean="0"/>
              <a:t>Description(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Class 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13690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9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8224" y="6537796"/>
            <a:ext cx="2133600" cy="244475"/>
          </a:xfrm>
        </p:spPr>
        <p:txBody>
          <a:bodyPr/>
          <a:lstStyle/>
          <a:p>
            <a:r>
              <a:rPr lang="en-US" dirty="0" smtClean="0"/>
              <a:t>www.fpt.edu.vn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29" name="AutoShape 48"/>
          <p:cNvSpPr>
            <a:spLocks noChangeArrowheads="1"/>
          </p:cNvSpPr>
          <p:nvPr/>
        </p:nvSpPr>
        <p:spPr bwMode="gray">
          <a:xfrm>
            <a:off x="1259632" y="6093296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Demo and Q&amp;A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0" name="AutoShape 49"/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Design Description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gray">
          <a:xfrm>
            <a:off x="2438400" y="34591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Requirement Specifications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2" name="AutoShape 51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Project Management Plan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3" name="AutoShape 52"/>
          <p:cNvSpPr>
            <a:spLocks noChangeArrowheads="1"/>
          </p:cNvSpPr>
          <p:nvPr/>
        </p:nvSpPr>
        <p:spPr bwMode="gray">
          <a:xfrm>
            <a:off x="1765300" y="18208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Introduction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34" name="Group 53"/>
          <p:cNvGrpSpPr>
            <a:grpSpLocks/>
          </p:cNvGrpSpPr>
          <p:nvPr/>
        </p:nvGrpSpPr>
        <p:grpSpPr bwMode="auto">
          <a:xfrm>
            <a:off x="1447800" y="1840640"/>
            <a:ext cx="381000" cy="519245"/>
            <a:chOff x="2078" y="1387"/>
            <a:chExt cx="1615" cy="2201"/>
          </a:xfrm>
        </p:grpSpPr>
        <p:sp>
          <p:nvSpPr>
            <p:cNvPr id="3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3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37" name="Oval 56"/>
            <p:cNvSpPr>
              <a:spLocks noChangeArrowheads="1"/>
            </p:cNvSpPr>
            <p:nvPr/>
          </p:nvSpPr>
          <p:spPr bwMode="gray">
            <a:xfrm>
              <a:off x="2415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en-US"/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gray">
            <a:xfrm>
              <a:off x="2415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en-US"/>
            </a:p>
          </p:txBody>
        </p:sp>
        <p:sp>
          <p:nvSpPr>
            <p:cNvPr id="39" name="Oval 5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en-US"/>
            </a:p>
          </p:txBody>
        </p:sp>
        <p:sp>
          <p:nvSpPr>
            <p:cNvPr id="40" name="Oval 5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en-US"/>
            </a:p>
          </p:txBody>
        </p:sp>
      </p:grpSp>
      <p:grpSp>
        <p:nvGrpSpPr>
          <p:cNvPr id="41" name="Group 60"/>
          <p:cNvGrpSpPr>
            <a:grpSpLocks/>
          </p:cNvGrpSpPr>
          <p:nvPr/>
        </p:nvGrpSpPr>
        <p:grpSpPr bwMode="auto">
          <a:xfrm>
            <a:off x="1905000" y="2605865"/>
            <a:ext cx="381000" cy="519245"/>
            <a:chOff x="2078" y="1387"/>
            <a:chExt cx="1615" cy="2201"/>
          </a:xfrm>
        </p:grpSpPr>
        <p:sp>
          <p:nvSpPr>
            <p:cNvPr id="42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" name="Oval 63"/>
            <p:cNvSpPr>
              <a:spLocks noChangeArrowheads="1"/>
            </p:cNvSpPr>
            <p:nvPr/>
          </p:nvSpPr>
          <p:spPr bwMode="gray">
            <a:xfrm>
              <a:off x="2415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64"/>
            <p:cNvSpPr>
              <a:spLocks noChangeArrowheads="1"/>
            </p:cNvSpPr>
            <p:nvPr/>
          </p:nvSpPr>
          <p:spPr bwMode="gray">
            <a:xfrm>
              <a:off x="2415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Oval 6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6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8" name="Group 67"/>
          <p:cNvGrpSpPr>
            <a:grpSpLocks/>
          </p:cNvGrpSpPr>
          <p:nvPr/>
        </p:nvGrpSpPr>
        <p:grpSpPr bwMode="auto">
          <a:xfrm>
            <a:off x="2133600" y="3466240"/>
            <a:ext cx="381000" cy="519245"/>
            <a:chOff x="2078" y="1387"/>
            <a:chExt cx="1615" cy="2201"/>
          </a:xfrm>
        </p:grpSpPr>
        <p:sp>
          <p:nvSpPr>
            <p:cNvPr id="4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" name="Oval 70"/>
            <p:cNvSpPr>
              <a:spLocks noChangeArrowheads="1"/>
            </p:cNvSpPr>
            <p:nvPr/>
          </p:nvSpPr>
          <p:spPr bwMode="gray">
            <a:xfrm>
              <a:off x="2415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71"/>
            <p:cNvSpPr>
              <a:spLocks noChangeArrowheads="1"/>
            </p:cNvSpPr>
            <p:nvPr/>
          </p:nvSpPr>
          <p:spPr bwMode="gray">
            <a:xfrm>
              <a:off x="2415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7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7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5" name="Group 74"/>
          <p:cNvGrpSpPr>
            <a:grpSpLocks/>
          </p:cNvGrpSpPr>
          <p:nvPr/>
        </p:nvGrpSpPr>
        <p:grpSpPr bwMode="auto">
          <a:xfrm>
            <a:off x="1981200" y="4304440"/>
            <a:ext cx="381000" cy="519245"/>
            <a:chOff x="2078" y="1387"/>
            <a:chExt cx="1615" cy="2201"/>
          </a:xfrm>
        </p:grpSpPr>
        <p:sp>
          <p:nvSpPr>
            <p:cNvPr id="56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" name="Oval 77"/>
            <p:cNvSpPr>
              <a:spLocks noChangeArrowheads="1"/>
            </p:cNvSpPr>
            <p:nvPr/>
          </p:nvSpPr>
          <p:spPr bwMode="gray">
            <a:xfrm>
              <a:off x="2415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78"/>
            <p:cNvSpPr>
              <a:spLocks noChangeArrowheads="1"/>
            </p:cNvSpPr>
            <p:nvPr/>
          </p:nvSpPr>
          <p:spPr bwMode="gray">
            <a:xfrm>
              <a:off x="2415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7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0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9" name="AutoShape 48"/>
          <p:cNvSpPr>
            <a:spLocks noChangeArrowheads="1"/>
          </p:cNvSpPr>
          <p:nvPr/>
        </p:nvSpPr>
        <p:spPr bwMode="gray">
          <a:xfrm>
            <a:off x="1974850" y="525145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Testing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70" name="Group 81"/>
          <p:cNvGrpSpPr>
            <a:grpSpLocks/>
          </p:cNvGrpSpPr>
          <p:nvPr/>
        </p:nvGrpSpPr>
        <p:grpSpPr bwMode="auto">
          <a:xfrm>
            <a:off x="1690757" y="5245827"/>
            <a:ext cx="355600" cy="519245"/>
            <a:chOff x="2078" y="1387"/>
            <a:chExt cx="1615" cy="2201"/>
          </a:xfrm>
        </p:grpSpPr>
        <p:sp>
          <p:nvSpPr>
            <p:cNvPr id="71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b="0"/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b="0"/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gray">
            <a:xfrm>
              <a:off x="2336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en-US" b="0"/>
            </a:p>
          </p:txBody>
        </p:sp>
        <p:sp>
          <p:nvSpPr>
            <p:cNvPr id="74" name="Oval 85"/>
            <p:cNvSpPr>
              <a:spLocks noChangeArrowheads="1"/>
            </p:cNvSpPr>
            <p:nvPr/>
          </p:nvSpPr>
          <p:spPr bwMode="gray">
            <a:xfrm>
              <a:off x="2336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en-US" b="0"/>
            </a:p>
          </p:txBody>
        </p:sp>
        <p:sp>
          <p:nvSpPr>
            <p:cNvPr id="75" name="Oval 8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en-US" b="0"/>
            </a:p>
          </p:txBody>
        </p:sp>
        <p:sp>
          <p:nvSpPr>
            <p:cNvPr id="76" name="Oval 8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en-US" b="0"/>
            </a:p>
          </p:txBody>
        </p:sp>
      </p:grpSp>
      <p:grpSp>
        <p:nvGrpSpPr>
          <p:cNvPr id="84" name="Group 81"/>
          <p:cNvGrpSpPr>
            <a:grpSpLocks/>
          </p:cNvGrpSpPr>
          <p:nvPr/>
        </p:nvGrpSpPr>
        <p:grpSpPr bwMode="auto">
          <a:xfrm>
            <a:off x="904032" y="6156796"/>
            <a:ext cx="355600" cy="381000"/>
            <a:chOff x="2078" y="1680"/>
            <a:chExt cx="1615" cy="1615"/>
          </a:xfrm>
        </p:grpSpPr>
        <p:sp>
          <p:nvSpPr>
            <p:cNvPr id="85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" name="Group 81"/>
          <p:cNvGrpSpPr>
            <a:grpSpLocks/>
          </p:cNvGrpSpPr>
          <p:nvPr/>
        </p:nvGrpSpPr>
        <p:grpSpPr bwMode="auto">
          <a:xfrm>
            <a:off x="868938" y="6094856"/>
            <a:ext cx="355600" cy="519245"/>
            <a:chOff x="2078" y="1387"/>
            <a:chExt cx="1615" cy="2201"/>
          </a:xfrm>
        </p:grpSpPr>
        <p:sp>
          <p:nvSpPr>
            <p:cNvPr id="9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b="0"/>
            </a:p>
          </p:txBody>
        </p:sp>
        <p:sp>
          <p:nvSpPr>
            <p:cNvPr id="9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b="0"/>
            </a:p>
          </p:txBody>
        </p:sp>
        <p:sp>
          <p:nvSpPr>
            <p:cNvPr id="94" name="Oval 84"/>
            <p:cNvSpPr>
              <a:spLocks noChangeArrowheads="1"/>
            </p:cNvSpPr>
            <p:nvPr/>
          </p:nvSpPr>
          <p:spPr bwMode="gray">
            <a:xfrm>
              <a:off x="2336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en-US" b="0"/>
            </a:p>
          </p:txBody>
        </p:sp>
        <p:sp>
          <p:nvSpPr>
            <p:cNvPr id="95" name="Oval 85"/>
            <p:cNvSpPr>
              <a:spLocks noChangeArrowheads="1"/>
            </p:cNvSpPr>
            <p:nvPr/>
          </p:nvSpPr>
          <p:spPr bwMode="gray">
            <a:xfrm>
              <a:off x="2336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en-US" b="0"/>
            </a:p>
          </p:txBody>
        </p:sp>
        <p:sp>
          <p:nvSpPr>
            <p:cNvPr id="96" name="Oval 8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en-US" b="0"/>
            </a:p>
          </p:txBody>
        </p:sp>
        <p:sp>
          <p:nvSpPr>
            <p:cNvPr id="97" name="Oval 8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128792" cy="72494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IV). Design Description(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Activity 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472608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1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344816" cy="65293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IV). Design Description(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427168" cy="63976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Entity Relationship Diagram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8" name="Content Placeholder 7" descr="ERD-update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2089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1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V). Testing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9" name="Picture 2" descr="http://www.kualitatem.com/wp-content/uploads/2012/05/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85937"/>
            <a:ext cx="7344816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9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Test Model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V-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768751" cy="395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4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Testing Process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540395"/>
              </p:ext>
            </p:extLst>
          </p:nvPr>
        </p:nvGraphicFramePr>
        <p:xfrm>
          <a:off x="457200" y="1676400"/>
          <a:ext cx="82677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5807984" y="1629307"/>
            <a:ext cx="2211388" cy="792088"/>
          </a:xfrm>
          <a:prstGeom prst="wedgeRoundRectCallout">
            <a:avLst>
              <a:gd name="adj1" fmla="val -48854"/>
              <a:gd name="adj2" fmla="val 1109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tx1"/>
                </a:solidFill>
              </a:rPr>
              <a:t>Estimation Document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tx1"/>
                </a:solidFill>
              </a:rPr>
              <a:t>Test Strategy Document</a:t>
            </a:r>
            <a:endParaRPr lang="vi-VN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07984" y="2928696"/>
            <a:ext cx="2233613" cy="628650"/>
          </a:xfrm>
          <a:prstGeom prst="wedgeRoundRectCallout">
            <a:avLst>
              <a:gd name="adj1" fmla="val -48854"/>
              <a:gd name="adj2" fmla="val 1109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tx1"/>
                </a:solidFill>
              </a:rPr>
              <a:t>Test Cases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tx1"/>
                </a:solidFill>
              </a:rPr>
              <a:t>Test Data</a:t>
            </a:r>
            <a:endParaRPr lang="vi-VN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300192" y="3811226"/>
            <a:ext cx="2232025" cy="628650"/>
          </a:xfrm>
          <a:prstGeom prst="wedgeRoundRectCallout">
            <a:avLst>
              <a:gd name="adj1" fmla="val -48854"/>
              <a:gd name="adj2" fmla="val 1109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tx1"/>
                </a:solidFill>
              </a:rPr>
              <a:t>Test Results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tx1"/>
                </a:solidFill>
              </a:rPr>
              <a:t>Defect Report</a:t>
            </a:r>
            <a:endParaRPr lang="vi-VN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577111" y="4694691"/>
            <a:ext cx="2233613" cy="630237"/>
          </a:xfrm>
          <a:prstGeom prst="wedgeRoundRectCallout">
            <a:avLst>
              <a:gd name="adj1" fmla="val -48854"/>
              <a:gd name="adj2" fmla="val 1109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Test </a:t>
            </a:r>
            <a:r>
              <a:rPr lang="en-US" sz="1400" b="1" dirty="0">
                <a:solidFill>
                  <a:schemeClr val="tx1"/>
                </a:solidFill>
              </a:rPr>
              <a:t>Closure Report</a:t>
            </a:r>
            <a:endParaRPr lang="vi-VN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Test Plan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FF"/>
                </a:solidFill>
                <a:latin typeface="Times"/>
                <a:ea typeface="Times"/>
                <a:cs typeface="Times"/>
              </a:rPr>
              <a:t>Base on Specification, create test plan: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latin typeface="Times"/>
                <a:ea typeface="Times"/>
                <a:cs typeface="Times"/>
              </a:rPr>
              <a:t>Features to be tested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  <a:latin typeface="Times"/>
                <a:ea typeface="Times"/>
                <a:cs typeface="Times"/>
              </a:rPr>
              <a:t>Environment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  <a:latin typeface="Times"/>
                <a:ea typeface="Times"/>
                <a:cs typeface="Times"/>
              </a:rPr>
              <a:t>Schedules</a:t>
            </a:r>
            <a:endParaRPr lang="en-US" sz="2000" b="1" dirty="0">
              <a:solidFill>
                <a:srgbClr val="0000FF"/>
              </a:solidFill>
              <a:latin typeface="Times"/>
              <a:ea typeface="Times"/>
              <a:cs typeface="Times"/>
            </a:endParaRP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latin typeface="Times"/>
                <a:ea typeface="Times"/>
                <a:cs typeface="Times"/>
              </a:rPr>
              <a:t>Responsibilities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latin typeface="Times"/>
                <a:ea typeface="Times"/>
                <a:cs typeface="Times"/>
              </a:rPr>
              <a:t>Risks and contingencies</a:t>
            </a:r>
          </a:p>
          <a:p>
            <a:pPr marL="800100" lvl="1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vi-VN" sz="2000" dirty="0">
                <a:solidFill>
                  <a:srgbClr val="0000FF"/>
                </a:solidFill>
                <a:latin typeface="Times"/>
                <a:ea typeface="Times"/>
                <a:cs typeface="Times"/>
              </a:rPr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</p:spTree>
    <p:extLst>
      <p:ext uri="{BB962C8B-B14F-4D97-AF65-F5344CB8AC3E}">
        <p14:creationId xmlns:p14="http://schemas.microsoft.com/office/powerpoint/2010/main" val="27040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Testing Process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4931" name="AutoShape 3"/>
          <p:cNvSpPr>
            <a:spLocks noChangeArrowheads="1"/>
          </p:cNvSpPr>
          <p:nvPr/>
        </p:nvSpPr>
        <p:spPr bwMode="gray">
          <a:xfrm>
            <a:off x="1905000" y="2438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gray">
          <a:xfrm>
            <a:off x="839655" y="1676400"/>
            <a:ext cx="755200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Base on requirement, write test case about all functions 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gray">
          <a:xfrm>
            <a:off x="3187451" y="3048000"/>
            <a:ext cx="27437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Create Test Case (TC)</a:t>
            </a:r>
            <a:endParaRPr lang="en-US" sz="2000" b="0" dirty="0">
              <a:solidFill>
                <a:schemeClr val="tx2"/>
              </a:solidFill>
            </a:endParaRPr>
          </a:p>
        </p:txBody>
      </p:sp>
      <p:grpSp>
        <p:nvGrpSpPr>
          <p:cNvPr id="124934" name="Group 6"/>
          <p:cNvGrpSpPr>
            <a:grpSpLocks/>
          </p:cNvGrpSpPr>
          <p:nvPr/>
        </p:nvGrpSpPr>
        <p:grpSpPr bwMode="auto">
          <a:xfrm>
            <a:off x="3115583" y="4503156"/>
            <a:ext cx="1579564" cy="2070100"/>
            <a:chOff x="576" y="2476"/>
            <a:chExt cx="995" cy="1304"/>
          </a:xfrm>
        </p:grpSpPr>
        <p:grpSp>
          <p:nvGrpSpPr>
            <p:cNvPr id="124935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124936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24937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38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939" name="Text Box 11"/>
              <p:cNvSpPr txBox="1">
                <a:spLocks noChangeArrowheads="1"/>
              </p:cNvSpPr>
              <p:nvPr/>
            </p:nvSpPr>
            <p:spPr bwMode="gray">
              <a:xfrm>
                <a:off x="721" y="2244"/>
                <a:ext cx="1041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Execute </a:t>
                </a:r>
              </a:p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24940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124953" name="Group 25"/>
          <p:cNvGrpSpPr>
            <a:grpSpLocks/>
          </p:cNvGrpSpPr>
          <p:nvPr/>
        </p:nvGrpSpPr>
        <p:grpSpPr bwMode="auto">
          <a:xfrm>
            <a:off x="96837" y="3933056"/>
            <a:ext cx="1579563" cy="2659118"/>
            <a:chOff x="4272" y="2448"/>
            <a:chExt cx="995" cy="1332"/>
          </a:xfrm>
        </p:grpSpPr>
        <p:grpSp>
          <p:nvGrpSpPr>
            <p:cNvPr id="124954" name="Group 26"/>
            <p:cNvGrpSpPr>
              <a:grpSpLocks/>
            </p:cNvGrpSpPr>
            <p:nvPr/>
          </p:nvGrpSpPr>
          <p:grpSpPr bwMode="auto">
            <a:xfrm>
              <a:off x="4272" y="2448"/>
              <a:ext cx="960" cy="1026"/>
              <a:chOff x="2400" y="1488"/>
              <a:chExt cx="1152" cy="1225"/>
            </a:xfrm>
          </p:grpSpPr>
          <p:grpSp>
            <p:nvGrpSpPr>
              <p:cNvPr id="124955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225"/>
                <a:chOff x="2016" y="1920"/>
                <a:chExt cx="1680" cy="1787"/>
              </a:xfrm>
            </p:grpSpPr>
            <p:sp>
              <p:nvSpPr>
                <p:cNvPr id="124956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7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57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958" name="Text Box 30"/>
              <p:cNvSpPr txBox="1">
                <a:spLocks noChangeArrowheads="1"/>
              </p:cNvSpPr>
              <p:nvPr/>
            </p:nvSpPr>
            <p:spPr bwMode="gray">
              <a:xfrm>
                <a:off x="2441" y="2025"/>
                <a:ext cx="1041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 Case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24959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623332" y="4477624"/>
            <a:ext cx="1585913" cy="2070100"/>
            <a:chOff x="572" y="2476"/>
            <a:chExt cx="999" cy="1304"/>
          </a:xfrm>
        </p:grpSpPr>
        <p:grpSp>
          <p:nvGrpSpPr>
            <p:cNvPr id="41" name="Group 7"/>
            <p:cNvGrpSpPr>
              <a:grpSpLocks/>
            </p:cNvGrpSpPr>
            <p:nvPr/>
          </p:nvGrpSpPr>
          <p:grpSpPr bwMode="auto">
            <a:xfrm>
              <a:off x="572" y="2476"/>
              <a:ext cx="940" cy="954"/>
              <a:chOff x="619" y="1584"/>
              <a:chExt cx="1253" cy="1296"/>
            </a:xfrm>
          </p:grpSpPr>
          <p:grpSp>
            <p:nvGrpSpPr>
              <p:cNvPr id="43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" name="Text Box 11"/>
              <p:cNvSpPr txBox="1">
                <a:spLocks noChangeArrowheads="1"/>
              </p:cNvSpPr>
              <p:nvPr/>
            </p:nvSpPr>
            <p:spPr bwMode="gray">
              <a:xfrm>
                <a:off x="619" y="2244"/>
                <a:ext cx="124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Review TC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2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4601482" y="4502865"/>
            <a:ext cx="1579563" cy="2070100"/>
            <a:chOff x="576" y="2476"/>
            <a:chExt cx="995" cy="1304"/>
          </a:xfrm>
        </p:grpSpPr>
        <p:grpSp>
          <p:nvGrpSpPr>
            <p:cNvPr id="48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50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" name="Text Box 11"/>
              <p:cNvSpPr txBox="1">
                <a:spLocks noChangeArrowheads="1"/>
              </p:cNvSpPr>
              <p:nvPr/>
            </p:nvSpPr>
            <p:spPr bwMode="gray">
              <a:xfrm>
                <a:off x="642" y="2244"/>
                <a:ext cx="1197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Track Bug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9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54" name="Group 6"/>
          <p:cNvGrpSpPr>
            <a:grpSpLocks/>
          </p:cNvGrpSpPr>
          <p:nvPr/>
        </p:nvGrpSpPr>
        <p:grpSpPr bwMode="auto">
          <a:xfrm>
            <a:off x="6115982" y="4528397"/>
            <a:ext cx="1579563" cy="2070100"/>
            <a:chOff x="576" y="2476"/>
            <a:chExt cx="995" cy="1304"/>
          </a:xfrm>
        </p:grpSpPr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57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gray">
              <a:xfrm>
                <a:off x="834" y="2244"/>
                <a:ext cx="813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Retest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56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61" name="Group 6"/>
          <p:cNvGrpSpPr>
            <a:grpSpLocks/>
          </p:cNvGrpSpPr>
          <p:nvPr/>
        </p:nvGrpSpPr>
        <p:grpSpPr bwMode="auto">
          <a:xfrm>
            <a:off x="7601882" y="4553638"/>
            <a:ext cx="1579563" cy="2070100"/>
            <a:chOff x="576" y="2476"/>
            <a:chExt cx="995" cy="1304"/>
          </a:xfrm>
        </p:grpSpPr>
        <p:grpSp>
          <p:nvGrpSpPr>
            <p:cNvPr id="62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64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" name="Text Box 11"/>
              <p:cNvSpPr txBox="1">
                <a:spLocks noChangeArrowheads="1"/>
              </p:cNvSpPr>
              <p:nvPr/>
            </p:nvSpPr>
            <p:spPr bwMode="gray">
              <a:xfrm>
                <a:off x="817" y="2244"/>
                <a:ext cx="85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Report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63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 Case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87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Testing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 bwMode="gray">
          <a:xfrm>
            <a:off x="6784365" y="7173416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364073" y="116632"/>
            <a:ext cx="7467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905000" y="2438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839655" y="1676400"/>
            <a:ext cx="755200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Add corrections or  suggestions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436721" y="3048000"/>
            <a:ext cx="22451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Review Test Case</a:t>
            </a:r>
          </a:p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By Test Leader </a:t>
            </a:r>
            <a:endParaRPr lang="en-US" sz="2000" b="0" dirty="0">
              <a:solidFill>
                <a:schemeClr val="tx2"/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115583" y="4503156"/>
            <a:ext cx="1579564" cy="2070100"/>
            <a:chOff x="576" y="2476"/>
            <a:chExt cx="995" cy="1304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gray">
              <a:xfrm>
                <a:off x="721" y="2244"/>
                <a:ext cx="1041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Execute </a:t>
                </a:r>
              </a:p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1607888" y="4048412"/>
            <a:ext cx="1579563" cy="2659118"/>
            <a:chOff x="4272" y="2448"/>
            <a:chExt cx="995" cy="1332"/>
          </a:xfrm>
        </p:grpSpPr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4272" y="2448"/>
              <a:ext cx="960" cy="1026"/>
              <a:chOff x="2400" y="1488"/>
              <a:chExt cx="1152" cy="1225"/>
            </a:xfrm>
          </p:grpSpPr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225"/>
                <a:chOff x="2016" y="1920"/>
                <a:chExt cx="1680" cy="1787"/>
              </a:xfrm>
            </p:grpSpPr>
            <p:sp>
              <p:nvSpPr>
                <p:cNvPr id="21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7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gray">
              <a:xfrm>
                <a:off x="2402" y="2025"/>
                <a:ext cx="1120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Review TC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8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156121" y="4578879"/>
            <a:ext cx="1579563" cy="2070100"/>
            <a:chOff x="576" y="2476"/>
            <a:chExt cx="995" cy="1304"/>
          </a:xfrm>
        </p:grpSpPr>
        <p:grpSp>
          <p:nvGrpSpPr>
            <p:cNvPr id="24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gray">
              <a:xfrm>
                <a:off x="661" y="2244"/>
                <a:ext cx="1157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 Case</a:t>
                </a:r>
              </a:p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4601482" y="4502865"/>
            <a:ext cx="1579563" cy="2070100"/>
            <a:chOff x="576" y="2476"/>
            <a:chExt cx="995" cy="1304"/>
          </a:xfrm>
        </p:grpSpPr>
        <p:grpSp>
          <p:nvGrpSpPr>
            <p:cNvPr id="31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gray">
              <a:xfrm>
                <a:off x="642" y="2244"/>
                <a:ext cx="1197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Track Bug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2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6115982" y="4528397"/>
            <a:ext cx="1579563" cy="2070100"/>
            <a:chOff x="576" y="2476"/>
            <a:chExt cx="995" cy="1304"/>
          </a:xfrm>
        </p:grpSpPr>
        <p:grpSp>
          <p:nvGrpSpPr>
            <p:cNvPr id="38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2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gray">
              <a:xfrm>
                <a:off x="834" y="2244"/>
                <a:ext cx="813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Retest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9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7601882" y="4553638"/>
            <a:ext cx="1579563" cy="2070100"/>
            <a:chOff x="576" y="2476"/>
            <a:chExt cx="995" cy="1304"/>
          </a:xfrm>
        </p:grpSpPr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7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gray">
              <a:xfrm>
                <a:off x="817" y="2244"/>
                <a:ext cx="85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Report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6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478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Testing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905000" y="2438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839655" y="1676400"/>
            <a:ext cx="755200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Find Bug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700415" y="3048000"/>
            <a:ext cx="1717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Execute Test </a:t>
            </a:r>
          </a:p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All Function 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645160" y="4578879"/>
            <a:ext cx="1585914" cy="2070100"/>
            <a:chOff x="572" y="2476"/>
            <a:chExt cx="999" cy="1304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572" y="2476"/>
              <a:ext cx="940" cy="954"/>
              <a:chOff x="619" y="1584"/>
              <a:chExt cx="1253" cy="1296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gray">
              <a:xfrm>
                <a:off x="619" y="2244"/>
                <a:ext cx="124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Review TC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3137411" y="4025648"/>
            <a:ext cx="1579563" cy="2659118"/>
            <a:chOff x="4272" y="2448"/>
            <a:chExt cx="995" cy="1332"/>
          </a:xfrm>
        </p:grpSpPr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4272" y="2448"/>
              <a:ext cx="960" cy="1026"/>
              <a:chOff x="2400" y="1488"/>
              <a:chExt cx="1152" cy="1225"/>
            </a:xfrm>
          </p:grpSpPr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225"/>
                <a:chOff x="2016" y="1920"/>
                <a:chExt cx="1680" cy="1787"/>
              </a:xfrm>
            </p:grpSpPr>
            <p:sp>
              <p:nvSpPr>
                <p:cNvPr id="21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7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gray">
              <a:xfrm>
                <a:off x="2494" y="2025"/>
                <a:ext cx="937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Execute 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</a:t>
                </a:r>
              </a:p>
            </p:txBody>
          </p:sp>
        </p:grpSp>
        <p:sp>
          <p:nvSpPr>
            <p:cNvPr id="18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156121" y="4578879"/>
            <a:ext cx="1579563" cy="2070100"/>
            <a:chOff x="576" y="2476"/>
            <a:chExt cx="995" cy="1304"/>
          </a:xfrm>
        </p:grpSpPr>
        <p:grpSp>
          <p:nvGrpSpPr>
            <p:cNvPr id="24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gray">
              <a:xfrm>
                <a:off x="661" y="2244"/>
                <a:ext cx="1157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 Case</a:t>
                </a:r>
              </a:p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4601482" y="4502865"/>
            <a:ext cx="1579563" cy="2070100"/>
            <a:chOff x="576" y="2476"/>
            <a:chExt cx="995" cy="1304"/>
          </a:xfrm>
        </p:grpSpPr>
        <p:grpSp>
          <p:nvGrpSpPr>
            <p:cNvPr id="31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gray">
              <a:xfrm>
                <a:off x="642" y="2244"/>
                <a:ext cx="1197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Track Bug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2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6115982" y="4528397"/>
            <a:ext cx="1579563" cy="2070100"/>
            <a:chOff x="576" y="2476"/>
            <a:chExt cx="995" cy="1304"/>
          </a:xfrm>
        </p:grpSpPr>
        <p:grpSp>
          <p:nvGrpSpPr>
            <p:cNvPr id="38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2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gray">
              <a:xfrm>
                <a:off x="834" y="2244"/>
                <a:ext cx="813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Retest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9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7601882" y="4553638"/>
            <a:ext cx="1579563" cy="2070100"/>
            <a:chOff x="576" y="2476"/>
            <a:chExt cx="995" cy="1304"/>
          </a:xfrm>
        </p:grpSpPr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7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gray">
              <a:xfrm>
                <a:off x="817" y="2244"/>
                <a:ext cx="85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Report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6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33718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467600" cy="4873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I) Introduction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7761287" cy="421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About us: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Project name: F-</a:t>
            </a:r>
            <a:r>
              <a:rPr lang="en-US" dirty="0" err="1" smtClean="0"/>
              <a:t>FlashCard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	Form FPT University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Want to make a product with high practical value.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Supervisor: Ms. </a:t>
            </a:r>
            <a:r>
              <a:rPr lang="en-US" b="1" dirty="0" smtClean="0"/>
              <a:t>Pham </a:t>
            </a:r>
            <a:r>
              <a:rPr lang="en-US" b="1" dirty="0" err="1" smtClean="0"/>
              <a:t>Thi</a:t>
            </a:r>
            <a:r>
              <a:rPr lang="en-US" b="1" dirty="0" smtClean="0"/>
              <a:t> Minh Tam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Member: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500" dirty="0" smtClean="0"/>
              <a:t>Dao </a:t>
            </a:r>
            <a:r>
              <a:rPr lang="en-US" sz="2500" dirty="0" err="1" smtClean="0"/>
              <a:t>Duc</a:t>
            </a:r>
            <a:r>
              <a:rPr lang="en-US" sz="2500" dirty="0" smtClean="0"/>
              <a:t> </a:t>
            </a:r>
            <a:r>
              <a:rPr lang="en-US" sz="2500" dirty="0" err="1" smtClean="0"/>
              <a:t>Manh</a:t>
            </a:r>
            <a:endParaRPr lang="en-US" sz="25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500" dirty="0" smtClean="0"/>
              <a:t>Pham Minh </a:t>
            </a:r>
            <a:r>
              <a:rPr lang="en-US" sz="2500" dirty="0" err="1" smtClean="0"/>
              <a:t>Hieu</a:t>
            </a:r>
            <a:endParaRPr lang="en-US" sz="25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500" dirty="0" smtClean="0"/>
              <a:t>Nguyen </a:t>
            </a:r>
            <a:r>
              <a:rPr lang="en-US" sz="2500" dirty="0" err="1" smtClean="0"/>
              <a:t>Trong</a:t>
            </a:r>
            <a:r>
              <a:rPr lang="en-US" sz="2500" dirty="0" smtClean="0"/>
              <a:t> </a:t>
            </a:r>
            <a:r>
              <a:rPr lang="en-US" sz="2500" dirty="0" err="1" smtClean="0"/>
              <a:t>Hieu</a:t>
            </a:r>
            <a:endParaRPr lang="en-US" sz="25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500" dirty="0" smtClean="0"/>
              <a:t>Vu </a:t>
            </a:r>
            <a:r>
              <a:rPr lang="en-US" sz="2500" dirty="0" err="1" smtClean="0"/>
              <a:t>Thi</a:t>
            </a:r>
            <a:r>
              <a:rPr lang="en-US" sz="2500" dirty="0" smtClean="0"/>
              <a:t> </a:t>
            </a:r>
            <a:r>
              <a:rPr lang="en-US" sz="2500" dirty="0" err="1" smtClean="0"/>
              <a:t>Huong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Testing Process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905000" y="2438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611560" y="1676400"/>
            <a:ext cx="799288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These bugs must fixed before these related </a:t>
            </a:r>
            <a:r>
              <a:rPr lang="en-US" sz="2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relese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is shipped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2508913" y="3048000"/>
            <a:ext cx="41008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Find, Log bug and assign </a:t>
            </a:r>
          </a:p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Bug to appropriate developer to fix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645160" y="4578879"/>
            <a:ext cx="1585914" cy="2070100"/>
            <a:chOff x="572" y="2476"/>
            <a:chExt cx="999" cy="1304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572" y="2476"/>
              <a:ext cx="940" cy="954"/>
              <a:chOff x="619" y="1584"/>
              <a:chExt cx="1253" cy="1296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gray">
              <a:xfrm>
                <a:off x="619" y="2244"/>
                <a:ext cx="124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Review TC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4518423" y="4275017"/>
            <a:ext cx="1695451" cy="2563294"/>
            <a:chOff x="4199" y="2496"/>
            <a:chExt cx="1068" cy="1284"/>
          </a:xfrm>
        </p:grpSpPr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4199" y="2496"/>
              <a:ext cx="960" cy="1026"/>
              <a:chOff x="2312" y="1546"/>
              <a:chExt cx="1152" cy="1225"/>
            </a:xfrm>
          </p:grpSpPr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2312" y="1546"/>
                <a:ext cx="1152" cy="1225"/>
                <a:chOff x="1888" y="2004"/>
                <a:chExt cx="1680" cy="1787"/>
              </a:xfrm>
            </p:grpSpPr>
            <p:sp>
              <p:nvSpPr>
                <p:cNvPr id="21" name="Oval 28"/>
                <p:cNvSpPr>
                  <a:spLocks noChangeArrowheads="1"/>
                </p:cNvSpPr>
                <p:nvPr/>
              </p:nvSpPr>
              <p:spPr bwMode="gray">
                <a:xfrm>
                  <a:off x="1888" y="2004"/>
                  <a:ext cx="1680" cy="17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dirty="0" smtClean="0"/>
                    <a:t>Track bug</a:t>
                  </a:r>
                  <a:endParaRPr lang="en-US" dirty="0"/>
                </a:p>
              </p:txBody>
            </p:sp>
            <p:sp>
              <p:nvSpPr>
                <p:cNvPr id="22" name="Freeform 29"/>
                <p:cNvSpPr>
                  <a:spLocks/>
                </p:cNvSpPr>
                <p:nvPr/>
              </p:nvSpPr>
              <p:spPr bwMode="gray">
                <a:xfrm>
                  <a:off x="2056" y="2004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gray">
              <a:xfrm>
                <a:off x="2893" y="2025"/>
                <a:ext cx="140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8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156121" y="4578879"/>
            <a:ext cx="1579563" cy="2070100"/>
            <a:chOff x="576" y="2476"/>
            <a:chExt cx="995" cy="1304"/>
          </a:xfrm>
        </p:grpSpPr>
        <p:grpSp>
          <p:nvGrpSpPr>
            <p:cNvPr id="24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gray">
              <a:xfrm>
                <a:off x="661" y="2244"/>
                <a:ext cx="1157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 Case</a:t>
                </a:r>
              </a:p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3126693" y="4580467"/>
            <a:ext cx="1579563" cy="2068513"/>
            <a:chOff x="576" y="2477"/>
            <a:chExt cx="995" cy="1303"/>
          </a:xfrm>
        </p:grpSpPr>
        <p:grpSp>
          <p:nvGrpSpPr>
            <p:cNvPr id="31" name="Group 7"/>
            <p:cNvGrpSpPr>
              <a:grpSpLocks/>
            </p:cNvGrpSpPr>
            <p:nvPr/>
          </p:nvGrpSpPr>
          <p:grpSpPr bwMode="auto">
            <a:xfrm>
              <a:off x="576" y="2477"/>
              <a:ext cx="936" cy="1126"/>
              <a:chOff x="624" y="1584"/>
              <a:chExt cx="1248" cy="1529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gray">
              <a:xfrm>
                <a:off x="720" y="2244"/>
                <a:ext cx="1041" cy="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Execute 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</a:t>
                </a:r>
              </a:p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2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6115982" y="4528397"/>
            <a:ext cx="1579563" cy="2070100"/>
            <a:chOff x="576" y="2476"/>
            <a:chExt cx="995" cy="1304"/>
          </a:xfrm>
        </p:grpSpPr>
        <p:grpSp>
          <p:nvGrpSpPr>
            <p:cNvPr id="38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2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gray">
              <a:xfrm>
                <a:off x="834" y="2244"/>
                <a:ext cx="813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Retest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9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7601882" y="4553638"/>
            <a:ext cx="1579563" cy="2070100"/>
            <a:chOff x="576" y="2476"/>
            <a:chExt cx="995" cy="1304"/>
          </a:xfrm>
        </p:grpSpPr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7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gray">
              <a:xfrm>
                <a:off x="817" y="2244"/>
                <a:ext cx="85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Report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6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5339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Testing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905000" y="2438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611560" y="1676400"/>
            <a:ext cx="799288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For keeping track bug until it is fixed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2999209" y="3048000"/>
            <a:ext cx="3120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Testers has responsibility </a:t>
            </a:r>
          </a:p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To retest.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645160" y="4578879"/>
            <a:ext cx="1585914" cy="2070100"/>
            <a:chOff x="572" y="2476"/>
            <a:chExt cx="999" cy="1304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572" y="2476"/>
              <a:ext cx="940" cy="954"/>
              <a:chOff x="619" y="1584"/>
              <a:chExt cx="1253" cy="1296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gray">
              <a:xfrm>
                <a:off x="619" y="2244"/>
                <a:ext cx="124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Review TC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6098493" y="4080023"/>
            <a:ext cx="1695451" cy="2563294"/>
            <a:chOff x="4199" y="2496"/>
            <a:chExt cx="1068" cy="1284"/>
          </a:xfrm>
        </p:grpSpPr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4199" y="2496"/>
              <a:ext cx="960" cy="1026"/>
              <a:chOff x="2312" y="1546"/>
              <a:chExt cx="1152" cy="1225"/>
            </a:xfrm>
          </p:grpSpPr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2312" y="1546"/>
                <a:ext cx="1152" cy="1225"/>
                <a:chOff x="1888" y="2004"/>
                <a:chExt cx="1680" cy="1787"/>
              </a:xfrm>
            </p:grpSpPr>
            <p:sp>
              <p:nvSpPr>
                <p:cNvPr id="21" name="Oval 28"/>
                <p:cNvSpPr>
                  <a:spLocks noChangeArrowheads="1"/>
                </p:cNvSpPr>
                <p:nvPr/>
              </p:nvSpPr>
              <p:spPr bwMode="gray">
                <a:xfrm>
                  <a:off x="1888" y="2004"/>
                  <a:ext cx="1680" cy="17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dirty="0" smtClean="0"/>
                    <a:t>Retest</a:t>
                  </a:r>
                </a:p>
              </p:txBody>
            </p:sp>
            <p:sp>
              <p:nvSpPr>
                <p:cNvPr id="22" name="Freeform 29"/>
                <p:cNvSpPr>
                  <a:spLocks/>
                </p:cNvSpPr>
                <p:nvPr/>
              </p:nvSpPr>
              <p:spPr bwMode="gray">
                <a:xfrm>
                  <a:off x="2056" y="2004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gray">
              <a:xfrm>
                <a:off x="2893" y="2025"/>
                <a:ext cx="140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8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156121" y="4578879"/>
            <a:ext cx="1579563" cy="2070100"/>
            <a:chOff x="576" y="2476"/>
            <a:chExt cx="995" cy="1304"/>
          </a:xfrm>
        </p:grpSpPr>
        <p:grpSp>
          <p:nvGrpSpPr>
            <p:cNvPr id="24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gray">
              <a:xfrm>
                <a:off x="661" y="2244"/>
                <a:ext cx="1157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 Case</a:t>
                </a:r>
              </a:p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3126693" y="4580467"/>
            <a:ext cx="1579563" cy="2068513"/>
            <a:chOff x="576" y="2477"/>
            <a:chExt cx="995" cy="1303"/>
          </a:xfrm>
        </p:grpSpPr>
        <p:grpSp>
          <p:nvGrpSpPr>
            <p:cNvPr id="31" name="Group 7"/>
            <p:cNvGrpSpPr>
              <a:grpSpLocks/>
            </p:cNvGrpSpPr>
            <p:nvPr/>
          </p:nvGrpSpPr>
          <p:grpSpPr bwMode="auto">
            <a:xfrm>
              <a:off x="576" y="2477"/>
              <a:ext cx="936" cy="1126"/>
              <a:chOff x="624" y="1584"/>
              <a:chExt cx="1248" cy="1529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gray">
              <a:xfrm>
                <a:off x="720" y="2244"/>
                <a:ext cx="1041" cy="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Execute 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</a:t>
                </a:r>
              </a:p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2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4612593" y="4553638"/>
            <a:ext cx="1579563" cy="2070100"/>
            <a:chOff x="576" y="2476"/>
            <a:chExt cx="995" cy="1304"/>
          </a:xfrm>
        </p:grpSpPr>
        <p:grpSp>
          <p:nvGrpSpPr>
            <p:cNvPr id="38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2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gray">
              <a:xfrm>
                <a:off x="641" y="2244"/>
                <a:ext cx="1197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Track Bug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9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7601882" y="4553638"/>
            <a:ext cx="1579563" cy="2070100"/>
            <a:chOff x="576" y="2476"/>
            <a:chExt cx="995" cy="1304"/>
          </a:xfrm>
        </p:grpSpPr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7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gray">
              <a:xfrm>
                <a:off x="817" y="2244"/>
                <a:ext cx="85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Report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6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9492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59" y="687990"/>
            <a:ext cx="7467600" cy="4873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Testing Process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818907" y="2454413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525467" y="1692413"/>
            <a:ext cx="799288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 Summary test progress  and test result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2913116" y="3064013"/>
            <a:ext cx="3120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Testers has responsibility </a:t>
            </a:r>
          </a:p>
          <a:p>
            <a:pPr algn="ctr" eaLnBrk="0" hangingPunct="0"/>
            <a:r>
              <a:rPr lang="en-US" sz="2000" b="0" dirty="0" smtClean="0">
                <a:solidFill>
                  <a:schemeClr val="tx2"/>
                </a:solidFill>
              </a:rPr>
              <a:t>To write Test report 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559067" y="4594892"/>
            <a:ext cx="1585914" cy="2070100"/>
            <a:chOff x="572" y="2476"/>
            <a:chExt cx="999" cy="1304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572" y="2476"/>
              <a:ext cx="940" cy="954"/>
              <a:chOff x="619" y="1584"/>
              <a:chExt cx="1253" cy="1296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gray">
              <a:xfrm>
                <a:off x="619" y="2244"/>
                <a:ext cx="124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Review TC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7533907" y="4128156"/>
            <a:ext cx="1695451" cy="2563294"/>
            <a:chOff x="4199" y="2496"/>
            <a:chExt cx="1068" cy="1284"/>
          </a:xfrm>
        </p:grpSpPr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4199" y="2496"/>
              <a:ext cx="960" cy="1026"/>
              <a:chOff x="2312" y="1546"/>
              <a:chExt cx="1152" cy="1225"/>
            </a:xfrm>
          </p:grpSpPr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2312" y="1546"/>
                <a:ext cx="1152" cy="1225"/>
                <a:chOff x="1888" y="2004"/>
                <a:chExt cx="1680" cy="1787"/>
              </a:xfrm>
            </p:grpSpPr>
            <p:sp>
              <p:nvSpPr>
                <p:cNvPr id="21" name="Oval 28"/>
                <p:cNvSpPr>
                  <a:spLocks noChangeArrowheads="1"/>
                </p:cNvSpPr>
                <p:nvPr/>
              </p:nvSpPr>
              <p:spPr bwMode="gray">
                <a:xfrm>
                  <a:off x="1888" y="2004"/>
                  <a:ext cx="1680" cy="17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dirty="0" smtClean="0"/>
                    <a:t>Report</a:t>
                  </a:r>
                </a:p>
              </p:txBody>
            </p:sp>
            <p:sp>
              <p:nvSpPr>
                <p:cNvPr id="22" name="Freeform 29"/>
                <p:cNvSpPr>
                  <a:spLocks/>
                </p:cNvSpPr>
                <p:nvPr/>
              </p:nvSpPr>
              <p:spPr bwMode="gray">
                <a:xfrm>
                  <a:off x="2056" y="2004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gray">
              <a:xfrm>
                <a:off x="2893" y="2025"/>
                <a:ext cx="140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8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70028" y="4594892"/>
            <a:ext cx="1579563" cy="2070100"/>
            <a:chOff x="576" y="2476"/>
            <a:chExt cx="995" cy="1304"/>
          </a:xfrm>
        </p:grpSpPr>
        <p:grpSp>
          <p:nvGrpSpPr>
            <p:cNvPr id="24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gray">
              <a:xfrm>
                <a:off x="661" y="2244"/>
                <a:ext cx="1157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 Case</a:t>
                </a:r>
              </a:p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3040600" y="4596480"/>
            <a:ext cx="1579563" cy="2068513"/>
            <a:chOff x="576" y="2477"/>
            <a:chExt cx="995" cy="1303"/>
          </a:xfrm>
        </p:grpSpPr>
        <p:grpSp>
          <p:nvGrpSpPr>
            <p:cNvPr id="31" name="Group 7"/>
            <p:cNvGrpSpPr>
              <a:grpSpLocks/>
            </p:cNvGrpSpPr>
            <p:nvPr/>
          </p:nvGrpSpPr>
          <p:grpSpPr bwMode="auto">
            <a:xfrm>
              <a:off x="576" y="2477"/>
              <a:ext cx="936" cy="1126"/>
              <a:chOff x="624" y="1584"/>
              <a:chExt cx="1248" cy="1529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gray">
              <a:xfrm>
                <a:off x="720" y="2244"/>
                <a:ext cx="1041" cy="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Execute 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Test</a:t>
                </a:r>
              </a:p>
              <a:p>
                <a:pPr algn="ctr" eaLnBrk="0" hangingPunct="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2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4526500" y="4569651"/>
            <a:ext cx="1579563" cy="2070100"/>
            <a:chOff x="576" y="2476"/>
            <a:chExt cx="995" cy="1304"/>
          </a:xfrm>
        </p:grpSpPr>
        <p:grpSp>
          <p:nvGrpSpPr>
            <p:cNvPr id="38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2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gray">
              <a:xfrm>
                <a:off x="641" y="2244"/>
                <a:ext cx="1197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Track Bug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9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6033329" y="4557386"/>
            <a:ext cx="1579563" cy="2070100"/>
            <a:chOff x="576" y="2476"/>
            <a:chExt cx="995" cy="1304"/>
          </a:xfrm>
        </p:grpSpPr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7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gray">
              <a:xfrm>
                <a:off x="834" y="2244"/>
                <a:ext cx="813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Retest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6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26140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Testing Report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56792"/>
            <a:ext cx="8477250" cy="45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8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Testing Environment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172" y="1994322"/>
            <a:ext cx="823912" cy="69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854" y="1967178"/>
            <a:ext cx="979488" cy="69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992" y="2685584"/>
            <a:ext cx="1784350" cy="126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99655" y="2012780"/>
            <a:ext cx="64579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Web application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OS: Windows 7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Browser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Internet Explorer 10</a:t>
            </a: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Mozilla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Firefox 22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vi-V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400" y="4311501"/>
            <a:ext cx="1811338" cy="92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6163" y="5214909"/>
            <a:ext cx="1806575" cy="106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2399655" y="4264868"/>
            <a:ext cx="5772745" cy="1934765"/>
            <a:chOff x="0" y="2129234"/>
            <a:chExt cx="7999412" cy="19347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2129234"/>
              <a:ext cx="7999412" cy="1934765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38500" dist="50800" dir="5400000" sy="-100000" algn="bl" rotWithShape="0"/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793358" y="2129234"/>
              <a:ext cx="6206053" cy="19347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 smtClean="0">
                <a:solidFill>
                  <a:schemeClr val="bg1"/>
                </a:solidFill>
              </a:endParaRPr>
            </a:p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vi-VN" sz="4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57853" y="4661509"/>
            <a:ext cx="5616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Client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OS: Android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Mobile name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: SAMSUNG LTE2</a:t>
            </a:r>
            <a:endParaRPr lang="vi-VN" sz="20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VI). DEMO AND Q&amp;A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4" name="Picture 2" descr="http://wansview.vn/uploads/giai-phap/source/free-pph-d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2484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5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www.fpt.edu.vn</a:t>
            </a:r>
            <a:endParaRPr lang="en-US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733800"/>
            <a:ext cx="48006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Dream of Innovation</a:t>
            </a:r>
            <a:endParaRPr lang="en-US" sz="1600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3733800" y="4419600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Background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People want to learn everything from the life.</a:t>
            </a:r>
            <a:endParaRPr lang="en-US" sz="2000" i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348880"/>
            <a:ext cx="4176464" cy="3888432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They want to take note everything they know…</a:t>
            </a:r>
            <a:endParaRPr 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35" y="2348880"/>
            <a:ext cx="4157513" cy="3816424"/>
          </a:xfrm>
        </p:spPr>
      </p:pic>
    </p:spTree>
    <p:extLst>
      <p:ext uri="{BB962C8B-B14F-4D97-AF65-F5344CB8AC3E}">
        <p14:creationId xmlns:p14="http://schemas.microsoft.com/office/powerpoint/2010/main" val="34196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Background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57650" cy="447977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Solution</a:t>
            </a:r>
            <a:r>
              <a:rPr lang="en-US" sz="2000" dirty="0" smtClean="0"/>
              <a:t>: Build a F-Flashcard learning language system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Provide standard function: login, logout, add, delete, edit, search words.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Provide extra-function: Manage website and control site member.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Sample in 2 available languages: English and Japanese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Easy to use in Window and Android system.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3816424" cy="3816424"/>
          </a:xfrm>
        </p:spPr>
      </p:pic>
    </p:spTree>
    <p:extLst>
      <p:ext uri="{BB962C8B-B14F-4D97-AF65-F5344CB8AC3E}">
        <p14:creationId xmlns:p14="http://schemas.microsoft.com/office/powerpoint/2010/main" val="1027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II). Project Management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pic>
        <p:nvPicPr>
          <p:cNvPr id="10" name="Picture 2" descr="http://www.lead-lb.com/sites/default/files/images/project-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848871" cy="447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1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Development Environment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Hardware: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sp>
        <p:nvSpPr>
          <p:cNvPr id="5" name="Oval 4"/>
          <p:cNvSpPr/>
          <p:nvPr/>
        </p:nvSpPr>
        <p:spPr>
          <a:xfrm>
            <a:off x="1213096" y="2370026"/>
            <a:ext cx="1058971" cy="105897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1192737" y="3882287"/>
            <a:ext cx="1058971" cy="1058971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1192736" y="5252103"/>
            <a:ext cx="1058971" cy="1058971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272067" y="2370029"/>
            <a:ext cx="4864608" cy="1058971"/>
            <a:chOff x="1496411" y="105915"/>
            <a:chExt cx="4864608" cy="1058971"/>
          </a:xfrm>
        </p:grpSpPr>
        <p:sp>
          <p:nvSpPr>
            <p:cNvPr id="9" name="Pentagon 8"/>
            <p:cNvSpPr/>
            <p:nvPr/>
          </p:nvSpPr>
          <p:spPr>
            <a:xfrm rot="10800000">
              <a:off x="1496411" y="105915"/>
              <a:ext cx="4864608" cy="105897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761154" y="105915"/>
              <a:ext cx="4599865" cy="1058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6977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2 Gb of RAM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100Gb of hard disk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Core 2 Duo 2.0 GHz</a:t>
              </a:r>
              <a:endParaRPr lang="en-US" sz="18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95188" y="5252103"/>
            <a:ext cx="4864608" cy="1058971"/>
            <a:chOff x="1490038" y="2750596"/>
            <a:chExt cx="4864608" cy="1058971"/>
          </a:xfrm>
        </p:grpSpPr>
        <p:sp>
          <p:nvSpPr>
            <p:cNvPr id="15" name="Pentagon 14"/>
            <p:cNvSpPr/>
            <p:nvPr/>
          </p:nvSpPr>
          <p:spPr>
            <a:xfrm rot="10800000">
              <a:off x="1490038" y="2750596"/>
              <a:ext cx="4864608" cy="105897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 4"/>
            <p:cNvSpPr/>
            <p:nvPr/>
          </p:nvSpPr>
          <p:spPr>
            <a:xfrm rot="21600000">
              <a:off x="1754781" y="2750596"/>
              <a:ext cx="4599865" cy="1058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6977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1Gb RAM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 4.7 Inch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GPRS, WIFI, GPS</a:t>
              </a:r>
              <a:endParaRPr lang="en-US" sz="18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47840" y="3817584"/>
            <a:ext cx="4864608" cy="1058971"/>
            <a:chOff x="1454235" y="1405313"/>
            <a:chExt cx="4864608" cy="1058971"/>
          </a:xfrm>
        </p:grpSpPr>
        <p:sp>
          <p:nvSpPr>
            <p:cNvPr id="18" name="Pentagon 17"/>
            <p:cNvSpPr/>
            <p:nvPr/>
          </p:nvSpPr>
          <p:spPr>
            <a:xfrm rot="10800000">
              <a:off x="1454235" y="1405313"/>
              <a:ext cx="4864608" cy="105897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agon 4"/>
            <p:cNvSpPr/>
            <p:nvPr/>
          </p:nvSpPr>
          <p:spPr>
            <a:xfrm rot="21600000">
              <a:off x="1718978" y="1405313"/>
              <a:ext cx="4599865" cy="1058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6977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4 Gb of RAM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100Gb of hard disk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Core 2 Duo 2.0 GHz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08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Software: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27390"/>
              </p:ext>
            </p:extLst>
          </p:nvPr>
        </p:nvGraphicFramePr>
        <p:xfrm>
          <a:off x="467544" y="2132854"/>
          <a:ext cx="8208912" cy="47985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36304"/>
                <a:gridCol w="2736304"/>
                <a:gridCol w="2736304"/>
              </a:tblGrid>
              <a:tr h="378041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</a:t>
                      </a:r>
                      <a:r>
                        <a:rPr lang="en-US" baseline="0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Ultimate</a:t>
                      </a:r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r>
                        <a:rPr lang="en-US" dirty="0" smtClean="0"/>
                        <a:t>Web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r>
                        <a:rPr lang="en-US" dirty="0" smtClean="0"/>
                        <a:t>Framework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Struts </a:t>
                      </a: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2.3.16</a:t>
                      </a:r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ASP.NET Web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r>
                        <a:rPr lang="en-US" dirty="0" smtClean="0"/>
                        <a:t>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Eclipse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Jdk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1.7.0.25</a:t>
                      </a:r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Tortoise</a:t>
                      </a:r>
                      <a:r>
                        <a:rPr lang="en-US" baseline="0" dirty="0" smtClean="0"/>
                        <a:t> SVN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1.7.9</a:t>
                      </a:r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 Paradigm</a:t>
                      </a:r>
                      <a:r>
                        <a:rPr lang="en-US" baseline="0" dirty="0" smtClean="0"/>
                        <a:t> for </a:t>
                      </a:r>
                      <a:r>
                        <a:rPr lang="en-US" baseline="0" dirty="0" smtClean="0"/>
                        <a:t>UML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</a:t>
                      </a:r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Astah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r>
                        <a:rPr lang="en-US" dirty="0" smtClean="0"/>
                        <a:t>DBMS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Mysql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phpMyAdmin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89862"/>
              </p:ext>
            </p:extLst>
          </p:nvPr>
        </p:nvGraphicFramePr>
        <p:xfrm>
          <a:off x="457200" y="1676400"/>
          <a:ext cx="82677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www.fpt.edu.vn</a:t>
            </a:r>
          </a:p>
        </p:txBody>
      </p:sp>
    </p:spTree>
    <p:extLst>
      <p:ext uri="{BB962C8B-B14F-4D97-AF65-F5344CB8AC3E}">
        <p14:creationId xmlns:p14="http://schemas.microsoft.com/office/powerpoint/2010/main" val="11525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7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cdb2004207l</Template>
  <TotalTime>369</TotalTime>
  <Words>691</Words>
  <Application>Microsoft Office PowerPoint</Application>
  <PresentationFormat>On-screen Show (4:3)</PresentationFormat>
  <Paragraphs>316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cdb2004207l</vt:lpstr>
      <vt:lpstr>Image</vt:lpstr>
      <vt:lpstr>F-Flashcard</vt:lpstr>
      <vt:lpstr>Contents</vt:lpstr>
      <vt:lpstr>I) Introduction</vt:lpstr>
      <vt:lpstr>Background </vt:lpstr>
      <vt:lpstr>Background</vt:lpstr>
      <vt:lpstr>II). Project Management Plan</vt:lpstr>
      <vt:lpstr>Development Environment</vt:lpstr>
      <vt:lpstr>Development Environment</vt:lpstr>
      <vt:lpstr>Project Organization</vt:lpstr>
      <vt:lpstr>Project Communication</vt:lpstr>
      <vt:lpstr>III). Requirement Specifications </vt:lpstr>
      <vt:lpstr>System Overview</vt:lpstr>
      <vt:lpstr>Functional Requirements</vt:lpstr>
      <vt:lpstr>Functional Requirements(cont)</vt:lpstr>
      <vt:lpstr>Functional Requirements(cont)</vt:lpstr>
      <vt:lpstr>Functional Requirements(cont)</vt:lpstr>
      <vt:lpstr>PowerPoint Presentation</vt:lpstr>
      <vt:lpstr>IV). Design Description</vt:lpstr>
      <vt:lpstr>IV). Design Description(cont)</vt:lpstr>
      <vt:lpstr>IV). Design Description(cont)</vt:lpstr>
      <vt:lpstr>IV). Design Description(cont)</vt:lpstr>
      <vt:lpstr>V). Testing</vt:lpstr>
      <vt:lpstr>Test Model</vt:lpstr>
      <vt:lpstr>Testing Process</vt:lpstr>
      <vt:lpstr>Test Plan</vt:lpstr>
      <vt:lpstr>Testing Process</vt:lpstr>
      <vt:lpstr>Test Case</vt:lpstr>
      <vt:lpstr>Testing Process</vt:lpstr>
      <vt:lpstr>Testing Process</vt:lpstr>
      <vt:lpstr>Testing Process</vt:lpstr>
      <vt:lpstr>Testing Process</vt:lpstr>
      <vt:lpstr>Testing Process</vt:lpstr>
      <vt:lpstr>Testing Report</vt:lpstr>
      <vt:lpstr>Testing Environment</vt:lpstr>
      <vt:lpstr>VI). DEMO AND Q&amp;A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F-Flashcard</dc:title>
  <dc:creator>zizibibi</dc:creator>
  <cp:lastModifiedBy>Manhdd01838</cp:lastModifiedBy>
  <cp:revision>42</cp:revision>
  <dcterms:created xsi:type="dcterms:W3CDTF">2014-04-16T00:57:59Z</dcterms:created>
  <dcterms:modified xsi:type="dcterms:W3CDTF">2014-04-16T12:47:37Z</dcterms:modified>
</cp:coreProperties>
</file>