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21.xml" ContentType="application/vnd.openxmlformats-officedocument.presentationml.notesSlide+xml"/>
  <Override PartName="/ppt/diagrams/drawing9.xml" ContentType="application/vnd.ms-office.drawingml.diagramDrawing+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87" r:id="rId2"/>
    <p:sldId id="258" r:id="rId3"/>
    <p:sldId id="260" r:id="rId4"/>
    <p:sldId id="262" r:id="rId5"/>
    <p:sldId id="266" r:id="rId6"/>
    <p:sldId id="290" r:id="rId7"/>
    <p:sldId id="325" r:id="rId8"/>
    <p:sldId id="291" r:id="rId9"/>
    <p:sldId id="304" r:id="rId10"/>
    <p:sldId id="326" r:id="rId11"/>
    <p:sldId id="295" r:id="rId12"/>
    <p:sldId id="330" r:id="rId13"/>
    <p:sldId id="337" r:id="rId14"/>
    <p:sldId id="327" r:id="rId15"/>
    <p:sldId id="328" r:id="rId16"/>
    <p:sldId id="305" r:id="rId17"/>
    <p:sldId id="321" r:id="rId18"/>
    <p:sldId id="307" r:id="rId19"/>
    <p:sldId id="308" r:id="rId20"/>
    <p:sldId id="338" r:id="rId21"/>
    <p:sldId id="339" r:id="rId22"/>
    <p:sldId id="340" r:id="rId23"/>
    <p:sldId id="341" r:id="rId24"/>
    <p:sldId id="342" r:id="rId25"/>
    <p:sldId id="343" r:id="rId26"/>
    <p:sldId id="344" r:id="rId27"/>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3">
          <p15:clr>
            <a:srgbClr val="A4A3A4"/>
          </p15:clr>
        </p15:guide>
        <p15:guide id="2" orient="horz" pos="811">
          <p15:clr>
            <a:srgbClr val="A4A3A4"/>
          </p15:clr>
        </p15:guide>
        <p15:guide id="3" orient="horz" pos="2278">
          <p15:clr>
            <a:srgbClr val="A4A3A4"/>
          </p15:clr>
        </p15:guide>
        <p15:guide id="4" pos="2881">
          <p15:clr>
            <a:srgbClr val="A4A3A4"/>
          </p15:clr>
        </p15:guide>
        <p15:guide id="5" pos="5619">
          <p15:clr>
            <a:srgbClr val="A4A3A4"/>
          </p15:clr>
        </p15:guide>
        <p15:guide id="6" pos="141">
          <p15:clr>
            <a:srgbClr val="A4A3A4"/>
          </p15:clr>
        </p15:guide>
        <p15:guide id="7" pos="2642">
          <p15:clr>
            <a:srgbClr val="A4A3A4"/>
          </p15:clr>
        </p15:guide>
        <p15:guide id="8" pos="570">
          <p15:clr>
            <a:srgbClr val="A4A3A4"/>
          </p15:clr>
        </p15:guide>
        <p15:guide id="9" pos="480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u"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D4D4D"/>
    <a:srgbClr val="474747"/>
    <a:srgbClr val="585858"/>
    <a:srgbClr val="A9220B"/>
    <a:srgbClr val="D90B00"/>
    <a:srgbClr val="212121"/>
    <a:srgbClr val="C92C1D"/>
    <a:srgbClr val="B81908"/>
    <a:srgbClr val="C928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791" autoAdjust="0"/>
    <p:restoredTop sz="76937" autoAdjust="0"/>
  </p:normalViewPr>
  <p:slideViewPr>
    <p:cSldViewPr snapToGrid="0" snapToObjects="1">
      <p:cViewPr varScale="1">
        <p:scale>
          <a:sx n="100" d="100"/>
          <a:sy n="100" d="100"/>
        </p:scale>
        <p:origin x="-546" y="-84"/>
      </p:cViewPr>
      <p:guideLst>
        <p:guide orient="horz" pos="2203"/>
        <p:guide orient="horz" pos="811"/>
        <p:guide orient="horz" pos="2278"/>
        <p:guide pos="2881"/>
        <p:guide pos="5619"/>
        <p:guide pos="141"/>
        <p:guide pos="2642"/>
        <p:guide pos="570"/>
        <p:guide pos="48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2832" y="6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hyperlink" Target="Data/Plan.png" TargetMode="External"/></Relationships>
</file>

<file path=ppt/diagrams/_rels/data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hyperlink" Target="Data/Plan.png" TargetMode="External"/></Relationships>
</file>

<file path=ppt/diagrams/_rels/data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 Target="../slides/slide25.xml"/></Relationships>
</file>

<file path=ppt/diagrams/_rels/data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hyperlink" Target="Data/videoplaybackclass.png" TargetMode="External"/></Relationships>
</file>

<file path=ppt/diagrams/_rels/data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hyperlink" Target="Data/videoplaybackclass.png"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Data/Appendix_Falcon_Unit_Test.xlsx#Unit_Test" TargetMode="External"/><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5.jpeg"/><Relationship Id="rId5" Type="http://schemas.openxmlformats.org/officeDocument/2006/relationships/hyperlink" Target="Data/Appendix_Falcon_Tese_Case.xlsx#Itergration_Test" TargetMode="External"/><Relationship Id="rId4"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0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4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81.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91.png"/></Relationships>
</file>

<file path=ppt/diagrams/_rels/drawing7.xml.rels><?xml version="1.0" encoding="UTF-8" standalone="yes"?>
<Relationships xmlns="http://schemas.openxmlformats.org/package/2006/relationships"><Relationship Id="rId1" Type="http://schemas.openxmlformats.org/officeDocument/2006/relationships/image" Target="../media/image30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321.png"/><Relationship Id="rId1" Type="http://schemas.openxmlformats.org/officeDocument/2006/relationships/image" Target="../media/image311.png"/><Relationship Id="rId5" Type="http://schemas.openxmlformats.org/officeDocument/2006/relationships/image" Target="../media/image35.pn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465F3-2107-48D9-BD71-C1FC69AA415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D0DEE009-F3D9-48C9-BBF5-46CE9D0A4D5B}">
      <dgm:prSet phldrT="[Text]"/>
      <dgm:spPr/>
      <dgm:t>
        <a:bodyPr/>
        <a:lstStyle/>
        <a:p>
          <a:r>
            <a:rPr lang="vi-VN" dirty="0" smtClean="0">
              <a:solidFill>
                <a:schemeClr val="bg1"/>
              </a:solidFill>
            </a:rPr>
            <a:t>HuongNM</a:t>
          </a:r>
          <a:endParaRPr lang="en-US" dirty="0">
            <a:solidFill>
              <a:schemeClr val="bg1"/>
            </a:solidFill>
          </a:endParaRPr>
        </a:p>
      </dgm:t>
    </dgm:pt>
    <dgm:pt modelId="{43A04A2A-3D8B-46DA-BEB6-529DBD365A7B}" type="parTrans" cxnId="{B6A200F2-664B-4CE8-B845-9CA53AA54218}">
      <dgm:prSet/>
      <dgm:spPr/>
      <dgm:t>
        <a:bodyPr/>
        <a:lstStyle/>
        <a:p>
          <a:endParaRPr lang="en-US"/>
        </a:p>
      </dgm:t>
    </dgm:pt>
    <dgm:pt modelId="{89094AA7-60BF-4D50-948E-F3F56241E377}" type="sibTrans" cxnId="{B6A200F2-664B-4CE8-B845-9CA53AA54218}">
      <dgm:prSet/>
      <dgm:spPr/>
      <dgm:t>
        <a:bodyPr/>
        <a:lstStyle/>
        <a:p>
          <a:endParaRPr lang="en-US"/>
        </a:p>
      </dgm:t>
    </dgm:pt>
    <dgm:pt modelId="{2E5E651A-DF6B-473C-8DEC-844AEF167C8F}">
      <dgm:prSet phldrT="[Text]" custT="1"/>
      <dgm:spPr/>
      <dgm:t>
        <a:bodyPr/>
        <a:lstStyle/>
        <a:p>
          <a:r>
            <a:rPr lang="en-US" sz="1000" dirty="0" smtClean="0">
              <a:solidFill>
                <a:schemeClr val="bg1"/>
              </a:solidFill>
            </a:rPr>
            <a:t>Managing process</a:t>
          </a:r>
          <a:endParaRPr lang="en-US" sz="1000" dirty="0">
            <a:solidFill>
              <a:schemeClr val="bg1"/>
            </a:solidFill>
          </a:endParaRPr>
        </a:p>
      </dgm:t>
    </dgm:pt>
    <dgm:pt modelId="{208380B4-4BA1-46AF-8AE4-0A076B1969B2}" type="parTrans" cxnId="{CEFD3E83-0D79-4AE2-BFE1-510A2CA63712}">
      <dgm:prSet/>
      <dgm:spPr/>
      <dgm:t>
        <a:bodyPr/>
        <a:lstStyle/>
        <a:p>
          <a:endParaRPr lang="en-US"/>
        </a:p>
      </dgm:t>
    </dgm:pt>
    <dgm:pt modelId="{2B19F72C-6871-466E-8369-2F3465A8D902}" type="sibTrans" cxnId="{CEFD3E83-0D79-4AE2-BFE1-510A2CA63712}">
      <dgm:prSet/>
      <dgm:spPr/>
      <dgm:t>
        <a:bodyPr/>
        <a:lstStyle/>
        <a:p>
          <a:endParaRPr lang="en-US"/>
        </a:p>
      </dgm:t>
    </dgm:pt>
    <dgm:pt modelId="{C9D0DE6A-5262-44AE-A1E3-E06192F447FC}">
      <dgm:prSet phldrT="[Text]" custT="1"/>
      <dgm:spPr/>
      <dgm:t>
        <a:bodyPr/>
        <a:lstStyle/>
        <a:p>
          <a:r>
            <a:rPr lang="en-US" sz="1000" dirty="0" smtClean="0">
              <a:solidFill>
                <a:schemeClr val="bg1"/>
              </a:solidFill>
            </a:rPr>
            <a:t>Managing and creating documents</a:t>
          </a:r>
          <a:endParaRPr lang="en-US" sz="1000" dirty="0">
            <a:solidFill>
              <a:schemeClr val="bg1"/>
            </a:solidFill>
          </a:endParaRPr>
        </a:p>
      </dgm:t>
    </dgm:pt>
    <dgm:pt modelId="{C4D8C2F8-251F-412B-BF07-1936280234AB}" type="parTrans" cxnId="{81F19332-4E21-454A-8779-850101F44A7F}">
      <dgm:prSet/>
      <dgm:spPr/>
      <dgm:t>
        <a:bodyPr/>
        <a:lstStyle/>
        <a:p>
          <a:endParaRPr lang="en-US"/>
        </a:p>
      </dgm:t>
    </dgm:pt>
    <dgm:pt modelId="{EB199B56-B881-46E8-9DD6-47A59182E3B8}" type="sibTrans" cxnId="{81F19332-4E21-454A-8779-850101F44A7F}">
      <dgm:prSet/>
      <dgm:spPr/>
      <dgm:t>
        <a:bodyPr/>
        <a:lstStyle/>
        <a:p>
          <a:endParaRPr lang="en-US"/>
        </a:p>
      </dgm:t>
    </dgm:pt>
    <dgm:pt modelId="{AAD34DC3-C084-457D-B2FD-C4ECF8B39853}">
      <dgm:prSet phldrT="[Text]" custT="1"/>
      <dgm:spPr/>
      <dgm:t>
        <a:bodyPr/>
        <a:lstStyle/>
        <a:p>
          <a:r>
            <a:rPr lang="vi-VN" sz="1000" dirty="0" smtClean="0">
              <a:solidFill>
                <a:schemeClr val="bg1"/>
              </a:solidFill>
            </a:rPr>
            <a:t>Coding</a:t>
          </a:r>
          <a:endParaRPr lang="en-US" sz="1000" dirty="0">
            <a:solidFill>
              <a:schemeClr val="bg1"/>
            </a:solidFill>
          </a:endParaRPr>
        </a:p>
      </dgm:t>
    </dgm:pt>
    <dgm:pt modelId="{179D003C-E32A-4EAE-A67F-5CB1EF078A61}" type="parTrans" cxnId="{E30A4347-7340-48C8-8CCB-FD56A5C512B9}">
      <dgm:prSet/>
      <dgm:spPr/>
      <dgm:t>
        <a:bodyPr/>
        <a:lstStyle/>
        <a:p>
          <a:endParaRPr lang="en-US"/>
        </a:p>
      </dgm:t>
    </dgm:pt>
    <dgm:pt modelId="{90D98B0D-6BE5-47F6-917B-C65EB3327DB6}" type="sibTrans" cxnId="{E30A4347-7340-48C8-8CCB-FD56A5C512B9}">
      <dgm:prSet/>
      <dgm:spPr/>
      <dgm:t>
        <a:bodyPr/>
        <a:lstStyle/>
        <a:p>
          <a:endParaRPr lang="en-US"/>
        </a:p>
      </dgm:t>
    </dgm:pt>
    <dgm:pt modelId="{A018DE3D-DE3B-48EF-9F36-1F788D283AE5}">
      <dgm:prSet phldrT="[Text]"/>
      <dgm:spPr/>
      <dgm:t>
        <a:bodyPr/>
        <a:lstStyle/>
        <a:p>
          <a:r>
            <a:rPr lang="vi-VN" dirty="0" smtClean="0">
              <a:solidFill>
                <a:schemeClr val="bg1"/>
              </a:solidFill>
            </a:rPr>
            <a:t>CuongNC</a:t>
          </a:r>
          <a:endParaRPr lang="en-US" dirty="0">
            <a:solidFill>
              <a:schemeClr val="bg1"/>
            </a:solidFill>
          </a:endParaRPr>
        </a:p>
      </dgm:t>
    </dgm:pt>
    <dgm:pt modelId="{9D101725-7FAC-48C2-96A6-9E0C9A26F7FB}" type="parTrans" cxnId="{D35D72CC-5561-4840-B2AE-90C5C80C88E5}">
      <dgm:prSet/>
      <dgm:spPr/>
      <dgm:t>
        <a:bodyPr/>
        <a:lstStyle/>
        <a:p>
          <a:endParaRPr lang="en-US"/>
        </a:p>
      </dgm:t>
    </dgm:pt>
    <dgm:pt modelId="{4186102D-0462-460F-A783-D45C336E8A01}" type="sibTrans" cxnId="{D35D72CC-5561-4840-B2AE-90C5C80C88E5}">
      <dgm:prSet/>
      <dgm:spPr/>
      <dgm:t>
        <a:bodyPr/>
        <a:lstStyle/>
        <a:p>
          <a:endParaRPr lang="en-US"/>
        </a:p>
      </dgm:t>
    </dgm:pt>
    <dgm:pt modelId="{90FD8D82-2611-437F-AF35-8E5FF81AC706}">
      <dgm:prSet phldrT="[Text]" custT="1"/>
      <dgm:spPr/>
      <dgm:t>
        <a:bodyPr/>
        <a:lstStyle/>
        <a:p>
          <a:r>
            <a:rPr lang="en-US" sz="1000" dirty="0" smtClean="0">
              <a:solidFill>
                <a:schemeClr val="bg1"/>
              </a:solidFill>
            </a:rPr>
            <a:t>Designing function</a:t>
          </a:r>
          <a:endParaRPr lang="en-US" sz="1000" dirty="0">
            <a:solidFill>
              <a:schemeClr val="bg1"/>
            </a:solidFill>
          </a:endParaRPr>
        </a:p>
      </dgm:t>
    </dgm:pt>
    <dgm:pt modelId="{AC71FA12-EF48-40AF-A9F9-9352FB57930E}" type="parTrans" cxnId="{283150DA-9866-4694-A90D-61F36C81FFF6}">
      <dgm:prSet/>
      <dgm:spPr/>
      <dgm:t>
        <a:bodyPr/>
        <a:lstStyle/>
        <a:p>
          <a:endParaRPr lang="en-US"/>
        </a:p>
      </dgm:t>
    </dgm:pt>
    <dgm:pt modelId="{54CFCA3E-A79D-46C9-B8CD-73294B569BC5}" type="sibTrans" cxnId="{283150DA-9866-4694-A90D-61F36C81FFF6}">
      <dgm:prSet/>
      <dgm:spPr/>
      <dgm:t>
        <a:bodyPr/>
        <a:lstStyle/>
        <a:p>
          <a:endParaRPr lang="en-US"/>
        </a:p>
      </dgm:t>
    </dgm:pt>
    <dgm:pt modelId="{B9E1D053-FD22-4FC3-B8EC-0B2ED0F01E08}">
      <dgm:prSet phldrT="[Text]" custT="1"/>
      <dgm:spPr/>
      <dgm:t>
        <a:bodyPr/>
        <a:lstStyle/>
        <a:p>
          <a:r>
            <a:rPr lang="en-US" sz="1000" dirty="0" smtClean="0">
              <a:solidFill>
                <a:schemeClr val="bg1"/>
              </a:solidFill>
            </a:rPr>
            <a:t>Coding</a:t>
          </a:r>
          <a:endParaRPr lang="en-US" sz="1000" dirty="0">
            <a:solidFill>
              <a:schemeClr val="bg1"/>
            </a:solidFill>
          </a:endParaRPr>
        </a:p>
      </dgm:t>
    </dgm:pt>
    <dgm:pt modelId="{BC3C798F-D892-463B-AD26-AB13845F1A21}" type="parTrans" cxnId="{D522BC8C-6F8C-4538-935A-033822E8BECA}">
      <dgm:prSet/>
      <dgm:spPr/>
      <dgm:t>
        <a:bodyPr/>
        <a:lstStyle/>
        <a:p>
          <a:endParaRPr lang="en-US"/>
        </a:p>
      </dgm:t>
    </dgm:pt>
    <dgm:pt modelId="{2E52CA99-D369-4762-B542-419DABF069A4}" type="sibTrans" cxnId="{D522BC8C-6F8C-4538-935A-033822E8BECA}">
      <dgm:prSet/>
      <dgm:spPr/>
      <dgm:t>
        <a:bodyPr/>
        <a:lstStyle/>
        <a:p>
          <a:endParaRPr lang="en-US"/>
        </a:p>
      </dgm:t>
    </dgm:pt>
    <dgm:pt modelId="{0ACC7501-DC33-4363-9286-B64368FED05C}">
      <dgm:prSet phldrT="[Text]" custT="1"/>
      <dgm:spPr/>
      <dgm:t>
        <a:bodyPr/>
        <a:lstStyle/>
        <a:p>
          <a:r>
            <a:rPr lang="en-US" sz="1000" dirty="0" smtClean="0">
              <a:solidFill>
                <a:schemeClr val="bg1"/>
              </a:solidFill>
            </a:rPr>
            <a:t>Designing architecture</a:t>
          </a:r>
          <a:endParaRPr lang="en-US" sz="1000" dirty="0">
            <a:solidFill>
              <a:schemeClr val="bg1"/>
            </a:solidFill>
          </a:endParaRPr>
        </a:p>
      </dgm:t>
    </dgm:pt>
    <dgm:pt modelId="{87023555-0D45-4C0D-A34D-52A4CB0915C9}" type="parTrans" cxnId="{BC037D06-500C-44A3-B9D9-C21E69B60466}">
      <dgm:prSet/>
      <dgm:spPr/>
      <dgm:t>
        <a:bodyPr/>
        <a:lstStyle/>
        <a:p>
          <a:endParaRPr lang="en-US"/>
        </a:p>
      </dgm:t>
    </dgm:pt>
    <dgm:pt modelId="{F86EABF0-DE22-48EE-8F96-2B9BDEABE70F}" type="sibTrans" cxnId="{BC037D06-500C-44A3-B9D9-C21E69B60466}">
      <dgm:prSet/>
      <dgm:spPr/>
      <dgm:t>
        <a:bodyPr/>
        <a:lstStyle/>
        <a:p>
          <a:endParaRPr lang="en-US"/>
        </a:p>
      </dgm:t>
    </dgm:pt>
    <dgm:pt modelId="{0EE67810-0AF5-4E7D-8BDD-D755DC23B5DB}">
      <dgm:prSet/>
      <dgm:spPr/>
      <dgm:t>
        <a:bodyPr/>
        <a:lstStyle/>
        <a:p>
          <a:r>
            <a:rPr lang="en-US" dirty="0" err="1" smtClean="0">
              <a:solidFill>
                <a:schemeClr val="bg1"/>
              </a:solidFill>
            </a:rPr>
            <a:t>GiangKQ</a:t>
          </a:r>
          <a:endParaRPr lang="en-US" dirty="0">
            <a:solidFill>
              <a:schemeClr val="bg1"/>
            </a:solidFill>
          </a:endParaRPr>
        </a:p>
      </dgm:t>
    </dgm:pt>
    <dgm:pt modelId="{DB1DDB4A-6594-4E81-9838-76B81F4105B3}" type="parTrans" cxnId="{9A376E2A-A619-41B0-AB73-3AD83675EEED}">
      <dgm:prSet/>
      <dgm:spPr/>
      <dgm:t>
        <a:bodyPr/>
        <a:lstStyle/>
        <a:p>
          <a:endParaRPr lang="en-US"/>
        </a:p>
      </dgm:t>
    </dgm:pt>
    <dgm:pt modelId="{1827EDF9-C874-4A86-862F-003D68E1EC7E}" type="sibTrans" cxnId="{9A376E2A-A619-41B0-AB73-3AD83675EEED}">
      <dgm:prSet/>
      <dgm:spPr/>
      <dgm:t>
        <a:bodyPr/>
        <a:lstStyle/>
        <a:p>
          <a:endParaRPr lang="en-US"/>
        </a:p>
      </dgm:t>
    </dgm:pt>
    <dgm:pt modelId="{5F1CB4C1-D07C-4F89-BA83-EF824FC470F7}">
      <dgm:prSet custT="1"/>
      <dgm:spPr/>
      <dgm:t>
        <a:bodyPr/>
        <a:lstStyle/>
        <a:p>
          <a:r>
            <a:rPr lang="en-US" sz="1000" dirty="0" smtClean="0">
              <a:solidFill>
                <a:schemeClr val="bg1"/>
              </a:solidFill>
            </a:rPr>
            <a:t>Designing function</a:t>
          </a:r>
          <a:endParaRPr lang="en-US" sz="1000" dirty="0">
            <a:solidFill>
              <a:schemeClr val="bg1"/>
            </a:solidFill>
          </a:endParaRPr>
        </a:p>
      </dgm:t>
    </dgm:pt>
    <dgm:pt modelId="{A53C73F8-E67A-4CB4-96C7-BB1BE708D5BE}" type="parTrans" cxnId="{257A386E-76C1-42EA-916D-760EDF04F019}">
      <dgm:prSet/>
      <dgm:spPr/>
      <dgm:t>
        <a:bodyPr/>
        <a:lstStyle/>
        <a:p>
          <a:endParaRPr lang="en-US"/>
        </a:p>
      </dgm:t>
    </dgm:pt>
    <dgm:pt modelId="{3B43EB02-859B-46C1-9AF2-7189993E0CEE}" type="sibTrans" cxnId="{257A386E-76C1-42EA-916D-760EDF04F019}">
      <dgm:prSet/>
      <dgm:spPr/>
      <dgm:t>
        <a:bodyPr/>
        <a:lstStyle/>
        <a:p>
          <a:endParaRPr lang="en-US"/>
        </a:p>
      </dgm:t>
    </dgm:pt>
    <dgm:pt modelId="{46A4A782-34DE-45FD-B8B9-F039EBB8E435}">
      <dgm:prSet custT="1"/>
      <dgm:spPr/>
      <dgm:t>
        <a:bodyPr/>
        <a:lstStyle/>
        <a:p>
          <a:r>
            <a:rPr lang="en-US" sz="1000" dirty="0" smtClean="0">
              <a:solidFill>
                <a:schemeClr val="bg1"/>
              </a:solidFill>
            </a:rPr>
            <a:t>Coding</a:t>
          </a:r>
          <a:endParaRPr lang="en-US" sz="1000" dirty="0">
            <a:solidFill>
              <a:schemeClr val="bg1"/>
            </a:solidFill>
          </a:endParaRPr>
        </a:p>
      </dgm:t>
    </dgm:pt>
    <dgm:pt modelId="{E92DA226-B74E-4E36-A106-5A77F0C76EBB}" type="parTrans" cxnId="{56BA488B-5FA0-45DA-A21E-C1EDC50D8594}">
      <dgm:prSet/>
      <dgm:spPr/>
      <dgm:t>
        <a:bodyPr/>
        <a:lstStyle/>
        <a:p>
          <a:endParaRPr lang="en-US"/>
        </a:p>
      </dgm:t>
    </dgm:pt>
    <dgm:pt modelId="{65ABA12C-BD9C-47BC-B882-E231D9340A50}" type="sibTrans" cxnId="{56BA488B-5FA0-45DA-A21E-C1EDC50D8594}">
      <dgm:prSet/>
      <dgm:spPr/>
      <dgm:t>
        <a:bodyPr/>
        <a:lstStyle/>
        <a:p>
          <a:endParaRPr lang="en-US"/>
        </a:p>
      </dgm:t>
    </dgm:pt>
    <dgm:pt modelId="{C9E7C368-BD8B-46E9-8D87-3DA67ECBA600}">
      <dgm:prSet custT="1"/>
      <dgm:spPr/>
      <dgm:t>
        <a:bodyPr/>
        <a:lstStyle/>
        <a:p>
          <a:r>
            <a:rPr lang="en-US" sz="1000" dirty="0" smtClean="0">
              <a:solidFill>
                <a:schemeClr val="bg1"/>
              </a:solidFill>
            </a:rPr>
            <a:t>Managing configuration</a:t>
          </a:r>
          <a:endParaRPr lang="en-US" sz="1000" dirty="0">
            <a:solidFill>
              <a:schemeClr val="bg1"/>
            </a:solidFill>
          </a:endParaRPr>
        </a:p>
      </dgm:t>
    </dgm:pt>
    <dgm:pt modelId="{44AA2AEC-C0FB-41FF-8083-0C7D1E1645CC}" type="sibTrans" cxnId="{AB39C889-029F-4DBC-92A0-999552C4FC0B}">
      <dgm:prSet/>
      <dgm:spPr/>
      <dgm:t>
        <a:bodyPr/>
        <a:lstStyle/>
        <a:p>
          <a:endParaRPr lang="en-US"/>
        </a:p>
      </dgm:t>
    </dgm:pt>
    <dgm:pt modelId="{1BDD0ECF-8633-4E98-BD64-BC07FC97A602}" type="parTrans" cxnId="{AB39C889-029F-4DBC-92A0-999552C4FC0B}">
      <dgm:prSet/>
      <dgm:spPr/>
      <dgm:t>
        <a:bodyPr/>
        <a:lstStyle/>
        <a:p>
          <a:endParaRPr lang="en-US"/>
        </a:p>
      </dgm:t>
    </dgm:pt>
    <dgm:pt modelId="{8B01A626-CB45-4F68-A43F-49650E60C671}" type="pres">
      <dgm:prSet presAssocID="{DBD465F3-2107-48D9-BD71-C1FC69AA415F}" presName="layout" presStyleCnt="0">
        <dgm:presLayoutVars>
          <dgm:chMax/>
          <dgm:chPref/>
          <dgm:dir/>
          <dgm:resizeHandles/>
        </dgm:presLayoutVars>
      </dgm:prSet>
      <dgm:spPr/>
      <dgm:t>
        <a:bodyPr/>
        <a:lstStyle/>
        <a:p>
          <a:endParaRPr lang="en-US"/>
        </a:p>
      </dgm:t>
    </dgm:pt>
    <dgm:pt modelId="{02828766-D1B3-498A-A36F-650865BF3A6C}" type="pres">
      <dgm:prSet presAssocID="{D0DEE009-F3D9-48C9-BBF5-46CE9D0A4D5B}" presName="root" presStyleCnt="0">
        <dgm:presLayoutVars>
          <dgm:chMax/>
          <dgm:chPref/>
        </dgm:presLayoutVars>
      </dgm:prSet>
      <dgm:spPr/>
    </dgm:pt>
    <dgm:pt modelId="{75764D9C-9B97-4DAE-9BFF-46D1EAAD2949}" type="pres">
      <dgm:prSet presAssocID="{D0DEE009-F3D9-48C9-BBF5-46CE9D0A4D5B}" presName="rootComposite" presStyleCnt="0">
        <dgm:presLayoutVars/>
      </dgm:prSet>
      <dgm:spPr/>
    </dgm:pt>
    <dgm:pt modelId="{FFE874EB-1B31-47BA-A71B-2B5A3A875DAE}" type="pres">
      <dgm:prSet presAssocID="{D0DEE009-F3D9-48C9-BBF5-46CE9D0A4D5B}" presName="ParentAccent" presStyleLbl="alignNode1" presStyleIdx="0" presStyleCnt="3"/>
      <dgm:spPr>
        <a:solidFill>
          <a:schemeClr val="bg1"/>
        </a:solidFill>
        <a:ln>
          <a:solidFill>
            <a:srgbClr val="00B0F0"/>
          </a:solidFill>
        </a:ln>
      </dgm:spPr>
      <dgm:t>
        <a:bodyPr/>
        <a:lstStyle/>
        <a:p>
          <a:endParaRPr lang="en-US"/>
        </a:p>
      </dgm:t>
    </dgm:pt>
    <dgm:pt modelId="{03D0B8D6-F192-492A-8851-28049782F2BD}" type="pres">
      <dgm:prSet presAssocID="{D0DEE009-F3D9-48C9-BBF5-46CE9D0A4D5B}" presName="ParentSmallAccent" presStyleLbl="fgAcc1" presStyleIdx="0" presStyleCnt="3"/>
      <dgm:spPr>
        <a:noFill/>
        <a:ln>
          <a:noFill/>
        </a:ln>
      </dgm:spPr>
      <dgm:t>
        <a:bodyPr/>
        <a:lstStyle/>
        <a:p>
          <a:endParaRPr lang="en-US"/>
        </a:p>
      </dgm:t>
    </dgm:pt>
    <dgm:pt modelId="{C0D4EECC-9603-457C-9843-66D3813F06E3}" type="pres">
      <dgm:prSet presAssocID="{D0DEE009-F3D9-48C9-BBF5-46CE9D0A4D5B}" presName="Parent" presStyleLbl="revTx" presStyleIdx="0" presStyleCnt="12">
        <dgm:presLayoutVars>
          <dgm:chMax/>
          <dgm:chPref val="4"/>
          <dgm:bulletEnabled val="1"/>
        </dgm:presLayoutVars>
      </dgm:prSet>
      <dgm:spPr/>
      <dgm:t>
        <a:bodyPr/>
        <a:lstStyle/>
        <a:p>
          <a:endParaRPr lang="en-US"/>
        </a:p>
      </dgm:t>
    </dgm:pt>
    <dgm:pt modelId="{68ECD129-25B1-4D3C-A05C-5994111617E6}" type="pres">
      <dgm:prSet presAssocID="{D0DEE009-F3D9-48C9-BBF5-46CE9D0A4D5B}" presName="childShape" presStyleCnt="0">
        <dgm:presLayoutVars>
          <dgm:chMax val="0"/>
          <dgm:chPref val="0"/>
        </dgm:presLayoutVars>
      </dgm:prSet>
      <dgm:spPr/>
    </dgm:pt>
    <dgm:pt modelId="{9CBC937D-CDCD-4E9D-8AAA-F4363F865EF0}" type="pres">
      <dgm:prSet presAssocID="{2E5E651A-DF6B-473C-8DEC-844AEF167C8F}" presName="childComposite" presStyleCnt="0">
        <dgm:presLayoutVars>
          <dgm:chMax val="0"/>
          <dgm:chPref val="0"/>
        </dgm:presLayoutVars>
      </dgm:prSet>
      <dgm:spPr/>
    </dgm:pt>
    <dgm:pt modelId="{E2413249-63BB-4F1B-9B33-D8AD4A01E9F7}" type="pres">
      <dgm:prSet presAssocID="{2E5E651A-DF6B-473C-8DEC-844AEF167C8F}" presName="ChildAccent" presStyleLbl="solidFgAcc1" presStyleIdx="0" presStyleCnt="9"/>
      <dgm:spPr>
        <a:prstGeom prst="rightArrow">
          <a:avLst/>
        </a:prstGeom>
        <a:ln>
          <a:noFill/>
        </a:ln>
      </dgm:spPr>
      <dgm:t>
        <a:bodyPr/>
        <a:lstStyle/>
        <a:p>
          <a:endParaRPr lang="en-US"/>
        </a:p>
      </dgm:t>
    </dgm:pt>
    <dgm:pt modelId="{F335C0CF-654C-4DAE-80C7-DC6D68FF1DB7}" type="pres">
      <dgm:prSet presAssocID="{2E5E651A-DF6B-473C-8DEC-844AEF167C8F}" presName="Child" presStyleLbl="revTx" presStyleIdx="1" presStyleCnt="12">
        <dgm:presLayoutVars>
          <dgm:chMax val="0"/>
          <dgm:chPref val="0"/>
          <dgm:bulletEnabled val="1"/>
        </dgm:presLayoutVars>
      </dgm:prSet>
      <dgm:spPr/>
      <dgm:t>
        <a:bodyPr/>
        <a:lstStyle/>
        <a:p>
          <a:endParaRPr lang="en-US"/>
        </a:p>
      </dgm:t>
    </dgm:pt>
    <dgm:pt modelId="{4C33405B-2DEC-45AD-A0C7-59806F901185}" type="pres">
      <dgm:prSet presAssocID="{C9D0DE6A-5262-44AE-A1E3-E06192F447FC}" presName="childComposite" presStyleCnt="0">
        <dgm:presLayoutVars>
          <dgm:chMax val="0"/>
          <dgm:chPref val="0"/>
        </dgm:presLayoutVars>
      </dgm:prSet>
      <dgm:spPr/>
    </dgm:pt>
    <dgm:pt modelId="{E4C47641-349D-4B67-8C97-C2B6C498524C}" type="pres">
      <dgm:prSet presAssocID="{C9D0DE6A-5262-44AE-A1E3-E06192F447FC}" presName="ChildAccent" presStyleLbl="solidFgAcc1" presStyleIdx="1" presStyleCnt="9"/>
      <dgm:spPr>
        <a:prstGeom prst="rightArrow">
          <a:avLst/>
        </a:prstGeom>
        <a:ln>
          <a:noFill/>
        </a:ln>
      </dgm:spPr>
      <dgm:t>
        <a:bodyPr/>
        <a:lstStyle/>
        <a:p>
          <a:endParaRPr lang="en-US"/>
        </a:p>
      </dgm:t>
    </dgm:pt>
    <dgm:pt modelId="{B28AB24C-CE52-49D3-A8C5-6B1426E8F21F}" type="pres">
      <dgm:prSet presAssocID="{C9D0DE6A-5262-44AE-A1E3-E06192F447FC}" presName="Child" presStyleLbl="revTx" presStyleIdx="2" presStyleCnt="12">
        <dgm:presLayoutVars>
          <dgm:chMax val="0"/>
          <dgm:chPref val="0"/>
          <dgm:bulletEnabled val="1"/>
        </dgm:presLayoutVars>
      </dgm:prSet>
      <dgm:spPr/>
      <dgm:t>
        <a:bodyPr/>
        <a:lstStyle/>
        <a:p>
          <a:endParaRPr lang="en-US"/>
        </a:p>
      </dgm:t>
    </dgm:pt>
    <dgm:pt modelId="{76702F4C-4C74-46E5-AFB4-29141CAC172B}" type="pres">
      <dgm:prSet presAssocID="{AAD34DC3-C084-457D-B2FD-C4ECF8B39853}" presName="childComposite" presStyleCnt="0">
        <dgm:presLayoutVars>
          <dgm:chMax val="0"/>
          <dgm:chPref val="0"/>
        </dgm:presLayoutVars>
      </dgm:prSet>
      <dgm:spPr/>
    </dgm:pt>
    <dgm:pt modelId="{64723B62-9543-400A-8B34-4A08C56F0CC2}" type="pres">
      <dgm:prSet presAssocID="{AAD34DC3-C084-457D-B2FD-C4ECF8B39853}" presName="ChildAccent" presStyleLbl="solidFgAcc1" presStyleIdx="2" presStyleCnt="9"/>
      <dgm:spPr>
        <a:prstGeom prst="rightArrow">
          <a:avLst/>
        </a:prstGeom>
        <a:ln>
          <a:noFill/>
        </a:ln>
      </dgm:spPr>
      <dgm:t>
        <a:bodyPr/>
        <a:lstStyle/>
        <a:p>
          <a:endParaRPr lang="en-US"/>
        </a:p>
      </dgm:t>
    </dgm:pt>
    <dgm:pt modelId="{5A8A0F8D-6660-474F-833C-BE5085333261}" type="pres">
      <dgm:prSet presAssocID="{AAD34DC3-C084-457D-B2FD-C4ECF8B39853}" presName="Child" presStyleLbl="revTx" presStyleIdx="3" presStyleCnt="12">
        <dgm:presLayoutVars>
          <dgm:chMax val="0"/>
          <dgm:chPref val="0"/>
          <dgm:bulletEnabled val="1"/>
        </dgm:presLayoutVars>
      </dgm:prSet>
      <dgm:spPr/>
      <dgm:t>
        <a:bodyPr/>
        <a:lstStyle/>
        <a:p>
          <a:endParaRPr lang="en-US"/>
        </a:p>
      </dgm:t>
    </dgm:pt>
    <dgm:pt modelId="{D6F6FD10-E9A1-40C3-A5CD-D09022B81A53}" type="pres">
      <dgm:prSet presAssocID="{A018DE3D-DE3B-48EF-9F36-1F788D283AE5}" presName="root" presStyleCnt="0">
        <dgm:presLayoutVars>
          <dgm:chMax/>
          <dgm:chPref/>
        </dgm:presLayoutVars>
      </dgm:prSet>
      <dgm:spPr/>
    </dgm:pt>
    <dgm:pt modelId="{06E135FC-1C19-4FB3-8AA2-F18E2B6FAFEE}" type="pres">
      <dgm:prSet presAssocID="{A018DE3D-DE3B-48EF-9F36-1F788D283AE5}" presName="rootComposite" presStyleCnt="0">
        <dgm:presLayoutVars/>
      </dgm:prSet>
      <dgm:spPr/>
    </dgm:pt>
    <dgm:pt modelId="{47C43F83-595F-4EAB-AE38-D4E7ED149011}" type="pres">
      <dgm:prSet presAssocID="{A018DE3D-DE3B-48EF-9F36-1F788D283AE5}" presName="ParentAccent" presStyleLbl="alignNode1" presStyleIdx="1" presStyleCnt="3"/>
      <dgm:spPr>
        <a:solidFill>
          <a:schemeClr val="bg1"/>
        </a:solidFill>
        <a:ln>
          <a:solidFill>
            <a:srgbClr val="00B0F0"/>
          </a:solidFill>
        </a:ln>
      </dgm:spPr>
      <dgm:t>
        <a:bodyPr/>
        <a:lstStyle/>
        <a:p>
          <a:endParaRPr lang="en-US"/>
        </a:p>
      </dgm:t>
    </dgm:pt>
    <dgm:pt modelId="{FBCD194A-740F-448D-B37D-3A1FA72C9F15}" type="pres">
      <dgm:prSet presAssocID="{A018DE3D-DE3B-48EF-9F36-1F788D283AE5}" presName="ParentSmallAccent" presStyleLbl="fgAcc1" presStyleIdx="1" presStyleCnt="3"/>
      <dgm:spPr>
        <a:noFill/>
        <a:ln>
          <a:noFill/>
        </a:ln>
      </dgm:spPr>
      <dgm:t>
        <a:bodyPr/>
        <a:lstStyle/>
        <a:p>
          <a:endParaRPr lang="en-US"/>
        </a:p>
      </dgm:t>
    </dgm:pt>
    <dgm:pt modelId="{DD201F0D-F8CD-49B0-8DA8-8CEA128D5F3E}" type="pres">
      <dgm:prSet presAssocID="{A018DE3D-DE3B-48EF-9F36-1F788D283AE5}" presName="Parent" presStyleLbl="revTx" presStyleIdx="4" presStyleCnt="12">
        <dgm:presLayoutVars>
          <dgm:chMax/>
          <dgm:chPref val="4"/>
          <dgm:bulletEnabled val="1"/>
        </dgm:presLayoutVars>
      </dgm:prSet>
      <dgm:spPr/>
      <dgm:t>
        <a:bodyPr/>
        <a:lstStyle/>
        <a:p>
          <a:endParaRPr lang="en-US"/>
        </a:p>
      </dgm:t>
    </dgm:pt>
    <dgm:pt modelId="{FA2879C6-515E-4088-8654-E34068C001F6}" type="pres">
      <dgm:prSet presAssocID="{A018DE3D-DE3B-48EF-9F36-1F788D283AE5}" presName="childShape" presStyleCnt="0">
        <dgm:presLayoutVars>
          <dgm:chMax val="0"/>
          <dgm:chPref val="0"/>
        </dgm:presLayoutVars>
      </dgm:prSet>
      <dgm:spPr/>
    </dgm:pt>
    <dgm:pt modelId="{75421304-A2F2-4903-912D-9B3E5E62FBF0}" type="pres">
      <dgm:prSet presAssocID="{0ACC7501-DC33-4363-9286-B64368FED05C}" presName="childComposite" presStyleCnt="0">
        <dgm:presLayoutVars>
          <dgm:chMax val="0"/>
          <dgm:chPref val="0"/>
        </dgm:presLayoutVars>
      </dgm:prSet>
      <dgm:spPr/>
    </dgm:pt>
    <dgm:pt modelId="{5BAA4615-4DD8-4CC8-98AB-5A495374A3F1}" type="pres">
      <dgm:prSet presAssocID="{0ACC7501-DC33-4363-9286-B64368FED05C}" presName="ChildAccent" presStyleLbl="solidFgAcc1" presStyleIdx="3" presStyleCnt="9"/>
      <dgm:spPr>
        <a:prstGeom prst="rightArrow">
          <a:avLst/>
        </a:prstGeom>
        <a:ln>
          <a:noFill/>
        </a:ln>
      </dgm:spPr>
      <dgm:t>
        <a:bodyPr/>
        <a:lstStyle/>
        <a:p>
          <a:endParaRPr lang="en-US"/>
        </a:p>
      </dgm:t>
    </dgm:pt>
    <dgm:pt modelId="{73969E6E-82CC-4EED-8225-88B404B1277D}" type="pres">
      <dgm:prSet presAssocID="{0ACC7501-DC33-4363-9286-B64368FED05C}" presName="Child" presStyleLbl="revTx" presStyleIdx="5" presStyleCnt="12">
        <dgm:presLayoutVars>
          <dgm:chMax val="0"/>
          <dgm:chPref val="0"/>
          <dgm:bulletEnabled val="1"/>
        </dgm:presLayoutVars>
      </dgm:prSet>
      <dgm:spPr/>
      <dgm:t>
        <a:bodyPr/>
        <a:lstStyle/>
        <a:p>
          <a:endParaRPr lang="en-US"/>
        </a:p>
      </dgm:t>
    </dgm:pt>
    <dgm:pt modelId="{D15624F4-3051-4A09-AA62-3285E4BB6BF6}" type="pres">
      <dgm:prSet presAssocID="{90FD8D82-2611-437F-AF35-8E5FF81AC706}" presName="childComposite" presStyleCnt="0">
        <dgm:presLayoutVars>
          <dgm:chMax val="0"/>
          <dgm:chPref val="0"/>
        </dgm:presLayoutVars>
      </dgm:prSet>
      <dgm:spPr/>
    </dgm:pt>
    <dgm:pt modelId="{A56DD618-BD26-4426-B05C-30568A7F5B42}" type="pres">
      <dgm:prSet presAssocID="{90FD8D82-2611-437F-AF35-8E5FF81AC706}" presName="ChildAccent" presStyleLbl="solidFgAcc1" presStyleIdx="4" presStyleCnt="9"/>
      <dgm:spPr>
        <a:prstGeom prst="rightArrow">
          <a:avLst/>
        </a:prstGeom>
        <a:ln>
          <a:noFill/>
        </a:ln>
      </dgm:spPr>
      <dgm:t>
        <a:bodyPr/>
        <a:lstStyle/>
        <a:p>
          <a:endParaRPr lang="en-US"/>
        </a:p>
      </dgm:t>
    </dgm:pt>
    <dgm:pt modelId="{F236D6BE-3D41-42AE-BA57-4BB2A134D62D}" type="pres">
      <dgm:prSet presAssocID="{90FD8D82-2611-437F-AF35-8E5FF81AC706}" presName="Child" presStyleLbl="revTx" presStyleIdx="6" presStyleCnt="12">
        <dgm:presLayoutVars>
          <dgm:chMax val="0"/>
          <dgm:chPref val="0"/>
          <dgm:bulletEnabled val="1"/>
        </dgm:presLayoutVars>
      </dgm:prSet>
      <dgm:spPr/>
      <dgm:t>
        <a:bodyPr/>
        <a:lstStyle/>
        <a:p>
          <a:endParaRPr lang="en-US"/>
        </a:p>
      </dgm:t>
    </dgm:pt>
    <dgm:pt modelId="{D4865D89-461D-450F-A193-75A0F9EE012C}" type="pres">
      <dgm:prSet presAssocID="{B9E1D053-FD22-4FC3-B8EC-0B2ED0F01E08}" presName="childComposite" presStyleCnt="0">
        <dgm:presLayoutVars>
          <dgm:chMax val="0"/>
          <dgm:chPref val="0"/>
        </dgm:presLayoutVars>
      </dgm:prSet>
      <dgm:spPr/>
    </dgm:pt>
    <dgm:pt modelId="{6B7DC526-4306-4CDC-A132-5311876F14B1}" type="pres">
      <dgm:prSet presAssocID="{B9E1D053-FD22-4FC3-B8EC-0B2ED0F01E08}" presName="ChildAccent" presStyleLbl="solidFgAcc1" presStyleIdx="5" presStyleCnt="9"/>
      <dgm:spPr>
        <a:prstGeom prst="rightArrow">
          <a:avLst/>
        </a:prstGeom>
        <a:ln>
          <a:noFill/>
        </a:ln>
      </dgm:spPr>
      <dgm:t>
        <a:bodyPr/>
        <a:lstStyle/>
        <a:p>
          <a:endParaRPr lang="en-US"/>
        </a:p>
      </dgm:t>
    </dgm:pt>
    <dgm:pt modelId="{F27860AC-9707-499A-BC1A-BAC8A76D3BDD}" type="pres">
      <dgm:prSet presAssocID="{B9E1D053-FD22-4FC3-B8EC-0B2ED0F01E08}" presName="Child" presStyleLbl="revTx" presStyleIdx="7" presStyleCnt="12">
        <dgm:presLayoutVars>
          <dgm:chMax val="0"/>
          <dgm:chPref val="0"/>
          <dgm:bulletEnabled val="1"/>
        </dgm:presLayoutVars>
      </dgm:prSet>
      <dgm:spPr/>
      <dgm:t>
        <a:bodyPr/>
        <a:lstStyle/>
        <a:p>
          <a:endParaRPr lang="en-US"/>
        </a:p>
      </dgm:t>
    </dgm:pt>
    <dgm:pt modelId="{79F18663-20DF-4AE0-90BF-2DC06BA540FB}" type="pres">
      <dgm:prSet presAssocID="{0EE67810-0AF5-4E7D-8BDD-D755DC23B5DB}" presName="root" presStyleCnt="0">
        <dgm:presLayoutVars>
          <dgm:chMax/>
          <dgm:chPref/>
        </dgm:presLayoutVars>
      </dgm:prSet>
      <dgm:spPr/>
    </dgm:pt>
    <dgm:pt modelId="{CEDBCF2A-93CB-4EAF-ACAE-7D68444BD4EE}" type="pres">
      <dgm:prSet presAssocID="{0EE67810-0AF5-4E7D-8BDD-D755DC23B5DB}" presName="rootComposite" presStyleCnt="0">
        <dgm:presLayoutVars/>
      </dgm:prSet>
      <dgm:spPr/>
    </dgm:pt>
    <dgm:pt modelId="{C7442BE4-AC20-4166-8648-120C05575C47}" type="pres">
      <dgm:prSet presAssocID="{0EE67810-0AF5-4E7D-8BDD-D755DC23B5DB}" presName="ParentAccent" presStyleLbl="alignNode1" presStyleIdx="2" presStyleCnt="3"/>
      <dgm:spPr>
        <a:solidFill>
          <a:schemeClr val="bg1"/>
        </a:solidFill>
        <a:ln>
          <a:solidFill>
            <a:srgbClr val="00B0F0"/>
          </a:solidFill>
        </a:ln>
      </dgm:spPr>
      <dgm:t>
        <a:bodyPr/>
        <a:lstStyle/>
        <a:p>
          <a:endParaRPr lang="en-US"/>
        </a:p>
      </dgm:t>
    </dgm:pt>
    <dgm:pt modelId="{F3F30E6D-47E2-48CF-8DB6-D5F58C07C4AD}" type="pres">
      <dgm:prSet presAssocID="{0EE67810-0AF5-4E7D-8BDD-D755DC23B5DB}" presName="ParentSmallAccent" presStyleLbl="fgAcc1" presStyleIdx="2" presStyleCnt="3"/>
      <dgm:spPr>
        <a:noFill/>
        <a:ln>
          <a:noFill/>
        </a:ln>
      </dgm:spPr>
      <dgm:t>
        <a:bodyPr/>
        <a:lstStyle/>
        <a:p>
          <a:endParaRPr lang="en-US"/>
        </a:p>
      </dgm:t>
    </dgm:pt>
    <dgm:pt modelId="{1A3C65FD-BEB6-4852-BBAA-D3D0E9231A2C}" type="pres">
      <dgm:prSet presAssocID="{0EE67810-0AF5-4E7D-8BDD-D755DC23B5DB}" presName="Parent" presStyleLbl="revTx" presStyleIdx="8" presStyleCnt="12">
        <dgm:presLayoutVars>
          <dgm:chMax/>
          <dgm:chPref val="4"/>
          <dgm:bulletEnabled val="1"/>
        </dgm:presLayoutVars>
      </dgm:prSet>
      <dgm:spPr/>
      <dgm:t>
        <a:bodyPr/>
        <a:lstStyle/>
        <a:p>
          <a:endParaRPr lang="en-US"/>
        </a:p>
      </dgm:t>
    </dgm:pt>
    <dgm:pt modelId="{9A91C5D2-7369-449E-9DF4-68EA7AE4FB77}" type="pres">
      <dgm:prSet presAssocID="{0EE67810-0AF5-4E7D-8BDD-D755DC23B5DB}" presName="childShape" presStyleCnt="0">
        <dgm:presLayoutVars>
          <dgm:chMax val="0"/>
          <dgm:chPref val="0"/>
        </dgm:presLayoutVars>
      </dgm:prSet>
      <dgm:spPr/>
    </dgm:pt>
    <dgm:pt modelId="{95B12B58-EDA2-4AC2-BA50-F1CCDE7DF3DF}" type="pres">
      <dgm:prSet presAssocID="{C9E7C368-BD8B-46E9-8D87-3DA67ECBA600}" presName="childComposite" presStyleCnt="0">
        <dgm:presLayoutVars>
          <dgm:chMax val="0"/>
          <dgm:chPref val="0"/>
        </dgm:presLayoutVars>
      </dgm:prSet>
      <dgm:spPr/>
    </dgm:pt>
    <dgm:pt modelId="{5B8BBE68-C1E8-46BB-B94E-455520456EA4}" type="pres">
      <dgm:prSet presAssocID="{C9E7C368-BD8B-46E9-8D87-3DA67ECBA600}" presName="ChildAccent" presStyleLbl="solidFgAcc1" presStyleIdx="6" presStyleCnt="9"/>
      <dgm:spPr>
        <a:prstGeom prst="rightArrow">
          <a:avLst/>
        </a:prstGeom>
        <a:ln>
          <a:noFill/>
        </a:ln>
      </dgm:spPr>
      <dgm:t>
        <a:bodyPr/>
        <a:lstStyle/>
        <a:p>
          <a:endParaRPr lang="en-US"/>
        </a:p>
      </dgm:t>
    </dgm:pt>
    <dgm:pt modelId="{BB229597-716C-4829-8941-6F41F42F4F4E}" type="pres">
      <dgm:prSet presAssocID="{C9E7C368-BD8B-46E9-8D87-3DA67ECBA600}" presName="Child" presStyleLbl="revTx" presStyleIdx="9" presStyleCnt="12">
        <dgm:presLayoutVars>
          <dgm:chMax val="0"/>
          <dgm:chPref val="0"/>
          <dgm:bulletEnabled val="1"/>
        </dgm:presLayoutVars>
      </dgm:prSet>
      <dgm:spPr/>
      <dgm:t>
        <a:bodyPr/>
        <a:lstStyle/>
        <a:p>
          <a:endParaRPr lang="en-US"/>
        </a:p>
      </dgm:t>
    </dgm:pt>
    <dgm:pt modelId="{8DC621CB-67B4-49D7-997C-C4DEE18DF9B0}" type="pres">
      <dgm:prSet presAssocID="{5F1CB4C1-D07C-4F89-BA83-EF824FC470F7}" presName="childComposite" presStyleCnt="0">
        <dgm:presLayoutVars>
          <dgm:chMax val="0"/>
          <dgm:chPref val="0"/>
        </dgm:presLayoutVars>
      </dgm:prSet>
      <dgm:spPr/>
    </dgm:pt>
    <dgm:pt modelId="{3964A365-40F5-443F-A3FA-F381D7541F9D}" type="pres">
      <dgm:prSet presAssocID="{5F1CB4C1-D07C-4F89-BA83-EF824FC470F7}" presName="ChildAccent" presStyleLbl="solidFgAcc1" presStyleIdx="7" presStyleCnt="9"/>
      <dgm:spPr>
        <a:prstGeom prst="rightArrow">
          <a:avLst/>
        </a:prstGeom>
        <a:ln>
          <a:noFill/>
        </a:ln>
      </dgm:spPr>
      <dgm:t>
        <a:bodyPr/>
        <a:lstStyle/>
        <a:p>
          <a:endParaRPr lang="en-US"/>
        </a:p>
      </dgm:t>
    </dgm:pt>
    <dgm:pt modelId="{2EEEE2A7-07CF-4FE9-9369-05F871145FD9}" type="pres">
      <dgm:prSet presAssocID="{5F1CB4C1-D07C-4F89-BA83-EF824FC470F7}" presName="Child" presStyleLbl="revTx" presStyleIdx="10" presStyleCnt="12">
        <dgm:presLayoutVars>
          <dgm:chMax val="0"/>
          <dgm:chPref val="0"/>
          <dgm:bulletEnabled val="1"/>
        </dgm:presLayoutVars>
      </dgm:prSet>
      <dgm:spPr/>
      <dgm:t>
        <a:bodyPr/>
        <a:lstStyle/>
        <a:p>
          <a:endParaRPr lang="en-US"/>
        </a:p>
      </dgm:t>
    </dgm:pt>
    <dgm:pt modelId="{4C8F2D53-81DE-4D40-8A0E-79D6AB7B0B39}" type="pres">
      <dgm:prSet presAssocID="{46A4A782-34DE-45FD-B8B9-F039EBB8E435}" presName="childComposite" presStyleCnt="0">
        <dgm:presLayoutVars>
          <dgm:chMax val="0"/>
          <dgm:chPref val="0"/>
        </dgm:presLayoutVars>
      </dgm:prSet>
      <dgm:spPr/>
    </dgm:pt>
    <dgm:pt modelId="{7A8D83E6-266D-41C1-BE8A-18B031171B17}" type="pres">
      <dgm:prSet presAssocID="{46A4A782-34DE-45FD-B8B9-F039EBB8E435}" presName="ChildAccent" presStyleLbl="solidFgAcc1" presStyleIdx="8" presStyleCnt="9"/>
      <dgm:spPr>
        <a:prstGeom prst="rightArrow">
          <a:avLst/>
        </a:prstGeom>
        <a:ln>
          <a:noFill/>
        </a:ln>
      </dgm:spPr>
      <dgm:t>
        <a:bodyPr/>
        <a:lstStyle/>
        <a:p>
          <a:endParaRPr lang="en-US"/>
        </a:p>
      </dgm:t>
    </dgm:pt>
    <dgm:pt modelId="{A7C5CDE9-3FFC-4A40-8AAE-CE3088323065}" type="pres">
      <dgm:prSet presAssocID="{46A4A782-34DE-45FD-B8B9-F039EBB8E435}" presName="Child" presStyleLbl="revTx" presStyleIdx="11" presStyleCnt="12">
        <dgm:presLayoutVars>
          <dgm:chMax val="0"/>
          <dgm:chPref val="0"/>
          <dgm:bulletEnabled val="1"/>
        </dgm:presLayoutVars>
      </dgm:prSet>
      <dgm:spPr/>
      <dgm:t>
        <a:bodyPr/>
        <a:lstStyle/>
        <a:p>
          <a:endParaRPr lang="en-US"/>
        </a:p>
      </dgm:t>
    </dgm:pt>
  </dgm:ptLst>
  <dgm:cxnLst>
    <dgm:cxn modelId="{AB39C889-029F-4DBC-92A0-999552C4FC0B}" srcId="{0EE67810-0AF5-4E7D-8BDD-D755DC23B5DB}" destId="{C9E7C368-BD8B-46E9-8D87-3DA67ECBA600}" srcOrd="0" destOrd="0" parTransId="{1BDD0ECF-8633-4E98-BD64-BC07FC97A602}" sibTransId="{44AA2AEC-C0FB-41FF-8083-0C7D1E1645CC}"/>
    <dgm:cxn modelId="{9A376E2A-A619-41B0-AB73-3AD83675EEED}" srcId="{DBD465F3-2107-48D9-BD71-C1FC69AA415F}" destId="{0EE67810-0AF5-4E7D-8BDD-D755DC23B5DB}" srcOrd="2" destOrd="0" parTransId="{DB1DDB4A-6594-4E81-9838-76B81F4105B3}" sibTransId="{1827EDF9-C874-4A86-862F-003D68E1EC7E}"/>
    <dgm:cxn modelId="{B6A200F2-664B-4CE8-B845-9CA53AA54218}" srcId="{DBD465F3-2107-48D9-BD71-C1FC69AA415F}" destId="{D0DEE009-F3D9-48C9-BBF5-46CE9D0A4D5B}" srcOrd="0" destOrd="0" parTransId="{43A04A2A-3D8B-46DA-BEB6-529DBD365A7B}" sibTransId="{89094AA7-60BF-4D50-948E-F3F56241E377}"/>
    <dgm:cxn modelId="{A543C6CD-E268-4D0F-B64D-A2870281A3A1}" type="presOf" srcId="{0ACC7501-DC33-4363-9286-B64368FED05C}" destId="{73969E6E-82CC-4EED-8225-88B404B1277D}" srcOrd="0" destOrd="0" presId="urn:microsoft.com/office/officeart/2008/layout/SquareAccentList"/>
    <dgm:cxn modelId="{CEFD3E83-0D79-4AE2-BFE1-510A2CA63712}" srcId="{D0DEE009-F3D9-48C9-BBF5-46CE9D0A4D5B}" destId="{2E5E651A-DF6B-473C-8DEC-844AEF167C8F}" srcOrd="0" destOrd="0" parTransId="{208380B4-4BA1-46AF-8AE4-0A076B1969B2}" sibTransId="{2B19F72C-6871-466E-8369-2F3465A8D902}"/>
    <dgm:cxn modelId="{D66739DC-7D2B-4335-AE24-7EB477C2BD8C}" type="presOf" srcId="{D0DEE009-F3D9-48C9-BBF5-46CE9D0A4D5B}" destId="{C0D4EECC-9603-457C-9843-66D3813F06E3}" srcOrd="0" destOrd="0" presId="urn:microsoft.com/office/officeart/2008/layout/SquareAccentList"/>
    <dgm:cxn modelId="{E490A197-8E0B-4462-892B-3E4C96952014}" type="presOf" srcId="{A018DE3D-DE3B-48EF-9F36-1F788D283AE5}" destId="{DD201F0D-F8CD-49B0-8DA8-8CEA128D5F3E}" srcOrd="0" destOrd="0" presId="urn:microsoft.com/office/officeart/2008/layout/SquareAccentList"/>
    <dgm:cxn modelId="{70C7F318-5966-445B-8CB5-5C03BADFCAD3}" type="presOf" srcId="{C9D0DE6A-5262-44AE-A1E3-E06192F447FC}" destId="{B28AB24C-CE52-49D3-A8C5-6B1426E8F21F}" srcOrd="0" destOrd="0" presId="urn:microsoft.com/office/officeart/2008/layout/SquareAccentList"/>
    <dgm:cxn modelId="{9CB3F416-DF8E-47BA-B5F7-BFC688EAB1D1}" type="presOf" srcId="{46A4A782-34DE-45FD-B8B9-F039EBB8E435}" destId="{A7C5CDE9-3FFC-4A40-8AAE-CE3088323065}" srcOrd="0" destOrd="0" presId="urn:microsoft.com/office/officeart/2008/layout/SquareAccentList"/>
    <dgm:cxn modelId="{641A8F41-44AB-4D26-A35A-9466F6522D77}" type="presOf" srcId="{5F1CB4C1-D07C-4F89-BA83-EF824FC470F7}" destId="{2EEEE2A7-07CF-4FE9-9369-05F871145FD9}" srcOrd="0" destOrd="0" presId="urn:microsoft.com/office/officeart/2008/layout/SquareAccentList"/>
    <dgm:cxn modelId="{6184C9A2-A1D3-431A-AE9B-C160A8216352}" type="presOf" srcId="{2E5E651A-DF6B-473C-8DEC-844AEF167C8F}" destId="{F335C0CF-654C-4DAE-80C7-DC6D68FF1DB7}" srcOrd="0" destOrd="0" presId="urn:microsoft.com/office/officeart/2008/layout/SquareAccentList"/>
    <dgm:cxn modelId="{81F19332-4E21-454A-8779-850101F44A7F}" srcId="{D0DEE009-F3D9-48C9-BBF5-46CE9D0A4D5B}" destId="{C9D0DE6A-5262-44AE-A1E3-E06192F447FC}" srcOrd="1" destOrd="0" parTransId="{C4D8C2F8-251F-412B-BF07-1936280234AB}" sibTransId="{EB199B56-B881-46E8-9DD6-47A59182E3B8}"/>
    <dgm:cxn modelId="{E30A4347-7340-48C8-8CCB-FD56A5C512B9}" srcId="{D0DEE009-F3D9-48C9-BBF5-46CE9D0A4D5B}" destId="{AAD34DC3-C084-457D-B2FD-C4ECF8B39853}" srcOrd="2" destOrd="0" parTransId="{179D003C-E32A-4EAE-A67F-5CB1EF078A61}" sibTransId="{90D98B0D-6BE5-47F6-917B-C65EB3327DB6}"/>
    <dgm:cxn modelId="{D295B166-A06A-44CB-98F0-E0E84FB63183}" type="presOf" srcId="{0EE67810-0AF5-4E7D-8BDD-D755DC23B5DB}" destId="{1A3C65FD-BEB6-4852-BBAA-D3D0E9231A2C}" srcOrd="0" destOrd="0" presId="urn:microsoft.com/office/officeart/2008/layout/SquareAccentList"/>
    <dgm:cxn modelId="{BC037D06-500C-44A3-B9D9-C21E69B60466}" srcId="{A018DE3D-DE3B-48EF-9F36-1F788D283AE5}" destId="{0ACC7501-DC33-4363-9286-B64368FED05C}" srcOrd="0" destOrd="0" parTransId="{87023555-0D45-4C0D-A34D-52A4CB0915C9}" sibTransId="{F86EABF0-DE22-48EE-8F96-2B9BDEABE70F}"/>
    <dgm:cxn modelId="{D35D72CC-5561-4840-B2AE-90C5C80C88E5}" srcId="{DBD465F3-2107-48D9-BD71-C1FC69AA415F}" destId="{A018DE3D-DE3B-48EF-9F36-1F788D283AE5}" srcOrd="1" destOrd="0" parTransId="{9D101725-7FAC-48C2-96A6-9E0C9A26F7FB}" sibTransId="{4186102D-0462-460F-A783-D45C336E8A01}"/>
    <dgm:cxn modelId="{D522BC8C-6F8C-4538-935A-033822E8BECA}" srcId="{A018DE3D-DE3B-48EF-9F36-1F788D283AE5}" destId="{B9E1D053-FD22-4FC3-B8EC-0B2ED0F01E08}" srcOrd="2" destOrd="0" parTransId="{BC3C798F-D892-463B-AD26-AB13845F1A21}" sibTransId="{2E52CA99-D369-4762-B542-419DABF069A4}"/>
    <dgm:cxn modelId="{6253BA51-9F9B-44A2-B118-306318F14578}" type="presOf" srcId="{B9E1D053-FD22-4FC3-B8EC-0B2ED0F01E08}" destId="{F27860AC-9707-499A-BC1A-BAC8A76D3BDD}" srcOrd="0" destOrd="0" presId="urn:microsoft.com/office/officeart/2008/layout/SquareAccentList"/>
    <dgm:cxn modelId="{62DEBD5A-8B7E-4F84-942C-663EECA5EBF5}" type="presOf" srcId="{C9E7C368-BD8B-46E9-8D87-3DA67ECBA600}" destId="{BB229597-716C-4829-8941-6F41F42F4F4E}" srcOrd="0" destOrd="0" presId="urn:microsoft.com/office/officeart/2008/layout/SquareAccentList"/>
    <dgm:cxn modelId="{08CBCD61-D8DC-413D-B587-BEB57C0BB196}" type="presOf" srcId="{DBD465F3-2107-48D9-BD71-C1FC69AA415F}" destId="{8B01A626-CB45-4F68-A43F-49650E60C671}" srcOrd="0" destOrd="0" presId="urn:microsoft.com/office/officeart/2008/layout/SquareAccentList"/>
    <dgm:cxn modelId="{56BA488B-5FA0-45DA-A21E-C1EDC50D8594}" srcId="{0EE67810-0AF5-4E7D-8BDD-D755DC23B5DB}" destId="{46A4A782-34DE-45FD-B8B9-F039EBB8E435}" srcOrd="2" destOrd="0" parTransId="{E92DA226-B74E-4E36-A106-5A77F0C76EBB}" sibTransId="{65ABA12C-BD9C-47BC-B882-E231D9340A50}"/>
    <dgm:cxn modelId="{257A386E-76C1-42EA-916D-760EDF04F019}" srcId="{0EE67810-0AF5-4E7D-8BDD-D755DC23B5DB}" destId="{5F1CB4C1-D07C-4F89-BA83-EF824FC470F7}" srcOrd="1" destOrd="0" parTransId="{A53C73F8-E67A-4CB4-96C7-BB1BE708D5BE}" sibTransId="{3B43EB02-859B-46C1-9AF2-7189993E0CEE}"/>
    <dgm:cxn modelId="{283150DA-9866-4694-A90D-61F36C81FFF6}" srcId="{A018DE3D-DE3B-48EF-9F36-1F788D283AE5}" destId="{90FD8D82-2611-437F-AF35-8E5FF81AC706}" srcOrd="1" destOrd="0" parTransId="{AC71FA12-EF48-40AF-A9F9-9352FB57930E}" sibTransId="{54CFCA3E-A79D-46C9-B8CD-73294B569BC5}"/>
    <dgm:cxn modelId="{DF293E57-0408-4260-8646-3A472BB4619A}" type="presOf" srcId="{AAD34DC3-C084-457D-B2FD-C4ECF8B39853}" destId="{5A8A0F8D-6660-474F-833C-BE5085333261}" srcOrd="0" destOrd="0" presId="urn:microsoft.com/office/officeart/2008/layout/SquareAccentList"/>
    <dgm:cxn modelId="{5D3AFE16-B692-4AD6-9C0E-BE76B8FBAE7D}" type="presOf" srcId="{90FD8D82-2611-437F-AF35-8E5FF81AC706}" destId="{F236D6BE-3D41-42AE-BA57-4BB2A134D62D}" srcOrd="0" destOrd="0" presId="urn:microsoft.com/office/officeart/2008/layout/SquareAccentList"/>
    <dgm:cxn modelId="{8A57F22C-28DA-40AD-A133-3A74329EEACA}" type="presParOf" srcId="{8B01A626-CB45-4F68-A43F-49650E60C671}" destId="{02828766-D1B3-498A-A36F-650865BF3A6C}" srcOrd="0" destOrd="0" presId="urn:microsoft.com/office/officeart/2008/layout/SquareAccentList"/>
    <dgm:cxn modelId="{754E2795-63B7-496D-96A9-1E79CD9E4ECD}" type="presParOf" srcId="{02828766-D1B3-498A-A36F-650865BF3A6C}" destId="{75764D9C-9B97-4DAE-9BFF-46D1EAAD2949}" srcOrd="0" destOrd="0" presId="urn:microsoft.com/office/officeart/2008/layout/SquareAccentList"/>
    <dgm:cxn modelId="{0E9F1595-C381-4EC5-9C11-4946EEB76347}" type="presParOf" srcId="{75764D9C-9B97-4DAE-9BFF-46D1EAAD2949}" destId="{FFE874EB-1B31-47BA-A71B-2B5A3A875DAE}" srcOrd="0" destOrd="0" presId="urn:microsoft.com/office/officeart/2008/layout/SquareAccentList"/>
    <dgm:cxn modelId="{7A92E0D1-CE35-4250-A20B-ABA38EDD929F}" type="presParOf" srcId="{75764D9C-9B97-4DAE-9BFF-46D1EAAD2949}" destId="{03D0B8D6-F192-492A-8851-28049782F2BD}" srcOrd="1" destOrd="0" presId="urn:microsoft.com/office/officeart/2008/layout/SquareAccentList"/>
    <dgm:cxn modelId="{1E0A0A39-D015-4F02-8A7B-91B0C51EEBD8}" type="presParOf" srcId="{75764D9C-9B97-4DAE-9BFF-46D1EAAD2949}" destId="{C0D4EECC-9603-457C-9843-66D3813F06E3}" srcOrd="2" destOrd="0" presId="urn:microsoft.com/office/officeart/2008/layout/SquareAccentList"/>
    <dgm:cxn modelId="{FC447341-594A-4CD4-B5A7-EBD488B30403}" type="presParOf" srcId="{02828766-D1B3-498A-A36F-650865BF3A6C}" destId="{68ECD129-25B1-4D3C-A05C-5994111617E6}" srcOrd="1" destOrd="0" presId="urn:microsoft.com/office/officeart/2008/layout/SquareAccentList"/>
    <dgm:cxn modelId="{382E4A0D-7A7E-4950-91E0-8DEAD9241475}" type="presParOf" srcId="{68ECD129-25B1-4D3C-A05C-5994111617E6}" destId="{9CBC937D-CDCD-4E9D-8AAA-F4363F865EF0}" srcOrd="0" destOrd="0" presId="urn:microsoft.com/office/officeart/2008/layout/SquareAccentList"/>
    <dgm:cxn modelId="{150044A0-8A2B-4F0C-929E-9C17342AED54}" type="presParOf" srcId="{9CBC937D-CDCD-4E9D-8AAA-F4363F865EF0}" destId="{E2413249-63BB-4F1B-9B33-D8AD4A01E9F7}" srcOrd="0" destOrd="0" presId="urn:microsoft.com/office/officeart/2008/layout/SquareAccentList"/>
    <dgm:cxn modelId="{782F12FC-8C2C-49BC-9A1A-5CECB553FBB9}" type="presParOf" srcId="{9CBC937D-CDCD-4E9D-8AAA-F4363F865EF0}" destId="{F335C0CF-654C-4DAE-80C7-DC6D68FF1DB7}" srcOrd="1" destOrd="0" presId="urn:microsoft.com/office/officeart/2008/layout/SquareAccentList"/>
    <dgm:cxn modelId="{9E4E87AA-2068-455E-92F8-A5E8D8DE331F}" type="presParOf" srcId="{68ECD129-25B1-4D3C-A05C-5994111617E6}" destId="{4C33405B-2DEC-45AD-A0C7-59806F901185}" srcOrd="1" destOrd="0" presId="urn:microsoft.com/office/officeart/2008/layout/SquareAccentList"/>
    <dgm:cxn modelId="{CF5EE13C-D7B9-4A61-AE08-18738D1418A9}" type="presParOf" srcId="{4C33405B-2DEC-45AD-A0C7-59806F901185}" destId="{E4C47641-349D-4B67-8C97-C2B6C498524C}" srcOrd="0" destOrd="0" presId="urn:microsoft.com/office/officeart/2008/layout/SquareAccentList"/>
    <dgm:cxn modelId="{C94C1700-8E0A-45C2-84D2-B1BA686B6A01}" type="presParOf" srcId="{4C33405B-2DEC-45AD-A0C7-59806F901185}" destId="{B28AB24C-CE52-49D3-A8C5-6B1426E8F21F}" srcOrd="1" destOrd="0" presId="urn:microsoft.com/office/officeart/2008/layout/SquareAccentList"/>
    <dgm:cxn modelId="{24373B35-18C0-4205-9956-0E72844076EF}" type="presParOf" srcId="{68ECD129-25B1-4D3C-A05C-5994111617E6}" destId="{76702F4C-4C74-46E5-AFB4-29141CAC172B}" srcOrd="2" destOrd="0" presId="urn:microsoft.com/office/officeart/2008/layout/SquareAccentList"/>
    <dgm:cxn modelId="{AC06F7D6-211D-4E22-A637-1BE335F960F9}" type="presParOf" srcId="{76702F4C-4C74-46E5-AFB4-29141CAC172B}" destId="{64723B62-9543-400A-8B34-4A08C56F0CC2}" srcOrd="0" destOrd="0" presId="urn:microsoft.com/office/officeart/2008/layout/SquareAccentList"/>
    <dgm:cxn modelId="{40AFFE6E-411E-4CC9-9D3E-6EAE211285A1}" type="presParOf" srcId="{76702F4C-4C74-46E5-AFB4-29141CAC172B}" destId="{5A8A0F8D-6660-474F-833C-BE5085333261}" srcOrd="1" destOrd="0" presId="urn:microsoft.com/office/officeart/2008/layout/SquareAccentList"/>
    <dgm:cxn modelId="{F3F6FB54-66EF-4819-8C10-D1CA2156EBE3}" type="presParOf" srcId="{8B01A626-CB45-4F68-A43F-49650E60C671}" destId="{D6F6FD10-E9A1-40C3-A5CD-D09022B81A53}" srcOrd="1" destOrd="0" presId="urn:microsoft.com/office/officeart/2008/layout/SquareAccentList"/>
    <dgm:cxn modelId="{54570CA2-EF53-4859-A66C-16F81DB5F5EA}" type="presParOf" srcId="{D6F6FD10-E9A1-40C3-A5CD-D09022B81A53}" destId="{06E135FC-1C19-4FB3-8AA2-F18E2B6FAFEE}" srcOrd="0" destOrd="0" presId="urn:microsoft.com/office/officeart/2008/layout/SquareAccentList"/>
    <dgm:cxn modelId="{420AB106-B41D-4430-B137-07B737046763}" type="presParOf" srcId="{06E135FC-1C19-4FB3-8AA2-F18E2B6FAFEE}" destId="{47C43F83-595F-4EAB-AE38-D4E7ED149011}" srcOrd="0" destOrd="0" presId="urn:microsoft.com/office/officeart/2008/layout/SquareAccentList"/>
    <dgm:cxn modelId="{47C28AFB-A74B-4BE0-98A8-962E45172359}" type="presParOf" srcId="{06E135FC-1C19-4FB3-8AA2-F18E2B6FAFEE}" destId="{FBCD194A-740F-448D-B37D-3A1FA72C9F15}" srcOrd="1" destOrd="0" presId="urn:microsoft.com/office/officeart/2008/layout/SquareAccentList"/>
    <dgm:cxn modelId="{FCBFDEC4-8B9F-4492-84E8-83CC833190FF}" type="presParOf" srcId="{06E135FC-1C19-4FB3-8AA2-F18E2B6FAFEE}" destId="{DD201F0D-F8CD-49B0-8DA8-8CEA128D5F3E}" srcOrd="2" destOrd="0" presId="urn:microsoft.com/office/officeart/2008/layout/SquareAccentList"/>
    <dgm:cxn modelId="{8BA38C12-A813-4449-9DEE-8F625A226259}" type="presParOf" srcId="{D6F6FD10-E9A1-40C3-A5CD-D09022B81A53}" destId="{FA2879C6-515E-4088-8654-E34068C001F6}" srcOrd="1" destOrd="0" presId="urn:microsoft.com/office/officeart/2008/layout/SquareAccentList"/>
    <dgm:cxn modelId="{2E53ECE1-79F7-4346-AD1A-E32446FF577B}" type="presParOf" srcId="{FA2879C6-515E-4088-8654-E34068C001F6}" destId="{75421304-A2F2-4903-912D-9B3E5E62FBF0}" srcOrd="0" destOrd="0" presId="urn:microsoft.com/office/officeart/2008/layout/SquareAccentList"/>
    <dgm:cxn modelId="{CB8C5B99-1F94-4C9D-9A62-917E2EF02259}" type="presParOf" srcId="{75421304-A2F2-4903-912D-9B3E5E62FBF0}" destId="{5BAA4615-4DD8-4CC8-98AB-5A495374A3F1}" srcOrd="0" destOrd="0" presId="urn:microsoft.com/office/officeart/2008/layout/SquareAccentList"/>
    <dgm:cxn modelId="{80099FF5-B456-4A9F-ADC1-F289DD630D58}" type="presParOf" srcId="{75421304-A2F2-4903-912D-9B3E5E62FBF0}" destId="{73969E6E-82CC-4EED-8225-88B404B1277D}" srcOrd="1" destOrd="0" presId="urn:microsoft.com/office/officeart/2008/layout/SquareAccentList"/>
    <dgm:cxn modelId="{4B583938-36D2-44E5-A0F7-15BA4A3C7C7E}" type="presParOf" srcId="{FA2879C6-515E-4088-8654-E34068C001F6}" destId="{D15624F4-3051-4A09-AA62-3285E4BB6BF6}" srcOrd="1" destOrd="0" presId="urn:microsoft.com/office/officeart/2008/layout/SquareAccentList"/>
    <dgm:cxn modelId="{D369557D-01DB-47BF-B3BD-86296C4BA383}" type="presParOf" srcId="{D15624F4-3051-4A09-AA62-3285E4BB6BF6}" destId="{A56DD618-BD26-4426-B05C-30568A7F5B42}" srcOrd="0" destOrd="0" presId="urn:microsoft.com/office/officeart/2008/layout/SquareAccentList"/>
    <dgm:cxn modelId="{C9A8EB54-3CAC-43C3-85D6-F990A2383D63}" type="presParOf" srcId="{D15624F4-3051-4A09-AA62-3285E4BB6BF6}" destId="{F236D6BE-3D41-42AE-BA57-4BB2A134D62D}" srcOrd="1" destOrd="0" presId="urn:microsoft.com/office/officeart/2008/layout/SquareAccentList"/>
    <dgm:cxn modelId="{528C34E2-134A-459B-A45F-2C1486556A87}" type="presParOf" srcId="{FA2879C6-515E-4088-8654-E34068C001F6}" destId="{D4865D89-461D-450F-A193-75A0F9EE012C}" srcOrd="2" destOrd="0" presId="urn:microsoft.com/office/officeart/2008/layout/SquareAccentList"/>
    <dgm:cxn modelId="{F7653211-5FC5-495A-8505-A336B74F36AA}" type="presParOf" srcId="{D4865D89-461D-450F-A193-75A0F9EE012C}" destId="{6B7DC526-4306-4CDC-A132-5311876F14B1}" srcOrd="0" destOrd="0" presId="urn:microsoft.com/office/officeart/2008/layout/SquareAccentList"/>
    <dgm:cxn modelId="{7CCB4E6F-EF51-48BE-A80C-0CE6F16DC99E}" type="presParOf" srcId="{D4865D89-461D-450F-A193-75A0F9EE012C}" destId="{F27860AC-9707-499A-BC1A-BAC8A76D3BDD}" srcOrd="1" destOrd="0" presId="urn:microsoft.com/office/officeart/2008/layout/SquareAccentList"/>
    <dgm:cxn modelId="{88D14F98-0FEF-4251-B154-81441C8287E7}" type="presParOf" srcId="{8B01A626-CB45-4F68-A43F-49650E60C671}" destId="{79F18663-20DF-4AE0-90BF-2DC06BA540FB}" srcOrd="2" destOrd="0" presId="urn:microsoft.com/office/officeart/2008/layout/SquareAccentList"/>
    <dgm:cxn modelId="{133C9FBA-6D7D-47EC-92C4-5F309C03D11A}" type="presParOf" srcId="{79F18663-20DF-4AE0-90BF-2DC06BA540FB}" destId="{CEDBCF2A-93CB-4EAF-ACAE-7D68444BD4EE}" srcOrd="0" destOrd="0" presId="urn:microsoft.com/office/officeart/2008/layout/SquareAccentList"/>
    <dgm:cxn modelId="{2AB11A2B-35A1-4A23-9973-A40E6F782E92}" type="presParOf" srcId="{CEDBCF2A-93CB-4EAF-ACAE-7D68444BD4EE}" destId="{C7442BE4-AC20-4166-8648-120C05575C47}" srcOrd="0" destOrd="0" presId="urn:microsoft.com/office/officeart/2008/layout/SquareAccentList"/>
    <dgm:cxn modelId="{59049F22-92D8-41F0-B64D-0E9096D1B8B9}" type="presParOf" srcId="{CEDBCF2A-93CB-4EAF-ACAE-7D68444BD4EE}" destId="{F3F30E6D-47E2-48CF-8DB6-D5F58C07C4AD}" srcOrd="1" destOrd="0" presId="urn:microsoft.com/office/officeart/2008/layout/SquareAccentList"/>
    <dgm:cxn modelId="{7308486A-F919-4232-A570-A97961901B76}" type="presParOf" srcId="{CEDBCF2A-93CB-4EAF-ACAE-7D68444BD4EE}" destId="{1A3C65FD-BEB6-4852-BBAA-D3D0E9231A2C}" srcOrd="2" destOrd="0" presId="urn:microsoft.com/office/officeart/2008/layout/SquareAccentList"/>
    <dgm:cxn modelId="{39561AA0-C8FD-4DFF-94F1-BC492BE79702}" type="presParOf" srcId="{79F18663-20DF-4AE0-90BF-2DC06BA540FB}" destId="{9A91C5D2-7369-449E-9DF4-68EA7AE4FB77}" srcOrd="1" destOrd="0" presId="urn:microsoft.com/office/officeart/2008/layout/SquareAccentList"/>
    <dgm:cxn modelId="{6435D9AF-6768-4C49-89A9-D2632D8AC3C4}" type="presParOf" srcId="{9A91C5D2-7369-449E-9DF4-68EA7AE4FB77}" destId="{95B12B58-EDA2-4AC2-BA50-F1CCDE7DF3DF}" srcOrd="0" destOrd="0" presId="urn:microsoft.com/office/officeart/2008/layout/SquareAccentList"/>
    <dgm:cxn modelId="{C14C3DD4-F6DE-4404-BEE5-BA0BAE5B7113}" type="presParOf" srcId="{95B12B58-EDA2-4AC2-BA50-F1CCDE7DF3DF}" destId="{5B8BBE68-C1E8-46BB-B94E-455520456EA4}" srcOrd="0" destOrd="0" presId="urn:microsoft.com/office/officeart/2008/layout/SquareAccentList"/>
    <dgm:cxn modelId="{36D8EA08-34C1-4FE3-9CBF-00822F4D6BC6}" type="presParOf" srcId="{95B12B58-EDA2-4AC2-BA50-F1CCDE7DF3DF}" destId="{BB229597-716C-4829-8941-6F41F42F4F4E}" srcOrd="1" destOrd="0" presId="urn:microsoft.com/office/officeart/2008/layout/SquareAccentList"/>
    <dgm:cxn modelId="{7628FAE3-F687-44F7-AB5A-698204DC74F8}" type="presParOf" srcId="{9A91C5D2-7369-449E-9DF4-68EA7AE4FB77}" destId="{8DC621CB-67B4-49D7-997C-C4DEE18DF9B0}" srcOrd="1" destOrd="0" presId="urn:microsoft.com/office/officeart/2008/layout/SquareAccentList"/>
    <dgm:cxn modelId="{7FAD83D8-92B3-43E6-B4FC-9B319B107B96}" type="presParOf" srcId="{8DC621CB-67B4-49D7-997C-C4DEE18DF9B0}" destId="{3964A365-40F5-443F-A3FA-F381D7541F9D}" srcOrd="0" destOrd="0" presId="urn:microsoft.com/office/officeart/2008/layout/SquareAccentList"/>
    <dgm:cxn modelId="{69F319C6-E403-46D4-A1D0-517FF40BC1C6}" type="presParOf" srcId="{8DC621CB-67B4-49D7-997C-C4DEE18DF9B0}" destId="{2EEEE2A7-07CF-4FE9-9369-05F871145FD9}" srcOrd="1" destOrd="0" presId="urn:microsoft.com/office/officeart/2008/layout/SquareAccentList"/>
    <dgm:cxn modelId="{E1409B0C-3AFB-4A0F-A840-B50AC0ADFB66}" type="presParOf" srcId="{9A91C5D2-7369-449E-9DF4-68EA7AE4FB77}" destId="{4C8F2D53-81DE-4D40-8A0E-79D6AB7B0B39}" srcOrd="2" destOrd="0" presId="urn:microsoft.com/office/officeart/2008/layout/SquareAccentList"/>
    <dgm:cxn modelId="{E6891F57-76B5-4BDA-9DF3-A4F426C0700A}" type="presParOf" srcId="{4C8F2D53-81DE-4D40-8A0E-79D6AB7B0B39}" destId="{7A8D83E6-266D-41C1-BE8A-18B031171B17}" srcOrd="0" destOrd="0" presId="urn:microsoft.com/office/officeart/2008/layout/SquareAccentList"/>
    <dgm:cxn modelId="{A1CE3E24-601C-4BCA-BFAF-E26F8ECD203A}" type="presParOf" srcId="{4C8F2D53-81DE-4D40-8A0E-79D6AB7B0B39}" destId="{A7C5CDE9-3FFC-4A40-8AAE-CE3088323065}" srcOrd="1" destOrd="0" presId="urn:microsoft.com/office/officeart/2008/layout/Squa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465F3-2107-48D9-BD71-C1FC69AA415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D0DEE009-F3D9-48C9-BBF5-46CE9D0A4D5B}">
      <dgm:prSet phldrT="[Text]"/>
      <dgm:spPr/>
      <dgm:t>
        <a:bodyPr/>
        <a:lstStyle/>
        <a:p>
          <a:r>
            <a:rPr lang="vi-VN" dirty="0" smtClean="0">
              <a:solidFill>
                <a:schemeClr val="bg1"/>
              </a:solidFill>
            </a:rPr>
            <a:t>PhuongKM</a:t>
          </a:r>
          <a:endParaRPr lang="en-US" dirty="0">
            <a:solidFill>
              <a:schemeClr val="bg1"/>
            </a:solidFill>
          </a:endParaRPr>
        </a:p>
      </dgm:t>
    </dgm:pt>
    <dgm:pt modelId="{43A04A2A-3D8B-46DA-BEB6-529DBD365A7B}" type="parTrans" cxnId="{B6A200F2-664B-4CE8-B845-9CA53AA54218}">
      <dgm:prSet/>
      <dgm:spPr/>
      <dgm:t>
        <a:bodyPr/>
        <a:lstStyle/>
        <a:p>
          <a:endParaRPr lang="en-US"/>
        </a:p>
      </dgm:t>
    </dgm:pt>
    <dgm:pt modelId="{89094AA7-60BF-4D50-948E-F3F56241E377}" type="sibTrans" cxnId="{B6A200F2-664B-4CE8-B845-9CA53AA54218}">
      <dgm:prSet/>
      <dgm:spPr/>
      <dgm:t>
        <a:bodyPr/>
        <a:lstStyle/>
        <a:p>
          <a:endParaRPr lang="en-US"/>
        </a:p>
      </dgm:t>
    </dgm:pt>
    <dgm:pt modelId="{2E5E651A-DF6B-473C-8DEC-844AEF167C8F}">
      <dgm:prSet phldrT="[Text]" custT="1"/>
      <dgm:spPr/>
      <dgm:t>
        <a:bodyPr/>
        <a:lstStyle/>
        <a:p>
          <a:r>
            <a:rPr lang="en-US" sz="1000" dirty="0" smtClean="0">
              <a:solidFill>
                <a:schemeClr val="bg1"/>
              </a:solidFill>
            </a:rPr>
            <a:t>Review documents</a:t>
          </a:r>
          <a:endParaRPr lang="en-US" sz="1000" dirty="0">
            <a:solidFill>
              <a:schemeClr val="bg1"/>
            </a:solidFill>
          </a:endParaRPr>
        </a:p>
      </dgm:t>
    </dgm:pt>
    <dgm:pt modelId="{208380B4-4BA1-46AF-8AE4-0A076B1969B2}" type="parTrans" cxnId="{CEFD3E83-0D79-4AE2-BFE1-510A2CA63712}">
      <dgm:prSet/>
      <dgm:spPr/>
      <dgm:t>
        <a:bodyPr/>
        <a:lstStyle/>
        <a:p>
          <a:endParaRPr lang="en-US"/>
        </a:p>
      </dgm:t>
    </dgm:pt>
    <dgm:pt modelId="{2B19F72C-6871-466E-8369-2F3465A8D902}" type="sibTrans" cxnId="{CEFD3E83-0D79-4AE2-BFE1-510A2CA63712}">
      <dgm:prSet/>
      <dgm:spPr/>
      <dgm:t>
        <a:bodyPr/>
        <a:lstStyle/>
        <a:p>
          <a:endParaRPr lang="en-US"/>
        </a:p>
      </dgm:t>
    </dgm:pt>
    <dgm:pt modelId="{C9D0DE6A-5262-44AE-A1E3-E06192F447FC}">
      <dgm:prSet phldrT="[Text]" custT="1"/>
      <dgm:spPr/>
      <dgm:t>
        <a:bodyPr/>
        <a:lstStyle/>
        <a:p>
          <a:r>
            <a:rPr lang="vi-VN" sz="1000" dirty="0" smtClean="0">
              <a:solidFill>
                <a:schemeClr val="bg1"/>
              </a:solidFill>
            </a:rPr>
            <a:t>Create test case</a:t>
          </a:r>
          <a:endParaRPr lang="en-US" sz="1000" dirty="0">
            <a:solidFill>
              <a:schemeClr val="bg1"/>
            </a:solidFill>
          </a:endParaRPr>
        </a:p>
      </dgm:t>
    </dgm:pt>
    <dgm:pt modelId="{C4D8C2F8-251F-412B-BF07-1936280234AB}" type="parTrans" cxnId="{81F19332-4E21-454A-8779-850101F44A7F}">
      <dgm:prSet/>
      <dgm:spPr/>
      <dgm:t>
        <a:bodyPr/>
        <a:lstStyle/>
        <a:p>
          <a:endParaRPr lang="en-US"/>
        </a:p>
      </dgm:t>
    </dgm:pt>
    <dgm:pt modelId="{EB199B56-B881-46E8-9DD6-47A59182E3B8}" type="sibTrans" cxnId="{81F19332-4E21-454A-8779-850101F44A7F}">
      <dgm:prSet/>
      <dgm:spPr/>
      <dgm:t>
        <a:bodyPr/>
        <a:lstStyle/>
        <a:p>
          <a:endParaRPr lang="en-US"/>
        </a:p>
      </dgm:t>
    </dgm:pt>
    <dgm:pt modelId="{A018DE3D-DE3B-48EF-9F36-1F788D283AE5}">
      <dgm:prSet phldrT="[Text]"/>
      <dgm:spPr/>
      <dgm:t>
        <a:bodyPr/>
        <a:lstStyle/>
        <a:p>
          <a:r>
            <a:rPr lang="vi-VN" dirty="0" smtClean="0">
              <a:solidFill>
                <a:schemeClr val="bg1"/>
              </a:solidFill>
            </a:rPr>
            <a:t>NamNH</a:t>
          </a:r>
          <a:endParaRPr lang="en-US" dirty="0">
            <a:solidFill>
              <a:schemeClr val="bg1"/>
            </a:solidFill>
          </a:endParaRPr>
        </a:p>
      </dgm:t>
    </dgm:pt>
    <dgm:pt modelId="{9D101725-7FAC-48C2-96A6-9E0C9A26F7FB}" type="parTrans" cxnId="{D35D72CC-5561-4840-B2AE-90C5C80C88E5}">
      <dgm:prSet/>
      <dgm:spPr/>
      <dgm:t>
        <a:bodyPr/>
        <a:lstStyle/>
        <a:p>
          <a:endParaRPr lang="en-US"/>
        </a:p>
      </dgm:t>
    </dgm:pt>
    <dgm:pt modelId="{4186102D-0462-460F-A783-D45C336E8A01}" type="sibTrans" cxnId="{D35D72CC-5561-4840-B2AE-90C5C80C88E5}">
      <dgm:prSet/>
      <dgm:spPr/>
      <dgm:t>
        <a:bodyPr/>
        <a:lstStyle/>
        <a:p>
          <a:endParaRPr lang="en-US"/>
        </a:p>
      </dgm:t>
    </dgm:pt>
    <dgm:pt modelId="{90FD8D82-2611-437F-AF35-8E5FF81AC706}">
      <dgm:prSet phldrT="[Text]" custT="1"/>
      <dgm:spPr/>
      <dgm:t>
        <a:bodyPr/>
        <a:lstStyle/>
        <a:p>
          <a:r>
            <a:rPr lang="vi-VN" sz="1000" dirty="0" smtClean="0">
              <a:solidFill>
                <a:schemeClr val="bg1"/>
              </a:solidFill>
            </a:rPr>
            <a:t>Design database</a:t>
          </a:r>
          <a:endParaRPr lang="en-US" sz="1000" dirty="0">
            <a:solidFill>
              <a:schemeClr val="bg1"/>
            </a:solidFill>
          </a:endParaRPr>
        </a:p>
      </dgm:t>
    </dgm:pt>
    <dgm:pt modelId="{AC71FA12-EF48-40AF-A9F9-9352FB57930E}" type="parTrans" cxnId="{283150DA-9866-4694-A90D-61F36C81FFF6}">
      <dgm:prSet/>
      <dgm:spPr/>
      <dgm:t>
        <a:bodyPr/>
        <a:lstStyle/>
        <a:p>
          <a:endParaRPr lang="en-US"/>
        </a:p>
      </dgm:t>
    </dgm:pt>
    <dgm:pt modelId="{54CFCA3E-A79D-46C9-B8CD-73294B569BC5}" type="sibTrans" cxnId="{283150DA-9866-4694-A90D-61F36C81FFF6}">
      <dgm:prSet/>
      <dgm:spPr/>
      <dgm:t>
        <a:bodyPr/>
        <a:lstStyle/>
        <a:p>
          <a:endParaRPr lang="en-US"/>
        </a:p>
      </dgm:t>
    </dgm:pt>
    <dgm:pt modelId="{B9E1D053-FD22-4FC3-B8EC-0B2ED0F01E08}">
      <dgm:prSet phldrT="[Text]" custT="1"/>
      <dgm:spPr/>
      <dgm:t>
        <a:bodyPr/>
        <a:lstStyle/>
        <a:p>
          <a:r>
            <a:rPr lang="en-US" sz="1000" dirty="0" smtClean="0">
              <a:solidFill>
                <a:schemeClr val="bg1"/>
              </a:solidFill>
            </a:rPr>
            <a:t>Testing</a:t>
          </a:r>
          <a:endParaRPr lang="en-US" sz="1000" dirty="0">
            <a:solidFill>
              <a:schemeClr val="bg1"/>
            </a:solidFill>
          </a:endParaRPr>
        </a:p>
      </dgm:t>
    </dgm:pt>
    <dgm:pt modelId="{BC3C798F-D892-463B-AD26-AB13845F1A21}" type="parTrans" cxnId="{D522BC8C-6F8C-4538-935A-033822E8BECA}">
      <dgm:prSet/>
      <dgm:spPr/>
      <dgm:t>
        <a:bodyPr/>
        <a:lstStyle/>
        <a:p>
          <a:endParaRPr lang="en-US"/>
        </a:p>
      </dgm:t>
    </dgm:pt>
    <dgm:pt modelId="{2E52CA99-D369-4762-B542-419DABF069A4}" type="sibTrans" cxnId="{D522BC8C-6F8C-4538-935A-033822E8BECA}">
      <dgm:prSet/>
      <dgm:spPr/>
      <dgm:t>
        <a:bodyPr/>
        <a:lstStyle/>
        <a:p>
          <a:endParaRPr lang="en-US"/>
        </a:p>
      </dgm:t>
    </dgm:pt>
    <dgm:pt modelId="{C4A6F8E2-7C01-4628-A770-98D1B0E1F0FB}">
      <dgm:prSet custT="1"/>
      <dgm:spPr/>
      <dgm:t>
        <a:bodyPr/>
        <a:lstStyle/>
        <a:p>
          <a:r>
            <a:rPr lang="en-US" sz="1000" dirty="0" smtClean="0">
              <a:solidFill>
                <a:schemeClr val="bg1"/>
              </a:solidFill>
            </a:rPr>
            <a:t>Create test case</a:t>
          </a:r>
          <a:endParaRPr lang="en-US" sz="1000" dirty="0">
            <a:solidFill>
              <a:schemeClr val="bg1"/>
            </a:solidFill>
          </a:endParaRPr>
        </a:p>
      </dgm:t>
    </dgm:pt>
    <dgm:pt modelId="{F91E60CF-AF35-4AAD-8F38-01C13A36D652}" type="parTrans" cxnId="{F9FDA3FE-2759-4DF5-A198-1A9D65C964C6}">
      <dgm:prSet/>
      <dgm:spPr/>
      <dgm:t>
        <a:bodyPr/>
        <a:lstStyle/>
        <a:p>
          <a:endParaRPr lang="en-US"/>
        </a:p>
      </dgm:t>
    </dgm:pt>
    <dgm:pt modelId="{EC722E2D-518B-4848-BD87-06B7F9E7FB36}" type="sibTrans" cxnId="{F9FDA3FE-2759-4DF5-A198-1A9D65C964C6}">
      <dgm:prSet/>
      <dgm:spPr/>
      <dgm:t>
        <a:bodyPr/>
        <a:lstStyle/>
        <a:p>
          <a:endParaRPr lang="en-US"/>
        </a:p>
      </dgm:t>
    </dgm:pt>
    <dgm:pt modelId="{D18A8FA4-295B-4458-8CF0-432FA2508786}">
      <dgm:prSet phldrT="[Text]" custT="1"/>
      <dgm:spPr/>
      <dgm:t>
        <a:bodyPr/>
        <a:lstStyle/>
        <a:p>
          <a:r>
            <a:rPr lang="en-US" sz="1000" dirty="0" smtClean="0">
              <a:solidFill>
                <a:schemeClr val="bg1"/>
              </a:solidFill>
            </a:rPr>
            <a:t>Testing</a:t>
          </a:r>
          <a:r>
            <a:rPr lang="vi-VN" sz="1000" dirty="0" smtClean="0">
              <a:solidFill>
                <a:schemeClr val="bg1"/>
              </a:solidFill>
            </a:rPr>
            <a:t> (Leader)</a:t>
          </a:r>
          <a:endParaRPr lang="en-US" sz="1000" dirty="0">
            <a:solidFill>
              <a:schemeClr val="bg1"/>
            </a:solidFill>
          </a:endParaRPr>
        </a:p>
      </dgm:t>
    </dgm:pt>
    <dgm:pt modelId="{1CC1D66E-72FB-42DC-AEE9-2F4023009255}" type="parTrans" cxnId="{20DCA2D2-D7BD-47B7-9F6F-30D2D2B2727D}">
      <dgm:prSet/>
      <dgm:spPr/>
      <dgm:t>
        <a:bodyPr/>
        <a:lstStyle/>
        <a:p>
          <a:endParaRPr lang="en-US"/>
        </a:p>
      </dgm:t>
    </dgm:pt>
    <dgm:pt modelId="{AA1F4972-4FB5-4072-8804-9329BCCA4766}" type="sibTrans" cxnId="{20DCA2D2-D7BD-47B7-9F6F-30D2D2B2727D}">
      <dgm:prSet/>
      <dgm:spPr/>
      <dgm:t>
        <a:bodyPr/>
        <a:lstStyle/>
        <a:p>
          <a:endParaRPr lang="en-US"/>
        </a:p>
      </dgm:t>
    </dgm:pt>
    <dgm:pt modelId="{8B01A626-CB45-4F68-A43F-49650E60C671}" type="pres">
      <dgm:prSet presAssocID="{DBD465F3-2107-48D9-BD71-C1FC69AA415F}" presName="layout" presStyleCnt="0">
        <dgm:presLayoutVars>
          <dgm:chMax/>
          <dgm:chPref/>
          <dgm:dir/>
          <dgm:resizeHandles/>
        </dgm:presLayoutVars>
      </dgm:prSet>
      <dgm:spPr/>
      <dgm:t>
        <a:bodyPr/>
        <a:lstStyle/>
        <a:p>
          <a:endParaRPr lang="en-US"/>
        </a:p>
      </dgm:t>
    </dgm:pt>
    <dgm:pt modelId="{02828766-D1B3-498A-A36F-650865BF3A6C}" type="pres">
      <dgm:prSet presAssocID="{D0DEE009-F3D9-48C9-BBF5-46CE9D0A4D5B}" presName="root" presStyleCnt="0">
        <dgm:presLayoutVars>
          <dgm:chMax/>
          <dgm:chPref/>
        </dgm:presLayoutVars>
      </dgm:prSet>
      <dgm:spPr/>
    </dgm:pt>
    <dgm:pt modelId="{75764D9C-9B97-4DAE-9BFF-46D1EAAD2949}" type="pres">
      <dgm:prSet presAssocID="{D0DEE009-F3D9-48C9-BBF5-46CE9D0A4D5B}" presName="rootComposite" presStyleCnt="0">
        <dgm:presLayoutVars/>
      </dgm:prSet>
      <dgm:spPr/>
    </dgm:pt>
    <dgm:pt modelId="{FFE874EB-1B31-47BA-A71B-2B5A3A875DAE}" type="pres">
      <dgm:prSet presAssocID="{D0DEE009-F3D9-48C9-BBF5-46CE9D0A4D5B}" presName="ParentAccent" presStyleLbl="alignNode1" presStyleIdx="0" presStyleCnt="2"/>
      <dgm:spPr>
        <a:solidFill>
          <a:schemeClr val="bg1"/>
        </a:solidFill>
      </dgm:spPr>
      <dgm:t>
        <a:bodyPr/>
        <a:lstStyle/>
        <a:p>
          <a:endParaRPr lang="en-US"/>
        </a:p>
      </dgm:t>
    </dgm:pt>
    <dgm:pt modelId="{03D0B8D6-F192-492A-8851-28049782F2BD}" type="pres">
      <dgm:prSet presAssocID="{D0DEE009-F3D9-48C9-BBF5-46CE9D0A4D5B}" presName="ParentSmallAccent" presStyleLbl="fgAcc1" presStyleIdx="0" presStyleCnt="2"/>
      <dgm:spPr>
        <a:noFill/>
        <a:ln>
          <a:noFill/>
        </a:ln>
      </dgm:spPr>
      <dgm:t>
        <a:bodyPr/>
        <a:lstStyle/>
        <a:p>
          <a:endParaRPr lang="en-US"/>
        </a:p>
      </dgm:t>
    </dgm:pt>
    <dgm:pt modelId="{C0D4EECC-9603-457C-9843-66D3813F06E3}" type="pres">
      <dgm:prSet presAssocID="{D0DEE009-F3D9-48C9-BBF5-46CE9D0A4D5B}" presName="Parent" presStyleLbl="revTx" presStyleIdx="0" presStyleCnt="8" custLinFactNeighborX="0">
        <dgm:presLayoutVars>
          <dgm:chMax/>
          <dgm:chPref val="4"/>
          <dgm:bulletEnabled val="1"/>
        </dgm:presLayoutVars>
      </dgm:prSet>
      <dgm:spPr/>
      <dgm:t>
        <a:bodyPr/>
        <a:lstStyle/>
        <a:p>
          <a:endParaRPr lang="en-US"/>
        </a:p>
      </dgm:t>
    </dgm:pt>
    <dgm:pt modelId="{68ECD129-25B1-4D3C-A05C-5994111617E6}" type="pres">
      <dgm:prSet presAssocID="{D0DEE009-F3D9-48C9-BBF5-46CE9D0A4D5B}" presName="childShape" presStyleCnt="0">
        <dgm:presLayoutVars>
          <dgm:chMax val="0"/>
          <dgm:chPref val="0"/>
        </dgm:presLayoutVars>
      </dgm:prSet>
      <dgm:spPr/>
    </dgm:pt>
    <dgm:pt modelId="{4C33405B-2DEC-45AD-A0C7-59806F901185}" type="pres">
      <dgm:prSet presAssocID="{C9D0DE6A-5262-44AE-A1E3-E06192F447FC}" presName="childComposite" presStyleCnt="0">
        <dgm:presLayoutVars>
          <dgm:chMax val="0"/>
          <dgm:chPref val="0"/>
        </dgm:presLayoutVars>
      </dgm:prSet>
      <dgm:spPr/>
    </dgm:pt>
    <dgm:pt modelId="{E4C47641-349D-4B67-8C97-C2B6C498524C}" type="pres">
      <dgm:prSet presAssocID="{C9D0DE6A-5262-44AE-A1E3-E06192F447FC}" presName="ChildAccent" presStyleLbl="solidFgAcc1" presStyleIdx="0" presStyleCnt="6"/>
      <dgm:spPr>
        <a:prstGeom prst="rightArrow">
          <a:avLst/>
        </a:prstGeom>
        <a:ln>
          <a:noFill/>
        </a:ln>
      </dgm:spPr>
      <dgm:t>
        <a:bodyPr/>
        <a:lstStyle/>
        <a:p>
          <a:endParaRPr lang="en-US"/>
        </a:p>
      </dgm:t>
    </dgm:pt>
    <dgm:pt modelId="{B28AB24C-CE52-49D3-A8C5-6B1426E8F21F}" type="pres">
      <dgm:prSet presAssocID="{C9D0DE6A-5262-44AE-A1E3-E06192F447FC}" presName="Child" presStyleLbl="revTx" presStyleIdx="1" presStyleCnt="8">
        <dgm:presLayoutVars>
          <dgm:chMax val="0"/>
          <dgm:chPref val="0"/>
          <dgm:bulletEnabled val="1"/>
        </dgm:presLayoutVars>
      </dgm:prSet>
      <dgm:spPr/>
      <dgm:t>
        <a:bodyPr/>
        <a:lstStyle/>
        <a:p>
          <a:endParaRPr lang="en-US"/>
        </a:p>
      </dgm:t>
    </dgm:pt>
    <dgm:pt modelId="{9CBC937D-CDCD-4E9D-8AAA-F4363F865EF0}" type="pres">
      <dgm:prSet presAssocID="{2E5E651A-DF6B-473C-8DEC-844AEF167C8F}" presName="childComposite" presStyleCnt="0">
        <dgm:presLayoutVars>
          <dgm:chMax val="0"/>
          <dgm:chPref val="0"/>
        </dgm:presLayoutVars>
      </dgm:prSet>
      <dgm:spPr/>
    </dgm:pt>
    <dgm:pt modelId="{E2413249-63BB-4F1B-9B33-D8AD4A01E9F7}" type="pres">
      <dgm:prSet presAssocID="{2E5E651A-DF6B-473C-8DEC-844AEF167C8F}" presName="ChildAccent" presStyleLbl="solidFgAcc1" presStyleIdx="1" presStyleCnt="6"/>
      <dgm:spPr>
        <a:prstGeom prst="rightArrow">
          <a:avLst/>
        </a:prstGeom>
        <a:ln>
          <a:noFill/>
        </a:ln>
      </dgm:spPr>
      <dgm:t>
        <a:bodyPr/>
        <a:lstStyle/>
        <a:p>
          <a:endParaRPr lang="en-US"/>
        </a:p>
      </dgm:t>
    </dgm:pt>
    <dgm:pt modelId="{F335C0CF-654C-4DAE-80C7-DC6D68FF1DB7}" type="pres">
      <dgm:prSet presAssocID="{2E5E651A-DF6B-473C-8DEC-844AEF167C8F}" presName="Child" presStyleLbl="revTx" presStyleIdx="2" presStyleCnt="8">
        <dgm:presLayoutVars>
          <dgm:chMax val="0"/>
          <dgm:chPref val="0"/>
          <dgm:bulletEnabled val="1"/>
        </dgm:presLayoutVars>
      </dgm:prSet>
      <dgm:spPr/>
      <dgm:t>
        <a:bodyPr/>
        <a:lstStyle/>
        <a:p>
          <a:endParaRPr lang="en-US"/>
        </a:p>
      </dgm:t>
    </dgm:pt>
    <dgm:pt modelId="{814E3B8D-6438-472F-B75C-58DD5558B343}" type="pres">
      <dgm:prSet presAssocID="{D18A8FA4-295B-4458-8CF0-432FA2508786}" presName="childComposite" presStyleCnt="0">
        <dgm:presLayoutVars>
          <dgm:chMax val="0"/>
          <dgm:chPref val="0"/>
        </dgm:presLayoutVars>
      </dgm:prSet>
      <dgm:spPr/>
    </dgm:pt>
    <dgm:pt modelId="{07A3F786-68FC-482C-ACA1-B47ED6E9A95B}" type="pres">
      <dgm:prSet presAssocID="{D18A8FA4-295B-4458-8CF0-432FA2508786}" presName="ChildAccent" presStyleLbl="solidFgAcc1" presStyleIdx="2" presStyleCnt="6" custScaleX="106493" custScaleY="106493"/>
      <dgm:spPr>
        <a:prstGeom prst="rightArrow">
          <a:avLst/>
        </a:prstGeom>
        <a:solidFill>
          <a:schemeClr val="bg1"/>
        </a:solidFill>
        <a:ln>
          <a:noFill/>
        </a:ln>
      </dgm:spPr>
      <dgm:t>
        <a:bodyPr/>
        <a:lstStyle/>
        <a:p>
          <a:endParaRPr lang="en-US"/>
        </a:p>
      </dgm:t>
    </dgm:pt>
    <dgm:pt modelId="{D82612C6-0D61-426E-96CB-0DD289E8CD52}" type="pres">
      <dgm:prSet presAssocID="{D18A8FA4-295B-4458-8CF0-432FA2508786}" presName="Child" presStyleLbl="revTx" presStyleIdx="3" presStyleCnt="8">
        <dgm:presLayoutVars>
          <dgm:chMax val="0"/>
          <dgm:chPref val="0"/>
          <dgm:bulletEnabled val="1"/>
        </dgm:presLayoutVars>
      </dgm:prSet>
      <dgm:spPr/>
      <dgm:t>
        <a:bodyPr/>
        <a:lstStyle/>
        <a:p>
          <a:endParaRPr lang="en-US"/>
        </a:p>
      </dgm:t>
    </dgm:pt>
    <dgm:pt modelId="{D6F6FD10-E9A1-40C3-A5CD-D09022B81A53}" type="pres">
      <dgm:prSet presAssocID="{A018DE3D-DE3B-48EF-9F36-1F788D283AE5}" presName="root" presStyleCnt="0">
        <dgm:presLayoutVars>
          <dgm:chMax/>
          <dgm:chPref/>
        </dgm:presLayoutVars>
      </dgm:prSet>
      <dgm:spPr/>
    </dgm:pt>
    <dgm:pt modelId="{06E135FC-1C19-4FB3-8AA2-F18E2B6FAFEE}" type="pres">
      <dgm:prSet presAssocID="{A018DE3D-DE3B-48EF-9F36-1F788D283AE5}" presName="rootComposite" presStyleCnt="0">
        <dgm:presLayoutVars/>
      </dgm:prSet>
      <dgm:spPr/>
    </dgm:pt>
    <dgm:pt modelId="{47C43F83-595F-4EAB-AE38-D4E7ED149011}" type="pres">
      <dgm:prSet presAssocID="{A018DE3D-DE3B-48EF-9F36-1F788D283AE5}" presName="ParentAccent" presStyleLbl="alignNode1" presStyleIdx="1" presStyleCnt="2"/>
      <dgm:spPr>
        <a:solidFill>
          <a:schemeClr val="bg1"/>
        </a:solidFill>
      </dgm:spPr>
      <dgm:t>
        <a:bodyPr/>
        <a:lstStyle/>
        <a:p>
          <a:endParaRPr lang="en-US"/>
        </a:p>
      </dgm:t>
    </dgm:pt>
    <dgm:pt modelId="{FBCD194A-740F-448D-B37D-3A1FA72C9F15}" type="pres">
      <dgm:prSet presAssocID="{A018DE3D-DE3B-48EF-9F36-1F788D283AE5}" presName="ParentSmallAccent" presStyleLbl="fgAcc1" presStyleIdx="1" presStyleCnt="2"/>
      <dgm:spPr>
        <a:noFill/>
        <a:ln>
          <a:noFill/>
        </a:ln>
      </dgm:spPr>
      <dgm:t>
        <a:bodyPr/>
        <a:lstStyle/>
        <a:p>
          <a:endParaRPr lang="en-US"/>
        </a:p>
      </dgm:t>
    </dgm:pt>
    <dgm:pt modelId="{DD201F0D-F8CD-49B0-8DA8-8CEA128D5F3E}" type="pres">
      <dgm:prSet presAssocID="{A018DE3D-DE3B-48EF-9F36-1F788D283AE5}" presName="Parent" presStyleLbl="revTx" presStyleIdx="4" presStyleCnt="8">
        <dgm:presLayoutVars>
          <dgm:chMax/>
          <dgm:chPref val="4"/>
          <dgm:bulletEnabled val="1"/>
        </dgm:presLayoutVars>
      </dgm:prSet>
      <dgm:spPr/>
      <dgm:t>
        <a:bodyPr/>
        <a:lstStyle/>
        <a:p>
          <a:endParaRPr lang="en-US"/>
        </a:p>
      </dgm:t>
    </dgm:pt>
    <dgm:pt modelId="{FA2879C6-515E-4088-8654-E34068C001F6}" type="pres">
      <dgm:prSet presAssocID="{A018DE3D-DE3B-48EF-9F36-1F788D283AE5}" presName="childShape" presStyleCnt="0">
        <dgm:presLayoutVars>
          <dgm:chMax val="0"/>
          <dgm:chPref val="0"/>
        </dgm:presLayoutVars>
      </dgm:prSet>
      <dgm:spPr/>
    </dgm:pt>
    <dgm:pt modelId="{D15624F4-3051-4A09-AA62-3285E4BB6BF6}" type="pres">
      <dgm:prSet presAssocID="{90FD8D82-2611-437F-AF35-8E5FF81AC706}" presName="childComposite" presStyleCnt="0">
        <dgm:presLayoutVars>
          <dgm:chMax val="0"/>
          <dgm:chPref val="0"/>
        </dgm:presLayoutVars>
      </dgm:prSet>
      <dgm:spPr/>
    </dgm:pt>
    <dgm:pt modelId="{A56DD618-BD26-4426-B05C-30568A7F5B42}" type="pres">
      <dgm:prSet presAssocID="{90FD8D82-2611-437F-AF35-8E5FF81AC706}" presName="ChildAccent" presStyleLbl="solidFgAcc1" presStyleIdx="3" presStyleCnt="6"/>
      <dgm:spPr>
        <a:prstGeom prst="rightArrow">
          <a:avLst/>
        </a:prstGeom>
        <a:ln>
          <a:noFill/>
        </a:ln>
      </dgm:spPr>
      <dgm:t>
        <a:bodyPr/>
        <a:lstStyle/>
        <a:p>
          <a:endParaRPr lang="en-US"/>
        </a:p>
      </dgm:t>
    </dgm:pt>
    <dgm:pt modelId="{F236D6BE-3D41-42AE-BA57-4BB2A134D62D}" type="pres">
      <dgm:prSet presAssocID="{90FD8D82-2611-437F-AF35-8E5FF81AC706}" presName="Child" presStyleLbl="revTx" presStyleIdx="5" presStyleCnt="8">
        <dgm:presLayoutVars>
          <dgm:chMax val="0"/>
          <dgm:chPref val="0"/>
          <dgm:bulletEnabled val="1"/>
        </dgm:presLayoutVars>
      </dgm:prSet>
      <dgm:spPr/>
      <dgm:t>
        <a:bodyPr/>
        <a:lstStyle/>
        <a:p>
          <a:endParaRPr lang="en-US"/>
        </a:p>
      </dgm:t>
    </dgm:pt>
    <dgm:pt modelId="{F320CE7A-9C7D-42D8-B77B-4AFCED286D19}" type="pres">
      <dgm:prSet presAssocID="{C4A6F8E2-7C01-4628-A770-98D1B0E1F0FB}" presName="childComposite" presStyleCnt="0">
        <dgm:presLayoutVars>
          <dgm:chMax val="0"/>
          <dgm:chPref val="0"/>
        </dgm:presLayoutVars>
      </dgm:prSet>
      <dgm:spPr/>
    </dgm:pt>
    <dgm:pt modelId="{820CA5CD-91BD-4669-AEF2-78C9EE41EDE4}" type="pres">
      <dgm:prSet presAssocID="{C4A6F8E2-7C01-4628-A770-98D1B0E1F0FB}" presName="ChildAccent" presStyleLbl="solidFgAcc1" presStyleIdx="4" presStyleCnt="6"/>
      <dgm:spPr>
        <a:prstGeom prst="rightArrow">
          <a:avLst/>
        </a:prstGeom>
        <a:ln>
          <a:noFill/>
        </a:ln>
      </dgm:spPr>
      <dgm:t>
        <a:bodyPr/>
        <a:lstStyle/>
        <a:p>
          <a:endParaRPr lang="en-US"/>
        </a:p>
      </dgm:t>
    </dgm:pt>
    <dgm:pt modelId="{0BC7095D-AB64-467B-ACD1-56A164ED0B00}" type="pres">
      <dgm:prSet presAssocID="{C4A6F8E2-7C01-4628-A770-98D1B0E1F0FB}" presName="Child" presStyleLbl="revTx" presStyleIdx="6" presStyleCnt="8">
        <dgm:presLayoutVars>
          <dgm:chMax val="0"/>
          <dgm:chPref val="0"/>
          <dgm:bulletEnabled val="1"/>
        </dgm:presLayoutVars>
      </dgm:prSet>
      <dgm:spPr/>
      <dgm:t>
        <a:bodyPr/>
        <a:lstStyle/>
        <a:p>
          <a:endParaRPr lang="en-US"/>
        </a:p>
      </dgm:t>
    </dgm:pt>
    <dgm:pt modelId="{D4865D89-461D-450F-A193-75A0F9EE012C}" type="pres">
      <dgm:prSet presAssocID="{B9E1D053-FD22-4FC3-B8EC-0B2ED0F01E08}" presName="childComposite" presStyleCnt="0">
        <dgm:presLayoutVars>
          <dgm:chMax val="0"/>
          <dgm:chPref val="0"/>
        </dgm:presLayoutVars>
      </dgm:prSet>
      <dgm:spPr/>
    </dgm:pt>
    <dgm:pt modelId="{6B7DC526-4306-4CDC-A132-5311876F14B1}" type="pres">
      <dgm:prSet presAssocID="{B9E1D053-FD22-4FC3-B8EC-0B2ED0F01E08}" presName="ChildAccent" presStyleLbl="solidFgAcc1" presStyleIdx="5" presStyleCnt="6"/>
      <dgm:spPr>
        <a:prstGeom prst="rightArrow">
          <a:avLst/>
        </a:prstGeom>
        <a:ln>
          <a:noFill/>
        </a:ln>
      </dgm:spPr>
      <dgm:t>
        <a:bodyPr/>
        <a:lstStyle/>
        <a:p>
          <a:endParaRPr lang="en-US"/>
        </a:p>
      </dgm:t>
    </dgm:pt>
    <dgm:pt modelId="{F27860AC-9707-499A-BC1A-BAC8A76D3BDD}" type="pres">
      <dgm:prSet presAssocID="{B9E1D053-FD22-4FC3-B8EC-0B2ED0F01E08}" presName="Child" presStyleLbl="revTx" presStyleIdx="7" presStyleCnt="8">
        <dgm:presLayoutVars>
          <dgm:chMax val="0"/>
          <dgm:chPref val="0"/>
          <dgm:bulletEnabled val="1"/>
        </dgm:presLayoutVars>
      </dgm:prSet>
      <dgm:spPr/>
      <dgm:t>
        <a:bodyPr/>
        <a:lstStyle/>
        <a:p>
          <a:endParaRPr lang="en-US"/>
        </a:p>
      </dgm:t>
    </dgm:pt>
  </dgm:ptLst>
  <dgm:cxnLst>
    <dgm:cxn modelId="{638AA288-C539-4487-AABB-8E5AA3F79DA7}" type="presOf" srcId="{B9E1D053-FD22-4FC3-B8EC-0B2ED0F01E08}" destId="{F27860AC-9707-499A-BC1A-BAC8A76D3BDD}" srcOrd="0" destOrd="0" presId="urn:microsoft.com/office/officeart/2008/layout/SquareAccentList"/>
    <dgm:cxn modelId="{B6A200F2-664B-4CE8-B845-9CA53AA54218}" srcId="{DBD465F3-2107-48D9-BD71-C1FC69AA415F}" destId="{D0DEE009-F3D9-48C9-BBF5-46CE9D0A4D5B}" srcOrd="0" destOrd="0" parTransId="{43A04A2A-3D8B-46DA-BEB6-529DBD365A7B}" sibTransId="{89094AA7-60BF-4D50-948E-F3F56241E377}"/>
    <dgm:cxn modelId="{34158982-337F-4F91-A2BC-0B4C7E661E5A}" type="presOf" srcId="{90FD8D82-2611-437F-AF35-8E5FF81AC706}" destId="{F236D6BE-3D41-42AE-BA57-4BB2A134D62D}" srcOrd="0" destOrd="0" presId="urn:microsoft.com/office/officeart/2008/layout/SquareAccentList"/>
    <dgm:cxn modelId="{A96F21DD-C676-43C4-87A2-E8C6937C7C4A}" type="presOf" srcId="{2E5E651A-DF6B-473C-8DEC-844AEF167C8F}" destId="{F335C0CF-654C-4DAE-80C7-DC6D68FF1DB7}" srcOrd="0" destOrd="0" presId="urn:microsoft.com/office/officeart/2008/layout/SquareAccentList"/>
    <dgm:cxn modelId="{0AB0135F-6C2B-416F-8CB6-4A83CC2AD0D9}" type="presOf" srcId="{C4A6F8E2-7C01-4628-A770-98D1B0E1F0FB}" destId="{0BC7095D-AB64-467B-ACD1-56A164ED0B00}" srcOrd="0" destOrd="0" presId="urn:microsoft.com/office/officeart/2008/layout/SquareAccentList"/>
    <dgm:cxn modelId="{F9FDA3FE-2759-4DF5-A198-1A9D65C964C6}" srcId="{A018DE3D-DE3B-48EF-9F36-1F788D283AE5}" destId="{C4A6F8E2-7C01-4628-A770-98D1B0E1F0FB}" srcOrd="1" destOrd="0" parTransId="{F91E60CF-AF35-4AAD-8F38-01C13A36D652}" sibTransId="{EC722E2D-518B-4848-BD87-06B7F9E7FB36}"/>
    <dgm:cxn modelId="{81F19332-4E21-454A-8779-850101F44A7F}" srcId="{D0DEE009-F3D9-48C9-BBF5-46CE9D0A4D5B}" destId="{C9D0DE6A-5262-44AE-A1E3-E06192F447FC}" srcOrd="0" destOrd="0" parTransId="{C4D8C2F8-251F-412B-BF07-1936280234AB}" sibTransId="{EB199B56-B881-46E8-9DD6-47A59182E3B8}"/>
    <dgm:cxn modelId="{67AD269D-A84C-4B03-AC29-F7FB7C84F23D}" type="presOf" srcId="{DBD465F3-2107-48D9-BD71-C1FC69AA415F}" destId="{8B01A626-CB45-4F68-A43F-49650E60C671}" srcOrd="0" destOrd="0" presId="urn:microsoft.com/office/officeart/2008/layout/SquareAccentList"/>
    <dgm:cxn modelId="{81AE7E73-781C-49C4-AA7B-9D5E4EDCD7F8}" type="presOf" srcId="{D18A8FA4-295B-4458-8CF0-432FA2508786}" destId="{D82612C6-0D61-426E-96CB-0DD289E8CD52}" srcOrd="0" destOrd="0" presId="urn:microsoft.com/office/officeart/2008/layout/SquareAccentList"/>
    <dgm:cxn modelId="{D522BC8C-6F8C-4538-935A-033822E8BECA}" srcId="{A018DE3D-DE3B-48EF-9F36-1F788D283AE5}" destId="{B9E1D053-FD22-4FC3-B8EC-0B2ED0F01E08}" srcOrd="2" destOrd="0" parTransId="{BC3C798F-D892-463B-AD26-AB13845F1A21}" sibTransId="{2E52CA99-D369-4762-B542-419DABF069A4}"/>
    <dgm:cxn modelId="{FC65E78F-8AC0-4C23-9B91-0348F0840C28}" type="presOf" srcId="{A018DE3D-DE3B-48EF-9F36-1F788D283AE5}" destId="{DD201F0D-F8CD-49B0-8DA8-8CEA128D5F3E}" srcOrd="0" destOrd="0" presId="urn:microsoft.com/office/officeart/2008/layout/SquareAccentList"/>
    <dgm:cxn modelId="{20DCA2D2-D7BD-47B7-9F6F-30D2D2B2727D}" srcId="{D0DEE009-F3D9-48C9-BBF5-46CE9D0A4D5B}" destId="{D18A8FA4-295B-4458-8CF0-432FA2508786}" srcOrd="2" destOrd="0" parTransId="{1CC1D66E-72FB-42DC-AEE9-2F4023009255}" sibTransId="{AA1F4972-4FB5-4072-8804-9329BCCA4766}"/>
    <dgm:cxn modelId="{296247DF-DA2A-41AA-B4A3-CCA43DA758F3}" type="presOf" srcId="{D0DEE009-F3D9-48C9-BBF5-46CE9D0A4D5B}" destId="{C0D4EECC-9603-457C-9843-66D3813F06E3}" srcOrd="0" destOrd="0" presId="urn:microsoft.com/office/officeart/2008/layout/SquareAccentList"/>
    <dgm:cxn modelId="{CEFD3E83-0D79-4AE2-BFE1-510A2CA63712}" srcId="{D0DEE009-F3D9-48C9-BBF5-46CE9D0A4D5B}" destId="{2E5E651A-DF6B-473C-8DEC-844AEF167C8F}" srcOrd="1" destOrd="0" parTransId="{208380B4-4BA1-46AF-8AE4-0A076B1969B2}" sibTransId="{2B19F72C-6871-466E-8369-2F3465A8D902}"/>
    <dgm:cxn modelId="{66D2CBDC-9EEC-452B-9DD2-25F8657852CB}" type="presOf" srcId="{C9D0DE6A-5262-44AE-A1E3-E06192F447FC}" destId="{B28AB24C-CE52-49D3-A8C5-6B1426E8F21F}" srcOrd="0" destOrd="0" presId="urn:microsoft.com/office/officeart/2008/layout/SquareAccentList"/>
    <dgm:cxn modelId="{283150DA-9866-4694-A90D-61F36C81FFF6}" srcId="{A018DE3D-DE3B-48EF-9F36-1F788D283AE5}" destId="{90FD8D82-2611-437F-AF35-8E5FF81AC706}" srcOrd="0" destOrd="0" parTransId="{AC71FA12-EF48-40AF-A9F9-9352FB57930E}" sibTransId="{54CFCA3E-A79D-46C9-B8CD-73294B569BC5}"/>
    <dgm:cxn modelId="{D35D72CC-5561-4840-B2AE-90C5C80C88E5}" srcId="{DBD465F3-2107-48D9-BD71-C1FC69AA415F}" destId="{A018DE3D-DE3B-48EF-9F36-1F788D283AE5}" srcOrd="1" destOrd="0" parTransId="{9D101725-7FAC-48C2-96A6-9E0C9A26F7FB}" sibTransId="{4186102D-0462-460F-A783-D45C336E8A01}"/>
    <dgm:cxn modelId="{90DA0783-E78B-495F-B917-6F0EBD36F0AB}" type="presParOf" srcId="{8B01A626-CB45-4F68-A43F-49650E60C671}" destId="{02828766-D1B3-498A-A36F-650865BF3A6C}" srcOrd="0" destOrd="0" presId="urn:microsoft.com/office/officeart/2008/layout/SquareAccentList"/>
    <dgm:cxn modelId="{4D5555C5-7619-4180-BAEB-339B3A1D0476}" type="presParOf" srcId="{02828766-D1B3-498A-A36F-650865BF3A6C}" destId="{75764D9C-9B97-4DAE-9BFF-46D1EAAD2949}" srcOrd="0" destOrd="0" presId="urn:microsoft.com/office/officeart/2008/layout/SquareAccentList"/>
    <dgm:cxn modelId="{7F6B6CB5-D3C5-45DF-B999-FE2FA172FDAD}" type="presParOf" srcId="{75764D9C-9B97-4DAE-9BFF-46D1EAAD2949}" destId="{FFE874EB-1B31-47BA-A71B-2B5A3A875DAE}" srcOrd="0" destOrd="0" presId="urn:microsoft.com/office/officeart/2008/layout/SquareAccentList"/>
    <dgm:cxn modelId="{07E7BE7D-E832-4416-82E9-FE3074732951}" type="presParOf" srcId="{75764D9C-9B97-4DAE-9BFF-46D1EAAD2949}" destId="{03D0B8D6-F192-492A-8851-28049782F2BD}" srcOrd="1" destOrd="0" presId="urn:microsoft.com/office/officeart/2008/layout/SquareAccentList"/>
    <dgm:cxn modelId="{EC186761-2F8C-485C-A2E8-3716A7620AFB}" type="presParOf" srcId="{75764D9C-9B97-4DAE-9BFF-46D1EAAD2949}" destId="{C0D4EECC-9603-457C-9843-66D3813F06E3}" srcOrd="2" destOrd="0" presId="urn:microsoft.com/office/officeart/2008/layout/SquareAccentList"/>
    <dgm:cxn modelId="{7CB3DEE5-16C1-419F-A6CE-693765A0C5DF}" type="presParOf" srcId="{02828766-D1B3-498A-A36F-650865BF3A6C}" destId="{68ECD129-25B1-4D3C-A05C-5994111617E6}" srcOrd="1" destOrd="0" presId="urn:microsoft.com/office/officeart/2008/layout/SquareAccentList"/>
    <dgm:cxn modelId="{13D1D1FD-220F-40A2-84CF-BC671F01117F}" type="presParOf" srcId="{68ECD129-25B1-4D3C-A05C-5994111617E6}" destId="{4C33405B-2DEC-45AD-A0C7-59806F901185}" srcOrd="0" destOrd="0" presId="urn:microsoft.com/office/officeart/2008/layout/SquareAccentList"/>
    <dgm:cxn modelId="{88C4FD92-2C69-4551-B487-6266EA730108}" type="presParOf" srcId="{4C33405B-2DEC-45AD-A0C7-59806F901185}" destId="{E4C47641-349D-4B67-8C97-C2B6C498524C}" srcOrd="0" destOrd="0" presId="urn:microsoft.com/office/officeart/2008/layout/SquareAccentList"/>
    <dgm:cxn modelId="{84DEC69F-51BC-4A77-9730-28B07B58EB82}" type="presParOf" srcId="{4C33405B-2DEC-45AD-A0C7-59806F901185}" destId="{B28AB24C-CE52-49D3-A8C5-6B1426E8F21F}" srcOrd="1" destOrd="0" presId="urn:microsoft.com/office/officeart/2008/layout/SquareAccentList"/>
    <dgm:cxn modelId="{FE8D410D-4044-4040-995E-1E74B416E448}" type="presParOf" srcId="{68ECD129-25B1-4D3C-A05C-5994111617E6}" destId="{9CBC937D-CDCD-4E9D-8AAA-F4363F865EF0}" srcOrd="1" destOrd="0" presId="urn:microsoft.com/office/officeart/2008/layout/SquareAccentList"/>
    <dgm:cxn modelId="{74A99163-5A52-4DED-8BB4-6C9E7C648C15}" type="presParOf" srcId="{9CBC937D-CDCD-4E9D-8AAA-F4363F865EF0}" destId="{E2413249-63BB-4F1B-9B33-D8AD4A01E9F7}" srcOrd="0" destOrd="0" presId="urn:microsoft.com/office/officeart/2008/layout/SquareAccentList"/>
    <dgm:cxn modelId="{7BB7158E-FD25-40F9-9CF1-CAB38008087D}" type="presParOf" srcId="{9CBC937D-CDCD-4E9D-8AAA-F4363F865EF0}" destId="{F335C0CF-654C-4DAE-80C7-DC6D68FF1DB7}" srcOrd="1" destOrd="0" presId="urn:microsoft.com/office/officeart/2008/layout/SquareAccentList"/>
    <dgm:cxn modelId="{0FC2726E-A3D0-424D-8722-A6878CCEAA33}" type="presParOf" srcId="{68ECD129-25B1-4D3C-A05C-5994111617E6}" destId="{814E3B8D-6438-472F-B75C-58DD5558B343}" srcOrd="2" destOrd="0" presId="urn:microsoft.com/office/officeart/2008/layout/SquareAccentList"/>
    <dgm:cxn modelId="{0B277FB7-E544-4943-9FE5-52EBD4A154AB}" type="presParOf" srcId="{814E3B8D-6438-472F-B75C-58DD5558B343}" destId="{07A3F786-68FC-482C-ACA1-B47ED6E9A95B}" srcOrd="0" destOrd="0" presId="urn:microsoft.com/office/officeart/2008/layout/SquareAccentList"/>
    <dgm:cxn modelId="{B2220DDE-D0F5-42B9-B24A-5C866E5043EE}" type="presParOf" srcId="{814E3B8D-6438-472F-B75C-58DD5558B343}" destId="{D82612C6-0D61-426E-96CB-0DD289E8CD52}" srcOrd="1" destOrd="0" presId="urn:microsoft.com/office/officeart/2008/layout/SquareAccentList"/>
    <dgm:cxn modelId="{EC59CFED-0186-4BA8-892C-4DD899E0C4AB}" type="presParOf" srcId="{8B01A626-CB45-4F68-A43F-49650E60C671}" destId="{D6F6FD10-E9A1-40C3-A5CD-D09022B81A53}" srcOrd="1" destOrd="0" presId="urn:microsoft.com/office/officeart/2008/layout/SquareAccentList"/>
    <dgm:cxn modelId="{E4D61416-1399-4D53-BE8F-BCFA27E6ABE0}" type="presParOf" srcId="{D6F6FD10-E9A1-40C3-A5CD-D09022B81A53}" destId="{06E135FC-1C19-4FB3-8AA2-F18E2B6FAFEE}" srcOrd="0" destOrd="0" presId="urn:microsoft.com/office/officeart/2008/layout/SquareAccentList"/>
    <dgm:cxn modelId="{5ECBB897-632B-443B-962D-AD2EA207D94B}" type="presParOf" srcId="{06E135FC-1C19-4FB3-8AA2-F18E2B6FAFEE}" destId="{47C43F83-595F-4EAB-AE38-D4E7ED149011}" srcOrd="0" destOrd="0" presId="urn:microsoft.com/office/officeart/2008/layout/SquareAccentList"/>
    <dgm:cxn modelId="{BF7AFA38-E10B-4CC6-9CF6-AA5E93CEF0CE}" type="presParOf" srcId="{06E135FC-1C19-4FB3-8AA2-F18E2B6FAFEE}" destId="{FBCD194A-740F-448D-B37D-3A1FA72C9F15}" srcOrd="1" destOrd="0" presId="urn:microsoft.com/office/officeart/2008/layout/SquareAccentList"/>
    <dgm:cxn modelId="{6F2D86D0-4B13-4EFE-9E6A-181A7CBED78F}" type="presParOf" srcId="{06E135FC-1C19-4FB3-8AA2-F18E2B6FAFEE}" destId="{DD201F0D-F8CD-49B0-8DA8-8CEA128D5F3E}" srcOrd="2" destOrd="0" presId="urn:microsoft.com/office/officeart/2008/layout/SquareAccentList"/>
    <dgm:cxn modelId="{1112EC3C-488B-4993-BDB6-D33B17DCD01B}" type="presParOf" srcId="{D6F6FD10-E9A1-40C3-A5CD-D09022B81A53}" destId="{FA2879C6-515E-4088-8654-E34068C001F6}" srcOrd="1" destOrd="0" presId="urn:microsoft.com/office/officeart/2008/layout/SquareAccentList"/>
    <dgm:cxn modelId="{0A6203A2-703B-40F0-82AE-F653D8E3E599}" type="presParOf" srcId="{FA2879C6-515E-4088-8654-E34068C001F6}" destId="{D15624F4-3051-4A09-AA62-3285E4BB6BF6}" srcOrd="0" destOrd="0" presId="urn:microsoft.com/office/officeart/2008/layout/SquareAccentList"/>
    <dgm:cxn modelId="{1638337A-BCC0-4EA6-8E41-C8B662C18312}" type="presParOf" srcId="{D15624F4-3051-4A09-AA62-3285E4BB6BF6}" destId="{A56DD618-BD26-4426-B05C-30568A7F5B42}" srcOrd="0" destOrd="0" presId="urn:microsoft.com/office/officeart/2008/layout/SquareAccentList"/>
    <dgm:cxn modelId="{B09F264E-F173-463A-AC82-E483B00E7BBB}" type="presParOf" srcId="{D15624F4-3051-4A09-AA62-3285E4BB6BF6}" destId="{F236D6BE-3D41-42AE-BA57-4BB2A134D62D}" srcOrd="1" destOrd="0" presId="urn:microsoft.com/office/officeart/2008/layout/SquareAccentList"/>
    <dgm:cxn modelId="{9F191643-0210-44A3-9538-14F9FEBBA573}" type="presParOf" srcId="{FA2879C6-515E-4088-8654-E34068C001F6}" destId="{F320CE7A-9C7D-42D8-B77B-4AFCED286D19}" srcOrd="1" destOrd="0" presId="urn:microsoft.com/office/officeart/2008/layout/SquareAccentList"/>
    <dgm:cxn modelId="{034A5D1A-AB11-413F-93C3-D7762312614F}" type="presParOf" srcId="{F320CE7A-9C7D-42D8-B77B-4AFCED286D19}" destId="{820CA5CD-91BD-4669-AEF2-78C9EE41EDE4}" srcOrd="0" destOrd="0" presId="urn:microsoft.com/office/officeart/2008/layout/SquareAccentList"/>
    <dgm:cxn modelId="{42159BE3-8AE4-4609-AA72-125B237C8BC7}" type="presParOf" srcId="{F320CE7A-9C7D-42D8-B77B-4AFCED286D19}" destId="{0BC7095D-AB64-467B-ACD1-56A164ED0B00}" srcOrd="1" destOrd="0" presId="urn:microsoft.com/office/officeart/2008/layout/SquareAccentList"/>
    <dgm:cxn modelId="{980788EB-3F03-4509-A6EA-E84A69831433}" type="presParOf" srcId="{FA2879C6-515E-4088-8654-E34068C001F6}" destId="{D4865D89-461D-450F-A193-75A0F9EE012C}" srcOrd="2" destOrd="0" presId="urn:microsoft.com/office/officeart/2008/layout/SquareAccentList"/>
    <dgm:cxn modelId="{C3C5A620-572C-46F7-B20D-0232504140E8}" type="presParOf" srcId="{D4865D89-461D-450F-A193-75A0F9EE012C}" destId="{6B7DC526-4306-4CDC-A132-5311876F14B1}" srcOrd="0" destOrd="0" presId="urn:microsoft.com/office/officeart/2008/layout/SquareAccentList"/>
    <dgm:cxn modelId="{1378B349-B200-4876-B515-CB75C5FED1B4}" type="presParOf" srcId="{D4865D89-461D-450F-A193-75A0F9EE012C}" destId="{F27860AC-9707-499A-BC1A-BAC8A76D3BDD}" srcOrd="1" destOrd="0" presId="urn:microsoft.com/office/officeart/2008/layout/SquareAccent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AAAC59-93A2-43AE-9778-C5BA29092D03}"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AA94E371-C74C-4A10-928C-58739E243A4A}">
      <dgm:prSet phldrT="[Text]" custT="1"/>
      <dgm:spPr/>
      <dgm:t>
        <a:bodyPr/>
        <a:lstStyle/>
        <a:p>
          <a:r>
            <a:rPr lang="en-US" sz="2400" dirty="0" smtClean="0"/>
            <a:t>Project Plan</a:t>
          </a:r>
          <a:endParaRPr lang="en-US" sz="2400" dirty="0"/>
        </a:p>
      </dgm:t>
      <dgm:extLst>
        <a:ext uri="{E40237B7-FDA0-4F09-8148-C483321AD2D9}">
          <dgm14:cNvPr xmlns:dgm14="http://schemas.microsoft.com/office/drawing/2010/diagram" xmlns="" id="0" name="">
            <a:hlinkClick xmlns:r="http://schemas.openxmlformats.org/officeDocument/2006/relationships" r:id="rId1" action="ppaction://hlinkfile" tooltip="Project Plan"/>
          </dgm14:cNvPr>
        </a:ext>
      </dgm:extLst>
    </dgm:pt>
    <dgm:pt modelId="{FCB105C7-C14B-42F3-AFF7-EE1448732114}" type="parTrans" cxnId="{EA9650B6-28BB-4394-8A64-A9DA87CE7265}">
      <dgm:prSet/>
      <dgm:spPr/>
      <dgm:t>
        <a:bodyPr/>
        <a:lstStyle/>
        <a:p>
          <a:endParaRPr lang="en-US"/>
        </a:p>
      </dgm:t>
    </dgm:pt>
    <dgm:pt modelId="{CCEFC859-B6F9-4A34-B8BF-F92E53DD6D0B}" type="sibTrans" cxnId="{EA9650B6-28BB-4394-8A64-A9DA87CE7265}">
      <dgm:prSet/>
      <dgm:spPr/>
      <dgm:t>
        <a:bodyPr/>
        <a:lstStyle/>
        <a:p>
          <a:endParaRPr lang="en-US"/>
        </a:p>
      </dgm:t>
    </dgm:pt>
    <dgm:pt modelId="{5671A65E-26FA-42F8-B531-772969305D17}" type="pres">
      <dgm:prSet presAssocID="{DCAAAC59-93A2-43AE-9778-C5BA29092D03}" presName="diagram" presStyleCnt="0">
        <dgm:presLayoutVars>
          <dgm:dir/>
        </dgm:presLayoutVars>
      </dgm:prSet>
      <dgm:spPr/>
      <dgm:t>
        <a:bodyPr/>
        <a:lstStyle/>
        <a:p>
          <a:endParaRPr lang="en-US"/>
        </a:p>
      </dgm:t>
    </dgm:pt>
    <dgm:pt modelId="{6266D97C-2E41-43E9-B7B3-1868F18F12E1}" type="pres">
      <dgm:prSet presAssocID="{AA94E371-C74C-4A10-928C-58739E243A4A}" presName="composite" presStyleCnt="0"/>
      <dgm:spPr/>
    </dgm:pt>
    <dgm:pt modelId="{9814A9E6-4FBC-4D18-B354-A4490E251ADA}" type="pres">
      <dgm:prSet presAssocID="{AA94E371-C74C-4A10-928C-58739E243A4A}" presName="Image" presStyleLbl="bgShp" presStyleIdx="0" presStyleCnt="1"/>
      <dgm:spPr>
        <a:blipFill rotWithShape="1">
          <a:blip xmlns:r="http://schemas.openxmlformats.org/officeDocument/2006/relationships" r:embed="rId2"/>
          <a:stretch>
            <a:fillRect/>
          </a:stretch>
        </a:blipFill>
        <a:effectLst>
          <a:reflection blurRad="6350" stA="50000" endA="300" endPos="38500" dist="50800" dir="5400000" sy="-100000" algn="bl" rotWithShape="0"/>
          <a:softEdge rad="63500"/>
        </a:effectLst>
      </dgm:spPr>
      <dgm:t>
        <a:bodyPr/>
        <a:lstStyle/>
        <a:p>
          <a:endParaRPr lang="vi-VN"/>
        </a:p>
      </dgm:t>
    </dgm:pt>
    <dgm:pt modelId="{5ABB3F7C-53C6-4180-B6B1-0C8792BA613B}" type="pres">
      <dgm:prSet presAssocID="{AA94E371-C74C-4A10-928C-58739E243A4A}" presName="Parent" presStyleLbl="node0" presStyleIdx="0" presStyleCnt="1" custScaleX="75838" custScaleY="48078" custLinFactNeighborX="15974" custLinFactNeighborY="10809">
        <dgm:presLayoutVars>
          <dgm:bulletEnabled val="1"/>
        </dgm:presLayoutVars>
      </dgm:prSet>
      <dgm:spPr/>
      <dgm:t>
        <a:bodyPr/>
        <a:lstStyle/>
        <a:p>
          <a:endParaRPr lang="en-US"/>
        </a:p>
      </dgm:t>
    </dgm:pt>
  </dgm:ptLst>
  <dgm:cxnLst>
    <dgm:cxn modelId="{EA9650B6-28BB-4394-8A64-A9DA87CE7265}" srcId="{DCAAAC59-93A2-43AE-9778-C5BA29092D03}" destId="{AA94E371-C74C-4A10-928C-58739E243A4A}" srcOrd="0" destOrd="0" parTransId="{FCB105C7-C14B-42F3-AFF7-EE1448732114}" sibTransId="{CCEFC859-B6F9-4A34-B8BF-F92E53DD6D0B}"/>
    <dgm:cxn modelId="{60E4601D-EC6B-46D3-8E5A-1C05C1E17B40}" type="presOf" srcId="{DCAAAC59-93A2-43AE-9778-C5BA29092D03}" destId="{5671A65E-26FA-42F8-B531-772969305D17}" srcOrd="0" destOrd="0" presId="urn:microsoft.com/office/officeart/2008/layout/BendingPictureCaption"/>
    <dgm:cxn modelId="{A75D96C2-295A-4D41-AAEB-9B6FCAA27509}" type="presOf" srcId="{AA94E371-C74C-4A10-928C-58739E243A4A}" destId="{5ABB3F7C-53C6-4180-B6B1-0C8792BA613B}" srcOrd="0" destOrd="0" presId="urn:microsoft.com/office/officeart/2008/layout/BendingPictureCaption"/>
    <dgm:cxn modelId="{2650DA17-7C6B-4FDE-8A01-323B8754076F}" type="presParOf" srcId="{5671A65E-26FA-42F8-B531-772969305D17}" destId="{6266D97C-2E41-43E9-B7B3-1868F18F12E1}" srcOrd="0" destOrd="0" presId="urn:microsoft.com/office/officeart/2008/layout/BendingPictureCaption"/>
    <dgm:cxn modelId="{B584C526-A077-42E0-A839-2CEFC7B8958B}" type="presParOf" srcId="{6266D97C-2E41-43E9-B7B3-1868F18F12E1}" destId="{9814A9E6-4FBC-4D18-B354-A4490E251ADA}" srcOrd="0" destOrd="0" presId="urn:microsoft.com/office/officeart/2008/layout/BendingPictureCaption"/>
    <dgm:cxn modelId="{D491CF79-A66F-4572-815C-0407FC23F5F2}" type="presParOf" srcId="{6266D97C-2E41-43E9-B7B3-1868F18F12E1}" destId="{5ABB3F7C-53C6-4180-B6B1-0C8792BA613B}" srcOrd="1" destOrd="0" presId="urn:microsoft.com/office/officeart/2008/layout/BendingPictureCaption"/>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AAAC59-93A2-43AE-9778-C5BA29092D03}"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AA94E371-C74C-4A10-928C-58739E243A4A}">
      <dgm:prSet phldrT="[Text]" custT="1"/>
      <dgm:spPr>
        <a:xfrm>
          <a:off x="2379299" y="3070498"/>
          <a:ext cx="2834023" cy="43176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vi-VN" sz="2400" dirty="0" smtClean="0">
              <a:solidFill>
                <a:sysClr val="window" lastClr="FFFFFF"/>
              </a:solidFill>
              <a:latin typeface="Calibri"/>
              <a:ea typeface="+mn-ea"/>
              <a:cs typeface="+mn-cs"/>
            </a:rPr>
            <a:t>Use case</a:t>
          </a:r>
          <a:endParaRPr lang="en-US" sz="2400" dirty="0">
            <a:solidFill>
              <a:sysClr val="window" lastClr="FFFFFF"/>
            </a:solidFill>
            <a:latin typeface="Calibri"/>
            <a:ea typeface="+mn-ea"/>
            <a:cs typeface="+mn-cs"/>
          </a:endParaRPr>
        </a:p>
      </dgm:t>
      <dgm:extLst>
        <a:ext uri="{E40237B7-FDA0-4F09-8148-C483321AD2D9}">
          <dgm14:cNvPr xmlns:dgm14="http://schemas.microsoft.com/office/drawing/2010/diagram" xmlns="" id="0" name="">
            <a:hlinkClick xmlns:r="http://schemas.openxmlformats.org/officeDocument/2006/relationships" r:id="rId1" action="ppaction://hlinkfile" tooltip="Project Plan"/>
          </dgm14:cNvPr>
        </a:ext>
      </dgm:extLst>
    </dgm:pt>
    <dgm:pt modelId="{FCB105C7-C14B-42F3-AFF7-EE1448732114}" type="parTrans" cxnId="{EA9650B6-28BB-4394-8A64-A9DA87CE7265}">
      <dgm:prSet/>
      <dgm:spPr/>
      <dgm:t>
        <a:bodyPr/>
        <a:lstStyle/>
        <a:p>
          <a:endParaRPr lang="en-US"/>
        </a:p>
      </dgm:t>
    </dgm:pt>
    <dgm:pt modelId="{CCEFC859-B6F9-4A34-B8BF-F92E53DD6D0B}" type="sibTrans" cxnId="{EA9650B6-28BB-4394-8A64-A9DA87CE7265}">
      <dgm:prSet/>
      <dgm:spPr/>
      <dgm:t>
        <a:bodyPr/>
        <a:lstStyle/>
        <a:p>
          <a:endParaRPr lang="en-US"/>
        </a:p>
      </dgm:t>
    </dgm:pt>
    <dgm:pt modelId="{5671A65E-26FA-42F8-B531-772969305D17}" type="pres">
      <dgm:prSet presAssocID="{DCAAAC59-93A2-43AE-9778-C5BA29092D03}" presName="diagram" presStyleCnt="0">
        <dgm:presLayoutVars>
          <dgm:dir/>
        </dgm:presLayoutVars>
      </dgm:prSet>
      <dgm:spPr/>
      <dgm:t>
        <a:bodyPr/>
        <a:lstStyle/>
        <a:p>
          <a:endParaRPr lang="en-US"/>
        </a:p>
      </dgm:t>
    </dgm:pt>
    <dgm:pt modelId="{6266D97C-2E41-43E9-B7B3-1868F18F12E1}" type="pres">
      <dgm:prSet presAssocID="{AA94E371-C74C-4A10-928C-58739E243A4A}" presName="composite" presStyleCnt="0"/>
      <dgm:spPr/>
    </dgm:pt>
    <dgm:pt modelId="{9814A9E6-4FBC-4D18-B354-A4490E251ADA}" type="pres">
      <dgm:prSet presAssocID="{AA94E371-C74C-4A10-928C-58739E243A4A}" presName="Image" presStyleLbl="bgShp" presStyleIdx="0" presStyleCnt="1" custScaleX="110899"/>
      <dgm:spPr>
        <a:xfrm>
          <a:off x="454332" y="116571"/>
          <a:ext cx="4336700" cy="3204805"/>
        </a:xfrm>
        <a:prstGeom prst="rect">
          <a:avLst/>
        </a:prstGeom>
        <a:blipFill rotWithShape="1">
          <a:blip xmlns:r="http://schemas.openxmlformats.org/officeDocument/2006/relationships" r:embed="rId2"/>
          <a:stretch>
            <a:fillRect/>
          </a:stretch>
        </a:blipFill>
        <a:ln>
          <a:noFill/>
        </a:ln>
        <a:effectLst>
          <a:reflection blurRad="6350" stA="50000" endA="300" endPos="38500" dist="50800" dir="5400000" sy="-100000" algn="bl" rotWithShape="0"/>
          <a:softEdge rad="63500"/>
        </a:effectLst>
      </dgm:spPr>
      <dgm:t>
        <a:bodyPr/>
        <a:lstStyle/>
        <a:p>
          <a:endParaRPr lang="vi-VN"/>
        </a:p>
      </dgm:t>
    </dgm:pt>
    <dgm:pt modelId="{5ABB3F7C-53C6-4180-B6B1-0C8792BA613B}" type="pres">
      <dgm:prSet presAssocID="{AA94E371-C74C-4A10-928C-58739E243A4A}" presName="Parent" presStyleLbl="node0" presStyleIdx="0" presStyleCnt="1" custScaleX="75838" custScaleY="48078" custLinFactNeighborX="15974" custLinFactNeighborY="10809">
        <dgm:presLayoutVars>
          <dgm:bulletEnabled val="1"/>
        </dgm:presLayoutVars>
      </dgm:prSet>
      <dgm:spPr/>
      <dgm:t>
        <a:bodyPr/>
        <a:lstStyle/>
        <a:p>
          <a:endParaRPr lang="en-US"/>
        </a:p>
      </dgm:t>
    </dgm:pt>
  </dgm:ptLst>
  <dgm:cxnLst>
    <dgm:cxn modelId="{EA9650B6-28BB-4394-8A64-A9DA87CE7265}" srcId="{DCAAAC59-93A2-43AE-9778-C5BA29092D03}" destId="{AA94E371-C74C-4A10-928C-58739E243A4A}" srcOrd="0" destOrd="0" parTransId="{FCB105C7-C14B-42F3-AFF7-EE1448732114}" sibTransId="{CCEFC859-B6F9-4A34-B8BF-F92E53DD6D0B}"/>
    <dgm:cxn modelId="{2B7B893F-254C-4848-A354-EC4B32466E28}" type="presOf" srcId="{AA94E371-C74C-4A10-928C-58739E243A4A}" destId="{5ABB3F7C-53C6-4180-B6B1-0C8792BA613B}" srcOrd="0" destOrd="0" presId="urn:microsoft.com/office/officeart/2008/layout/BendingPictureCaption"/>
    <dgm:cxn modelId="{81ED9653-C0A0-48BC-BED2-DBB4F52F6E98}" type="presOf" srcId="{DCAAAC59-93A2-43AE-9778-C5BA29092D03}" destId="{5671A65E-26FA-42F8-B531-772969305D17}" srcOrd="0" destOrd="0" presId="urn:microsoft.com/office/officeart/2008/layout/BendingPictureCaption"/>
    <dgm:cxn modelId="{38EEB519-5E15-4ADD-8C79-BBDF3CAD7CC7}" type="presParOf" srcId="{5671A65E-26FA-42F8-B531-772969305D17}" destId="{6266D97C-2E41-43E9-B7B3-1868F18F12E1}" srcOrd="0" destOrd="0" presId="urn:microsoft.com/office/officeart/2008/layout/BendingPictureCaption"/>
    <dgm:cxn modelId="{A7B615C3-508D-4668-8FC7-A190B87B9650}" type="presParOf" srcId="{6266D97C-2E41-43E9-B7B3-1868F18F12E1}" destId="{9814A9E6-4FBC-4D18-B354-A4490E251ADA}" srcOrd="0" destOrd="0" presId="urn:microsoft.com/office/officeart/2008/layout/BendingPictureCaption"/>
    <dgm:cxn modelId="{A5AD1029-3961-469A-8693-F056F432C2D2}" type="presParOf" srcId="{6266D97C-2E41-43E9-B7B3-1868F18F12E1}" destId="{5ABB3F7C-53C6-4180-B6B1-0C8792BA613B}" srcOrd="1" destOrd="0" presId="urn:microsoft.com/office/officeart/2008/layout/BendingPictureCaption"/>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B0F4C9-25C7-4FF9-BF98-A84BCF426F79}"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0529C331-1C30-425F-B815-D4CE6BD34B42}">
      <dgm:prSet phldrT="[Text]" custT="1"/>
      <dgm:spPr>
        <a:xfrm>
          <a:off x="2556221" y="2843113"/>
          <a:ext cx="2945509" cy="5032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400" dirty="0" smtClean="0">
              <a:solidFill>
                <a:sysClr val="window" lastClr="FFFFFF"/>
              </a:solidFill>
              <a:latin typeface="Calibri"/>
              <a:ea typeface="+mn-ea"/>
              <a:cs typeface="+mn-cs"/>
            </a:rPr>
            <a:t>Components Diagram</a:t>
          </a:r>
          <a:endParaRPr lang="en-US" sz="2400" dirty="0">
            <a:solidFill>
              <a:sysClr val="window" lastClr="FFFFFF"/>
            </a:solidFill>
            <a:latin typeface="Calibri"/>
            <a:ea typeface="+mn-ea"/>
            <a:cs typeface="+mn-cs"/>
          </a:endParaRPr>
        </a:p>
      </dgm:t>
      <dgm:extLst>
        <a:ext uri="{E40237B7-FDA0-4F09-8148-C483321AD2D9}">
          <dgm14:cNvPr xmlns:dgm14="http://schemas.microsoft.com/office/drawing/2010/diagram" xmlns="" id="0" name="">
            <a:hlinkClick xmlns:r="http://schemas.openxmlformats.org/officeDocument/2006/relationships" r:id="rId1" action="ppaction://hlinksldjump"/>
          </dgm14:cNvPr>
        </a:ext>
      </dgm:extLst>
    </dgm:pt>
    <dgm:pt modelId="{EAE248AE-B0E3-4701-AFB0-89A8BCFE7A8F}" type="parTrans" cxnId="{49332143-CAA8-4E80-A938-9232FB1309C1}">
      <dgm:prSet/>
      <dgm:spPr/>
      <dgm:t>
        <a:bodyPr/>
        <a:lstStyle/>
        <a:p>
          <a:endParaRPr lang="en-US"/>
        </a:p>
      </dgm:t>
    </dgm:pt>
    <dgm:pt modelId="{7510AE54-1041-4B91-9BA1-331F4A5F378A}" type="sibTrans" cxnId="{49332143-CAA8-4E80-A938-9232FB1309C1}">
      <dgm:prSet/>
      <dgm:spPr/>
      <dgm:t>
        <a:bodyPr/>
        <a:lstStyle/>
        <a:p>
          <a:endParaRPr lang="en-US"/>
        </a:p>
      </dgm:t>
    </dgm:pt>
    <dgm:pt modelId="{EDD36768-5EAA-4967-ACBD-2267472F8A50}" type="pres">
      <dgm:prSet presAssocID="{FFB0F4C9-25C7-4FF9-BF98-A84BCF426F79}" presName="diagram" presStyleCnt="0">
        <dgm:presLayoutVars>
          <dgm:dir/>
        </dgm:presLayoutVars>
      </dgm:prSet>
      <dgm:spPr/>
    </dgm:pt>
    <dgm:pt modelId="{CC121CAA-A19D-4F46-A61E-007457D81FFE}" type="pres">
      <dgm:prSet presAssocID="{0529C331-1C30-425F-B815-D4CE6BD34B42}" presName="composite" presStyleCnt="0"/>
      <dgm:spPr/>
    </dgm:pt>
    <dgm:pt modelId="{C4467609-291C-4346-BD34-189EACA64FC7}" type="pres">
      <dgm:prSet presAssocID="{0529C331-1C30-425F-B815-D4CE6BD34B42}" presName="Image" presStyleLbl="bgShp" presStyleIdx="0" presStyleCnt="1"/>
      <dgm:spPr>
        <a:xfrm>
          <a:off x="682360" y="88351"/>
          <a:ext cx="4137010" cy="3057235"/>
        </a:xfrm>
        <a:prstGeom prst="rect">
          <a:avLst/>
        </a:prstGeom>
        <a:blipFill rotWithShape="1">
          <a:blip xmlns:r="http://schemas.openxmlformats.org/officeDocument/2006/relationships" r:embed="rId2"/>
          <a:stretch>
            <a:fillRect/>
          </a:stretch>
        </a:blipFill>
        <a:ln>
          <a:noFill/>
        </a:ln>
        <a:effectLst>
          <a:reflection blurRad="6350" stA="50000" endA="300" endPos="38500" dist="50800" dir="5400000" sy="-100000" algn="bl" rotWithShape="0"/>
          <a:softEdge rad="63500"/>
        </a:effectLst>
      </dgm:spPr>
      <dgm:t>
        <a:bodyPr/>
        <a:lstStyle/>
        <a:p>
          <a:endParaRPr lang="en-US"/>
        </a:p>
      </dgm:t>
      <dgm:extLst/>
    </dgm:pt>
    <dgm:pt modelId="{C6E698DE-7259-4AE3-802C-0B02107E8983}" type="pres">
      <dgm:prSet presAssocID="{0529C331-1C30-425F-B815-D4CE6BD34B42}" presName="Parent" presStyleLbl="node0" presStyleIdx="0" presStyleCnt="1" custScaleX="82626" custScaleY="58748" custLinFactNeighborX="27275" custLinFactNeighborY="8773">
        <dgm:presLayoutVars>
          <dgm:bulletEnabled val="1"/>
        </dgm:presLayoutVars>
      </dgm:prSet>
      <dgm:spPr/>
      <dgm:t>
        <a:bodyPr/>
        <a:lstStyle/>
        <a:p>
          <a:endParaRPr lang="en-US"/>
        </a:p>
      </dgm:t>
    </dgm:pt>
  </dgm:ptLst>
  <dgm:cxnLst>
    <dgm:cxn modelId="{C4674173-B8F6-4809-B0FC-06D43F6EA856}" type="presOf" srcId="{0529C331-1C30-425F-B815-D4CE6BD34B42}" destId="{C6E698DE-7259-4AE3-802C-0B02107E8983}" srcOrd="0" destOrd="0" presId="urn:microsoft.com/office/officeart/2008/layout/BendingPictureCaption"/>
    <dgm:cxn modelId="{49332143-CAA8-4E80-A938-9232FB1309C1}" srcId="{FFB0F4C9-25C7-4FF9-BF98-A84BCF426F79}" destId="{0529C331-1C30-425F-B815-D4CE6BD34B42}" srcOrd="0" destOrd="0" parTransId="{EAE248AE-B0E3-4701-AFB0-89A8BCFE7A8F}" sibTransId="{7510AE54-1041-4B91-9BA1-331F4A5F378A}"/>
    <dgm:cxn modelId="{6FF65811-70FA-468E-BEDF-3161EA8D2692}" type="presOf" srcId="{FFB0F4C9-25C7-4FF9-BF98-A84BCF426F79}" destId="{EDD36768-5EAA-4967-ACBD-2267472F8A50}" srcOrd="0" destOrd="0" presId="urn:microsoft.com/office/officeart/2008/layout/BendingPictureCaption"/>
    <dgm:cxn modelId="{63B7DAF9-4F8C-4578-B628-43B4EF716130}" type="presParOf" srcId="{EDD36768-5EAA-4967-ACBD-2267472F8A50}" destId="{CC121CAA-A19D-4F46-A61E-007457D81FFE}" srcOrd="0" destOrd="0" presId="urn:microsoft.com/office/officeart/2008/layout/BendingPictureCaption"/>
    <dgm:cxn modelId="{454EAC9A-E004-401A-9FF5-5F5ED2D69860}" type="presParOf" srcId="{CC121CAA-A19D-4F46-A61E-007457D81FFE}" destId="{C4467609-291C-4346-BD34-189EACA64FC7}" srcOrd="0" destOrd="0" presId="urn:microsoft.com/office/officeart/2008/layout/BendingPictureCaption"/>
    <dgm:cxn modelId="{F16428C5-7D45-4112-93EF-A5D6EEDC8401}" type="presParOf" srcId="{CC121CAA-A19D-4F46-A61E-007457D81FFE}" destId="{C6E698DE-7259-4AE3-802C-0B02107E8983}" srcOrd="1" destOrd="0" presId="urn:microsoft.com/office/officeart/2008/layout/BendingPictureCapti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DA7809-5E33-42BE-B324-6B28D305E0C6}"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01BF7304-EA04-4457-8655-2B0BC0EF63A2}">
      <dgm:prSet custT="1"/>
      <dgm:spPr/>
      <dgm:t>
        <a:bodyPr/>
        <a:lstStyle/>
        <a:p>
          <a:r>
            <a:rPr lang="vi-VN" sz="1800" dirty="0" smtClean="0"/>
            <a:t>Class diagram</a:t>
          </a:r>
          <a:endParaRPr lang="en-US" sz="1800" dirty="0"/>
        </a:p>
      </dgm:t>
      <dgm:extLst>
        <a:ext uri="{E40237B7-FDA0-4F09-8148-C483321AD2D9}">
          <dgm14:cNvPr xmlns:dgm14="http://schemas.microsoft.com/office/drawing/2010/diagram" xmlns="" id="0" name="">
            <a:hlinkClick xmlns:r="http://schemas.openxmlformats.org/officeDocument/2006/relationships" r:id="rId1" action="ppaction://hlinkfile" tooltip="Augmented Reality Function Diagram"/>
          </dgm14:cNvPr>
        </a:ext>
      </dgm:extLst>
    </dgm:pt>
    <dgm:pt modelId="{25443C7F-94AD-4BB4-80C1-D712E2E422B6}" type="parTrans" cxnId="{29844DEC-479C-426C-AAF5-81BF104F6F4A}">
      <dgm:prSet/>
      <dgm:spPr/>
      <dgm:t>
        <a:bodyPr/>
        <a:lstStyle/>
        <a:p>
          <a:endParaRPr lang="en-US"/>
        </a:p>
      </dgm:t>
    </dgm:pt>
    <dgm:pt modelId="{2EA7AB2E-A529-4701-A0BE-E25170BC4D34}" type="sibTrans" cxnId="{29844DEC-479C-426C-AAF5-81BF104F6F4A}">
      <dgm:prSet/>
      <dgm:spPr/>
      <dgm:t>
        <a:bodyPr/>
        <a:lstStyle/>
        <a:p>
          <a:endParaRPr lang="en-US"/>
        </a:p>
      </dgm:t>
    </dgm:pt>
    <dgm:pt modelId="{891AC350-485D-457C-A5FE-6F6CDD954400}" type="pres">
      <dgm:prSet presAssocID="{C1DA7809-5E33-42BE-B324-6B28D305E0C6}" presName="diagram" presStyleCnt="0">
        <dgm:presLayoutVars>
          <dgm:dir/>
        </dgm:presLayoutVars>
      </dgm:prSet>
      <dgm:spPr/>
    </dgm:pt>
    <dgm:pt modelId="{71383B56-D11F-400A-8547-97E1FAFF3ED7}" type="pres">
      <dgm:prSet presAssocID="{01BF7304-EA04-4457-8655-2B0BC0EF63A2}" presName="composite" presStyleCnt="0"/>
      <dgm:spPr/>
    </dgm:pt>
    <dgm:pt modelId="{506F6781-B4EF-4F06-B03C-856230B15742}" type="pres">
      <dgm:prSet presAssocID="{01BF7304-EA04-4457-8655-2B0BC0EF63A2}" presName="Image" presStyleLbl="bgShp" presStyleIdx="0" presStyleCnt="1"/>
      <dgm:spPr>
        <a:blipFill rotWithShape="1">
          <a:blip xmlns:r="http://schemas.openxmlformats.org/officeDocument/2006/relationships" r:embed="rId2"/>
          <a:stretch>
            <a:fillRect/>
          </a:stretch>
        </a:blipFill>
        <a:effectLst>
          <a:reflection blurRad="6350" stA="50000" endA="300" endPos="38500" dist="50800" dir="5400000" sy="-100000" algn="bl" rotWithShape="0"/>
          <a:softEdge rad="63500"/>
        </a:effectLst>
      </dgm:spPr>
      <dgm:t>
        <a:bodyPr/>
        <a:lstStyle/>
        <a:p>
          <a:endParaRPr lang="en-US"/>
        </a:p>
      </dgm:t>
    </dgm:pt>
    <dgm:pt modelId="{60A5E075-0B4E-4F91-BAA2-11C5F14089B9}" type="pres">
      <dgm:prSet presAssocID="{01BF7304-EA04-4457-8655-2B0BC0EF63A2}" presName="Parent" presStyleLbl="node0" presStyleIdx="0" presStyleCnt="1" custScaleX="76167" custScaleY="46094">
        <dgm:presLayoutVars>
          <dgm:bulletEnabled val="1"/>
        </dgm:presLayoutVars>
      </dgm:prSet>
      <dgm:spPr/>
      <dgm:t>
        <a:bodyPr/>
        <a:lstStyle/>
        <a:p>
          <a:endParaRPr lang="en-US"/>
        </a:p>
      </dgm:t>
    </dgm:pt>
  </dgm:ptLst>
  <dgm:cxnLst>
    <dgm:cxn modelId="{B8770451-F01A-4B8E-A074-0AAC24F09125}" type="presOf" srcId="{01BF7304-EA04-4457-8655-2B0BC0EF63A2}" destId="{60A5E075-0B4E-4F91-BAA2-11C5F14089B9}" srcOrd="0" destOrd="0" presId="urn:microsoft.com/office/officeart/2008/layout/BendingPictureCaption"/>
    <dgm:cxn modelId="{29844DEC-479C-426C-AAF5-81BF104F6F4A}" srcId="{C1DA7809-5E33-42BE-B324-6B28D305E0C6}" destId="{01BF7304-EA04-4457-8655-2B0BC0EF63A2}" srcOrd="0" destOrd="0" parTransId="{25443C7F-94AD-4BB4-80C1-D712E2E422B6}" sibTransId="{2EA7AB2E-A529-4701-A0BE-E25170BC4D34}"/>
    <dgm:cxn modelId="{8ACA8524-8420-4DC0-B051-7E822CFFFEE7}" type="presOf" srcId="{C1DA7809-5E33-42BE-B324-6B28D305E0C6}" destId="{891AC350-485D-457C-A5FE-6F6CDD954400}" srcOrd="0" destOrd="0" presId="urn:microsoft.com/office/officeart/2008/layout/BendingPictureCaption"/>
    <dgm:cxn modelId="{366D37BD-750A-43B1-BAD4-2C87130018E9}" type="presParOf" srcId="{891AC350-485D-457C-A5FE-6F6CDD954400}" destId="{71383B56-D11F-400A-8547-97E1FAFF3ED7}" srcOrd="0" destOrd="0" presId="urn:microsoft.com/office/officeart/2008/layout/BendingPictureCaption"/>
    <dgm:cxn modelId="{B7D5046C-B1B7-4DA0-B05F-01A542EDD3B4}" type="presParOf" srcId="{71383B56-D11F-400A-8547-97E1FAFF3ED7}" destId="{506F6781-B4EF-4F06-B03C-856230B15742}" srcOrd="0" destOrd="0" presId="urn:microsoft.com/office/officeart/2008/layout/BendingPictureCaption"/>
    <dgm:cxn modelId="{28CB9F88-4288-401B-9088-61D716BBEB32}" type="presParOf" srcId="{71383B56-D11F-400A-8547-97E1FAFF3ED7}" destId="{60A5E075-0B4E-4F91-BAA2-11C5F14089B9}" srcOrd="1" destOrd="0" presId="urn:microsoft.com/office/officeart/2008/layout/BendingPictureCapti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DA7809-5E33-42BE-B324-6B28D305E0C6}"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01BF7304-EA04-4457-8655-2B0BC0EF63A2}">
      <dgm:prSet custT="1"/>
      <dgm:spPr>
        <a:xfrm>
          <a:off x="2272764" y="3288112"/>
          <a:ext cx="3133467" cy="45570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vi-VN" sz="1800" dirty="0" smtClean="0">
              <a:solidFill>
                <a:sysClr val="window" lastClr="FFFFFF"/>
              </a:solidFill>
              <a:latin typeface="Arial" panose="020B0604020202020204" pitchFamily="34" charset="0"/>
              <a:ea typeface="+mn-ea"/>
              <a:cs typeface="+mn-cs"/>
            </a:rPr>
            <a:t>Sequence diagram</a:t>
          </a:r>
          <a:endParaRPr lang="en-US" sz="1800" dirty="0">
            <a:solidFill>
              <a:sysClr val="window" lastClr="FFFFFF"/>
            </a:solidFill>
            <a:latin typeface="Calibri"/>
            <a:ea typeface="+mn-ea"/>
            <a:cs typeface="+mn-cs"/>
          </a:endParaRPr>
        </a:p>
      </dgm:t>
      <dgm:extLst>
        <a:ext uri="{E40237B7-FDA0-4F09-8148-C483321AD2D9}">
          <dgm14:cNvPr xmlns:dgm14="http://schemas.microsoft.com/office/drawing/2010/diagram" xmlns="" id="0" name="">
            <a:hlinkClick xmlns:r="http://schemas.openxmlformats.org/officeDocument/2006/relationships" r:id="rId1" action="ppaction://hlinkfile" tooltip="Augmented Reality Function Diagram"/>
          </dgm14:cNvPr>
        </a:ext>
      </dgm:extLst>
    </dgm:pt>
    <dgm:pt modelId="{25443C7F-94AD-4BB4-80C1-D712E2E422B6}" type="parTrans" cxnId="{29844DEC-479C-426C-AAF5-81BF104F6F4A}">
      <dgm:prSet/>
      <dgm:spPr/>
      <dgm:t>
        <a:bodyPr/>
        <a:lstStyle/>
        <a:p>
          <a:endParaRPr lang="en-US"/>
        </a:p>
      </dgm:t>
    </dgm:pt>
    <dgm:pt modelId="{2EA7AB2E-A529-4701-A0BE-E25170BC4D34}" type="sibTrans" cxnId="{29844DEC-479C-426C-AAF5-81BF104F6F4A}">
      <dgm:prSet/>
      <dgm:spPr/>
      <dgm:t>
        <a:bodyPr/>
        <a:lstStyle/>
        <a:p>
          <a:endParaRPr lang="en-US"/>
        </a:p>
      </dgm:t>
    </dgm:pt>
    <dgm:pt modelId="{891AC350-485D-457C-A5FE-6F6CDD954400}" type="pres">
      <dgm:prSet presAssocID="{C1DA7809-5E33-42BE-B324-6B28D305E0C6}" presName="diagram" presStyleCnt="0">
        <dgm:presLayoutVars>
          <dgm:dir/>
        </dgm:presLayoutVars>
      </dgm:prSet>
      <dgm:spPr/>
    </dgm:pt>
    <dgm:pt modelId="{71383B56-D11F-400A-8547-97E1FAFF3ED7}" type="pres">
      <dgm:prSet presAssocID="{01BF7304-EA04-4457-8655-2B0BC0EF63A2}" presName="composite" presStyleCnt="0"/>
      <dgm:spPr/>
    </dgm:pt>
    <dgm:pt modelId="{506F6781-B4EF-4F06-B03C-856230B15742}" type="pres">
      <dgm:prSet presAssocID="{01BF7304-EA04-4457-8655-2B0BC0EF63A2}" presName="Image" presStyleLbl="bgShp" presStyleIdx="0" presStyleCnt="1"/>
      <dgm:spPr>
        <a:xfrm>
          <a:off x="817527" y="133235"/>
          <a:ext cx="4774206" cy="3528120"/>
        </a:xfrm>
        <a:prstGeom prst="rect">
          <a:avLst/>
        </a:prstGeom>
        <a:blipFill rotWithShape="1">
          <a:blip xmlns:r="http://schemas.openxmlformats.org/officeDocument/2006/relationships" r:embed="rId2"/>
          <a:stretch>
            <a:fillRect/>
          </a:stretch>
        </a:blipFill>
        <a:ln>
          <a:noFill/>
        </a:ln>
        <a:effectLst>
          <a:reflection blurRad="6350" stA="50000" endA="300" endPos="38500" dist="50800" dir="5400000" sy="-100000" algn="bl" rotWithShape="0"/>
          <a:softEdge rad="63500"/>
        </a:effectLst>
      </dgm:spPr>
      <dgm:t>
        <a:bodyPr/>
        <a:lstStyle/>
        <a:p>
          <a:endParaRPr lang="en-US"/>
        </a:p>
      </dgm:t>
    </dgm:pt>
    <dgm:pt modelId="{60A5E075-0B4E-4F91-BAA2-11C5F14089B9}" type="pres">
      <dgm:prSet presAssocID="{01BF7304-EA04-4457-8655-2B0BC0EF63A2}" presName="Parent" presStyleLbl="node0" presStyleIdx="0" presStyleCnt="1" custScaleX="76167" custScaleY="46094">
        <dgm:presLayoutVars>
          <dgm:bulletEnabled val="1"/>
        </dgm:presLayoutVars>
      </dgm:prSet>
      <dgm:spPr/>
      <dgm:t>
        <a:bodyPr/>
        <a:lstStyle/>
        <a:p>
          <a:endParaRPr lang="en-US"/>
        </a:p>
      </dgm:t>
    </dgm:pt>
  </dgm:ptLst>
  <dgm:cxnLst>
    <dgm:cxn modelId="{29844DEC-479C-426C-AAF5-81BF104F6F4A}" srcId="{C1DA7809-5E33-42BE-B324-6B28D305E0C6}" destId="{01BF7304-EA04-4457-8655-2B0BC0EF63A2}" srcOrd="0" destOrd="0" parTransId="{25443C7F-94AD-4BB4-80C1-D712E2E422B6}" sibTransId="{2EA7AB2E-A529-4701-A0BE-E25170BC4D34}"/>
    <dgm:cxn modelId="{BB3AECBF-0487-4C75-AD7D-8E57F676FD39}" type="presOf" srcId="{01BF7304-EA04-4457-8655-2B0BC0EF63A2}" destId="{60A5E075-0B4E-4F91-BAA2-11C5F14089B9}" srcOrd="0" destOrd="0" presId="urn:microsoft.com/office/officeart/2008/layout/BendingPictureCaption"/>
    <dgm:cxn modelId="{37BC9DF9-336C-4DD7-9FF8-F4FBBC51AFEB}" type="presOf" srcId="{C1DA7809-5E33-42BE-B324-6B28D305E0C6}" destId="{891AC350-485D-457C-A5FE-6F6CDD954400}" srcOrd="0" destOrd="0" presId="urn:microsoft.com/office/officeart/2008/layout/BendingPictureCaption"/>
    <dgm:cxn modelId="{738C5EB3-A93C-4271-9B8F-9CF6D212922B}" type="presParOf" srcId="{891AC350-485D-457C-A5FE-6F6CDD954400}" destId="{71383B56-D11F-400A-8547-97E1FAFF3ED7}" srcOrd="0" destOrd="0" presId="urn:microsoft.com/office/officeart/2008/layout/BendingPictureCaption"/>
    <dgm:cxn modelId="{FA6B2AE3-746D-49D2-A871-E573EF3A9D5E}" type="presParOf" srcId="{71383B56-D11F-400A-8547-97E1FAFF3ED7}" destId="{506F6781-B4EF-4F06-B03C-856230B15742}" srcOrd="0" destOrd="0" presId="urn:microsoft.com/office/officeart/2008/layout/BendingPictureCaption"/>
    <dgm:cxn modelId="{BFBC1EAE-9399-4538-BEA7-442BE3DF2ACD}" type="presParOf" srcId="{71383B56-D11F-400A-8547-97E1FAFF3ED7}" destId="{60A5E075-0B4E-4F91-BAA2-11C5F14089B9}" srcOrd="1" destOrd="0" presId="urn:microsoft.com/office/officeart/2008/layout/BendingPictureCapti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767AC6-7E9D-406F-A4E6-7868BE625505}" type="doc">
      <dgm:prSet loTypeId="urn:microsoft.com/office/officeart/2005/8/layout/bList2#1" loCatId="picture" qsTypeId="urn:microsoft.com/office/officeart/2005/8/quickstyle/simple1" qsCatId="simple" csTypeId="urn:microsoft.com/office/officeart/2005/8/colors/accent1_2" csCatId="accent1" phldr="1"/>
      <dgm:spPr/>
      <dgm:t>
        <a:bodyPr/>
        <a:lstStyle/>
        <a:p>
          <a:endParaRPr lang="vi-VN"/>
        </a:p>
      </dgm:t>
    </dgm:pt>
    <dgm:pt modelId="{7E1E9289-6DDC-4245-8B10-54702390CD70}">
      <dgm:prSet phldrT="[Text]"/>
      <dgm:spPr>
        <a:solidFill>
          <a:schemeClr val="accent1">
            <a:hueOff val="0"/>
            <a:satOff val="0"/>
            <a:lumOff val="0"/>
            <a:alpha val="0"/>
          </a:schemeClr>
        </a:solidFill>
        <a:ln>
          <a:solidFill>
            <a:schemeClr val="bg1"/>
          </a:solidFill>
        </a:ln>
      </dgm:spPr>
      <dgm:t>
        <a:bodyPr/>
        <a:lstStyle/>
        <a:p>
          <a:r>
            <a:rPr lang="en-US" b="1" dirty="0" smtClean="0"/>
            <a:t>UNIT TEST</a:t>
          </a:r>
          <a:endParaRPr lang="vi-VN" b="1" dirty="0"/>
        </a:p>
      </dgm:t>
    </dgm:pt>
    <dgm:pt modelId="{B38961BC-E302-461F-9C67-70838CF32CDC}" type="parTrans" cxnId="{4991EF69-752B-46D1-8684-34F849AE2F60}">
      <dgm:prSet/>
      <dgm:spPr/>
      <dgm:t>
        <a:bodyPr/>
        <a:lstStyle/>
        <a:p>
          <a:endParaRPr lang="vi-VN"/>
        </a:p>
      </dgm:t>
    </dgm:pt>
    <dgm:pt modelId="{B9FA588F-0E35-40DF-A99D-F883BC4BDE73}" type="sibTrans" cxnId="{4991EF69-752B-46D1-8684-34F849AE2F60}">
      <dgm:prSet/>
      <dgm:spPr/>
      <dgm:t>
        <a:bodyPr/>
        <a:lstStyle/>
        <a:p>
          <a:endParaRPr lang="vi-VN"/>
        </a:p>
      </dgm:t>
    </dgm:pt>
    <dgm:pt modelId="{49FC72FB-083E-483A-B908-DDDD6F6D6889}">
      <dgm:prSet phldrT="[Text]"/>
      <dgm:spPr>
        <a:solidFill>
          <a:schemeClr val="accent1">
            <a:hueOff val="0"/>
            <a:satOff val="0"/>
            <a:lumOff val="0"/>
            <a:alpha val="0"/>
          </a:schemeClr>
        </a:solidFill>
        <a:ln>
          <a:solidFill>
            <a:schemeClr val="bg1"/>
          </a:solidFill>
        </a:ln>
      </dgm:spPr>
      <dgm:t>
        <a:bodyPr/>
        <a:lstStyle/>
        <a:p>
          <a:r>
            <a:rPr lang="en-US" b="1" dirty="0" smtClean="0"/>
            <a:t>INTEGRATION TEST</a:t>
          </a:r>
          <a:endParaRPr lang="vi-VN" b="1" dirty="0"/>
        </a:p>
      </dgm:t>
    </dgm:pt>
    <dgm:pt modelId="{D869F885-B598-4D48-9A7B-C415CEE38775}" type="parTrans" cxnId="{1447F961-C343-4258-984A-72E4743164F2}">
      <dgm:prSet/>
      <dgm:spPr/>
      <dgm:t>
        <a:bodyPr/>
        <a:lstStyle/>
        <a:p>
          <a:endParaRPr lang="vi-VN"/>
        </a:p>
      </dgm:t>
    </dgm:pt>
    <dgm:pt modelId="{8F337570-CCF3-4ECD-B9CD-3CEAFCAC09FA}" type="sibTrans" cxnId="{1447F961-C343-4258-984A-72E4743164F2}">
      <dgm:prSet/>
      <dgm:spPr/>
      <dgm:t>
        <a:bodyPr/>
        <a:lstStyle/>
        <a:p>
          <a:endParaRPr lang="vi-VN"/>
        </a:p>
      </dgm:t>
    </dgm:pt>
    <dgm:pt modelId="{D40D6C35-46C4-46CC-95A4-FEC194562D17}">
      <dgm:prSet phldrT="[Text]"/>
      <dgm:spPr>
        <a:solidFill>
          <a:schemeClr val="accent1">
            <a:hueOff val="0"/>
            <a:satOff val="0"/>
            <a:lumOff val="0"/>
            <a:alpha val="0"/>
          </a:schemeClr>
        </a:solidFill>
        <a:ln>
          <a:solidFill>
            <a:schemeClr val="bg1"/>
          </a:solidFill>
        </a:ln>
      </dgm:spPr>
      <dgm:t>
        <a:bodyPr/>
        <a:lstStyle/>
        <a:p>
          <a:r>
            <a:rPr lang="en-US" b="1" dirty="0" smtClean="0"/>
            <a:t>SYSTEM TEST</a:t>
          </a:r>
          <a:endParaRPr lang="vi-VN" b="1" dirty="0"/>
        </a:p>
      </dgm:t>
    </dgm:pt>
    <dgm:pt modelId="{1177E56B-208E-4EBA-B40E-BBEAEB49317F}" type="parTrans" cxnId="{D9FF6E4C-F957-4FA6-94BF-790236BF0BBF}">
      <dgm:prSet/>
      <dgm:spPr/>
      <dgm:t>
        <a:bodyPr/>
        <a:lstStyle/>
        <a:p>
          <a:endParaRPr lang="en-US"/>
        </a:p>
      </dgm:t>
    </dgm:pt>
    <dgm:pt modelId="{64B24CE5-59A7-48C8-86AD-AE744E163217}" type="sibTrans" cxnId="{D9FF6E4C-F957-4FA6-94BF-790236BF0BBF}">
      <dgm:prSet/>
      <dgm:spPr/>
      <dgm:t>
        <a:bodyPr/>
        <a:lstStyle/>
        <a:p>
          <a:endParaRPr lang="en-US"/>
        </a:p>
      </dgm:t>
    </dgm:pt>
    <dgm:pt modelId="{5AAE0440-C893-48D6-9E82-384AECB166E3}" type="pres">
      <dgm:prSet presAssocID="{67767AC6-7E9D-406F-A4E6-7868BE625505}" presName="diagram" presStyleCnt="0">
        <dgm:presLayoutVars>
          <dgm:dir/>
          <dgm:animLvl val="lvl"/>
          <dgm:resizeHandles val="exact"/>
        </dgm:presLayoutVars>
      </dgm:prSet>
      <dgm:spPr/>
      <dgm:t>
        <a:bodyPr/>
        <a:lstStyle/>
        <a:p>
          <a:endParaRPr lang="en-US"/>
        </a:p>
      </dgm:t>
    </dgm:pt>
    <dgm:pt modelId="{14B1E9FA-BCA2-4873-9EAB-D2DC2E1A79EC}" type="pres">
      <dgm:prSet presAssocID="{7E1E9289-6DDC-4245-8B10-54702390CD70}" presName="compNode" presStyleCnt="0"/>
      <dgm:spPr/>
    </dgm:pt>
    <dgm:pt modelId="{1D153946-13F8-471D-9B1B-D2A6B89FACD8}" type="pres">
      <dgm:prSet presAssocID="{7E1E9289-6DDC-4245-8B10-54702390CD70}" presName="childRect" presStyleLbl="bgAcc1" presStyleIdx="0" presStyleCnt="3">
        <dgm:presLayoutVars>
          <dgm:bulletEnabled val="1"/>
        </dgm:presLayoutVars>
      </dgm:prSet>
      <dgm:spPr>
        <a:blipFill rotWithShape="0">
          <a:blip xmlns:r="http://schemas.openxmlformats.org/officeDocument/2006/relationships" r:embed="rId1"/>
          <a:stretch>
            <a:fillRect l="-17000" r="-17000"/>
          </a:stretch>
        </a:blipFill>
        <a:ln>
          <a:solidFill>
            <a:schemeClr val="bg1"/>
          </a:solidFill>
        </a:ln>
      </dgm:spPr>
      <dgm:t>
        <a:bodyPr/>
        <a:lstStyle/>
        <a:p>
          <a:endParaRPr lang="en-US"/>
        </a:p>
      </dgm:t>
    </dgm:pt>
    <dgm:pt modelId="{33DAF909-C676-4765-9C28-2770033F4A91}" type="pres">
      <dgm:prSet presAssocID="{7E1E9289-6DDC-4245-8B10-54702390CD70}" presName="parentText" presStyleLbl="node1" presStyleIdx="0" presStyleCnt="0">
        <dgm:presLayoutVars>
          <dgm:chMax val="0"/>
          <dgm:bulletEnabled val="1"/>
        </dgm:presLayoutVars>
      </dgm:prSet>
      <dgm:spPr/>
      <dgm:t>
        <a:bodyPr/>
        <a:lstStyle/>
        <a:p>
          <a:endParaRPr lang="en-US"/>
        </a:p>
      </dgm:t>
    </dgm:pt>
    <dgm:pt modelId="{21D6386B-26EE-488C-8A7E-C36A5A2FC79A}" type="pres">
      <dgm:prSet presAssocID="{7E1E9289-6DDC-4245-8B10-54702390CD70}" presName="parentRect" presStyleLbl="alignNode1" presStyleIdx="0" presStyleCnt="3"/>
      <dgm:spPr/>
      <dgm:t>
        <a:bodyPr/>
        <a:lstStyle/>
        <a:p>
          <a:endParaRPr lang="en-US"/>
        </a:p>
      </dgm:t>
    </dgm:pt>
    <dgm:pt modelId="{1167E6F8-8FA2-4038-920F-5B8AA1506603}" type="pres">
      <dgm:prSet presAssocID="{7E1E9289-6DDC-4245-8B10-54702390CD70}" presName="adorn" presStyleLbl="fgAccFollowNode1" presStyleIdx="0" presStyleCnt="3"/>
      <dgm:spPr>
        <a:blipFill dpi="0" rotWithShape="1">
          <a:blip xmlns:r="http://schemas.openxmlformats.org/officeDocument/2006/relationships" r:embed="rId2" cstate="print">
            <a:extLst>
              <a:ext uri="{28A0092B-C50C-407E-A947-70E740481C1C}">
                <a14:useLocalDpi xmlns:a14="http://schemas.microsoft.com/office/drawing/2010/main" xmlns="" val="0"/>
              </a:ext>
            </a:extLst>
          </a:blip>
          <a:srcRect/>
          <a:stretch>
            <a:fillRect l="-17000" r="-17000"/>
          </a:stretch>
        </a:blipFill>
        <a:ln>
          <a:solidFill>
            <a:srgbClr val="00B0F0">
              <a:alpha val="90000"/>
            </a:srgbClr>
          </a:solidFill>
        </a:ln>
      </dgm:spPr>
      <dgm:t>
        <a:bodyPr/>
        <a:lstStyle/>
        <a:p>
          <a:endParaRPr lang="en-US"/>
        </a:p>
      </dgm:t>
      <dgm:extLst>
        <a:ext uri="{E40237B7-FDA0-4F09-8148-C483321AD2D9}">
          <dgm14:cNvPr xmlns:dgm14="http://schemas.microsoft.com/office/drawing/2010/diagram" xmlns="" id="0" name="">
            <a:hlinkClick xmlns:r="http://schemas.openxmlformats.org/officeDocument/2006/relationships" r:id="rId3" action="ppaction://hlinkfile" tooltip="Unit Test"/>
          </dgm14:cNvPr>
        </a:ext>
      </dgm:extLst>
    </dgm:pt>
    <dgm:pt modelId="{7124309C-B942-4372-92AA-733044A99E50}" type="pres">
      <dgm:prSet presAssocID="{B9FA588F-0E35-40DF-A99D-F883BC4BDE73}" presName="sibTrans" presStyleLbl="sibTrans2D1" presStyleIdx="0" presStyleCnt="0"/>
      <dgm:spPr/>
      <dgm:t>
        <a:bodyPr/>
        <a:lstStyle/>
        <a:p>
          <a:endParaRPr lang="en-US"/>
        </a:p>
      </dgm:t>
    </dgm:pt>
    <dgm:pt modelId="{47C94933-E0A7-4D65-B9D9-9D125CFE28B0}" type="pres">
      <dgm:prSet presAssocID="{49FC72FB-083E-483A-B908-DDDD6F6D6889}" presName="compNode" presStyleCnt="0"/>
      <dgm:spPr/>
    </dgm:pt>
    <dgm:pt modelId="{5A004F10-F7D1-4AED-9B3B-899F70F7FE81}" type="pres">
      <dgm:prSet presAssocID="{49FC72FB-083E-483A-B908-DDDD6F6D6889}" presName="childRect" presStyleLbl="bgAcc1" presStyleIdx="1" presStyleCnt="3">
        <dgm:presLayoutVars>
          <dgm:bulletEnabled val="1"/>
        </dgm:presLayoutVars>
      </dgm:prSet>
      <dgm:spPr>
        <a:blipFill dpi="0" rotWithShape="0">
          <a:blip xmlns:r="http://schemas.openxmlformats.org/officeDocument/2006/relationships" r:embed="rId4"/>
          <a:srcRect/>
          <a:stretch>
            <a:fillRect l="-17000" r="-17000"/>
          </a:stretch>
        </a:blipFill>
        <a:ln>
          <a:solidFill>
            <a:schemeClr val="bg1"/>
          </a:solidFill>
        </a:ln>
      </dgm:spPr>
      <dgm:t>
        <a:bodyPr/>
        <a:lstStyle/>
        <a:p>
          <a:endParaRPr lang="en-US"/>
        </a:p>
      </dgm:t>
    </dgm:pt>
    <dgm:pt modelId="{640A773C-F91C-4834-8716-0FD6EB47E204}" type="pres">
      <dgm:prSet presAssocID="{49FC72FB-083E-483A-B908-DDDD6F6D6889}" presName="parentText" presStyleLbl="node1" presStyleIdx="0" presStyleCnt="0">
        <dgm:presLayoutVars>
          <dgm:chMax val="0"/>
          <dgm:bulletEnabled val="1"/>
        </dgm:presLayoutVars>
      </dgm:prSet>
      <dgm:spPr/>
      <dgm:t>
        <a:bodyPr/>
        <a:lstStyle/>
        <a:p>
          <a:endParaRPr lang="en-US"/>
        </a:p>
      </dgm:t>
    </dgm:pt>
    <dgm:pt modelId="{C92D5E7D-0913-4B34-A1E0-B385C754033C}" type="pres">
      <dgm:prSet presAssocID="{49FC72FB-083E-483A-B908-DDDD6F6D6889}" presName="parentRect" presStyleLbl="alignNode1" presStyleIdx="1" presStyleCnt="3"/>
      <dgm:spPr/>
      <dgm:t>
        <a:bodyPr/>
        <a:lstStyle/>
        <a:p>
          <a:endParaRPr lang="en-US"/>
        </a:p>
      </dgm:t>
    </dgm:pt>
    <dgm:pt modelId="{132BB89D-7A20-40FB-97C9-863D73A77A97}" type="pres">
      <dgm:prSet presAssocID="{49FC72FB-083E-483A-B908-DDDD6F6D6889}"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17000" r="-17000"/>
          </a:stretch>
        </a:blipFill>
        <a:ln>
          <a:solidFill>
            <a:srgbClr val="00B0F0">
              <a:alpha val="90000"/>
            </a:srgbClr>
          </a:solidFill>
        </a:ln>
      </dgm:spPr>
      <dgm:t>
        <a:bodyPr/>
        <a:lstStyle/>
        <a:p>
          <a:endParaRPr lang="en-US"/>
        </a:p>
      </dgm:t>
      <dgm:extLst>
        <a:ext uri="{E40237B7-FDA0-4F09-8148-C483321AD2D9}">
          <dgm14:cNvPr xmlns:dgm14="http://schemas.microsoft.com/office/drawing/2010/diagram" xmlns="" id="0" name="">
            <a:hlinkClick xmlns:r="http://schemas.openxmlformats.org/officeDocument/2006/relationships" r:id="rId5" action="ppaction://hlinkfile" tooltip="Integration Test"/>
          </dgm14:cNvPr>
        </a:ext>
      </dgm:extLst>
    </dgm:pt>
    <dgm:pt modelId="{FE0831E1-3D71-46AA-A3E9-AEF47898F4A5}" type="pres">
      <dgm:prSet presAssocID="{8F337570-CCF3-4ECD-B9CD-3CEAFCAC09FA}" presName="sibTrans" presStyleLbl="sibTrans2D1" presStyleIdx="0" presStyleCnt="0"/>
      <dgm:spPr/>
      <dgm:t>
        <a:bodyPr/>
        <a:lstStyle/>
        <a:p>
          <a:endParaRPr lang="en-US"/>
        </a:p>
      </dgm:t>
    </dgm:pt>
    <dgm:pt modelId="{99826EC3-CDD2-4373-84E4-0078246188AE}" type="pres">
      <dgm:prSet presAssocID="{D40D6C35-46C4-46CC-95A4-FEC194562D17}" presName="compNode" presStyleCnt="0"/>
      <dgm:spPr/>
    </dgm:pt>
    <dgm:pt modelId="{87E409A4-906C-4D03-B6D3-CA008FA2321D}" type="pres">
      <dgm:prSet presAssocID="{D40D6C35-46C4-46CC-95A4-FEC194562D17}" presName="childRect" presStyleLbl="bgAcc1" presStyleIdx="2" presStyleCnt="3">
        <dgm:presLayoutVars>
          <dgm:bulletEnabled val="1"/>
        </dgm:presLayoutVars>
      </dgm:prSet>
      <dgm:spPr>
        <a:blipFill dpi="0" rotWithShape="0">
          <a:blip xmlns:r="http://schemas.openxmlformats.org/officeDocument/2006/relationships" r:embed="rId6"/>
          <a:srcRect/>
          <a:stretch>
            <a:fillRect t="-4000" b="-9000"/>
          </a:stretch>
        </a:blipFill>
        <a:ln>
          <a:solidFill>
            <a:schemeClr val="bg1"/>
          </a:solidFill>
        </a:ln>
      </dgm:spPr>
      <dgm:t>
        <a:bodyPr/>
        <a:lstStyle/>
        <a:p>
          <a:endParaRPr lang="en-US"/>
        </a:p>
      </dgm:t>
    </dgm:pt>
    <dgm:pt modelId="{5B6A19CC-D1E8-442F-9103-7DC481042D98}" type="pres">
      <dgm:prSet presAssocID="{D40D6C35-46C4-46CC-95A4-FEC194562D17}" presName="parentText" presStyleLbl="node1" presStyleIdx="0" presStyleCnt="0">
        <dgm:presLayoutVars>
          <dgm:chMax val="0"/>
          <dgm:bulletEnabled val="1"/>
        </dgm:presLayoutVars>
      </dgm:prSet>
      <dgm:spPr/>
      <dgm:t>
        <a:bodyPr/>
        <a:lstStyle/>
        <a:p>
          <a:endParaRPr lang="en-US"/>
        </a:p>
      </dgm:t>
    </dgm:pt>
    <dgm:pt modelId="{857EB9E8-6335-426D-9BAC-43C08B9C2378}" type="pres">
      <dgm:prSet presAssocID="{D40D6C35-46C4-46CC-95A4-FEC194562D17}" presName="parentRect" presStyleLbl="alignNode1" presStyleIdx="2" presStyleCnt="3"/>
      <dgm:spPr/>
      <dgm:t>
        <a:bodyPr/>
        <a:lstStyle/>
        <a:p>
          <a:endParaRPr lang="en-US"/>
        </a:p>
      </dgm:t>
    </dgm:pt>
    <dgm:pt modelId="{F50D9371-5E87-48DD-BC80-A99300E6056F}" type="pres">
      <dgm:prSet presAssocID="{D40D6C35-46C4-46CC-95A4-FEC194562D17}" presName="adorn" presStyleLbl="fgAccFollowNode1" presStyleIdx="2" presStyleCnt="3"/>
      <dgm:spPr>
        <a:blipFill dpi="0" rotWithShape="1">
          <a:blip xmlns:r="http://schemas.openxmlformats.org/officeDocument/2006/relationships" r:embed="rId7"/>
          <a:srcRect/>
          <a:stretch>
            <a:fillRect l="-17000" r="-17000"/>
          </a:stretch>
        </a:blipFill>
        <a:ln>
          <a:solidFill>
            <a:srgbClr val="00B0F0">
              <a:alpha val="90000"/>
            </a:srgbClr>
          </a:solidFill>
        </a:ln>
      </dgm:spPr>
      <dgm:t>
        <a:bodyPr/>
        <a:lstStyle/>
        <a:p>
          <a:endParaRPr lang="en-US"/>
        </a:p>
      </dgm:t>
    </dgm:pt>
  </dgm:ptLst>
  <dgm:cxnLst>
    <dgm:cxn modelId="{4991EF69-752B-46D1-8684-34F849AE2F60}" srcId="{67767AC6-7E9D-406F-A4E6-7868BE625505}" destId="{7E1E9289-6DDC-4245-8B10-54702390CD70}" srcOrd="0" destOrd="0" parTransId="{B38961BC-E302-461F-9C67-70838CF32CDC}" sibTransId="{B9FA588F-0E35-40DF-A99D-F883BC4BDE73}"/>
    <dgm:cxn modelId="{1447F961-C343-4258-984A-72E4743164F2}" srcId="{67767AC6-7E9D-406F-A4E6-7868BE625505}" destId="{49FC72FB-083E-483A-B908-DDDD6F6D6889}" srcOrd="1" destOrd="0" parTransId="{D869F885-B598-4D48-9A7B-C415CEE38775}" sibTransId="{8F337570-CCF3-4ECD-B9CD-3CEAFCAC09FA}"/>
    <dgm:cxn modelId="{F87C3312-5D5D-4BD0-B78B-0B8646A4C887}" type="presOf" srcId="{8F337570-CCF3-4ECD-B9CD-3CEAFCAC09FA}" destId="{FE0831E1-3D71-46AA-A3E9-AEF47898F4A5}" srcOrd="0" destOrd="0" presId="urn:microsoft.com/office/officeart/2005/8/layout/bList2#1"/>
    <dgm:cxn modelId="{F3D4362E-9D74-4BFE-99B7-3A617D59E499}" type="presOf" srcId="{7E1E9289-6DDC-4245-8B10-54702390CD70}" destId="{21D6386B-26EE-488C-8A7E-C36A5A2FC79A}" srcOrd="1" destOrd="0" presId="urn:microsoft.com/office/officeart/2005/8/layout/bList2#1"/>
    <dgm:cxn modelId="{70A4FD75-F413-4C1B-9EB9-EA0B8441B02A}" type="presOf" srcId="{D40D6C35-46C4-46CC-95A4-FEC194562D17}" destId="{5B6A19CC-D1E8-442F-9103-7DC481042D98}" srcOrd="0" destOrd="0" presId="urn:microsoft.com/office/officeart/2005/8/layout/bList2#1"/>
    <dgm:cxn modelId="{D9FF6E4C-F957-4FA6-94BF-790236BF0BBF}" srcId="{67767AC6-7E9D-406F-A4E6-7868BE625505}" destId="{D40D6C35-46C4-46CC-95A4-FEC194562D17}" srcOrd="2" destOrd="0" parTransId="{1177E56B-208E-4EBA-B40E-BBEAEB49317F}" sibTransId="{64B24CE5-59A7-48C8-86AD-AE744E163217}"/>
    <dgm:cxn modelId="{8E30C4F7-B568-4056-AF0B-3DA960D49E23}" type="presOf" srcId="{67767AC6-7E9D-406F-A4E6-7868BE625505}" destId="{5AAE0440-C893-48D6-9E82-384AECB166E3}" srcOrd="0" destOrd="0" presId="urn:microsoft.com/office/officeart/2005/8/layout/bList2#1"/>
    <dgm:cxn modelId="{82FEC24D-03EA-40CF-80D3-4DDFD1A4A765}" type="presOf" srcId="{49FC72FB-083E-483A-B908-DDDD6F6D6889}" destId="{640A773C-F91C-4834-8716-0FD6EB47E204}" srcOrd="0" destOrd="0" presId="urn:microsoft.com/office/officeart/2005/8/layout/bList2#1"/>
    <dgm:cxn modelId="{A63BC02C-AA69-46CF-AB53-BAB67168C832}" type="presOf" srcId="{7E1E9289-6DDC-4245-8B10-54702390CD70}" destId="{33DAF909-C676-4765-9C28-2770033F4A91}" srcOrd="0" destOrd="0" presId="urn:microsoft.com/office/officeart/2005/8/layout/bList2#1"/>
    <dgm:cxn modelId="{3A2BEA01-BC83-4BFC-8028-C2E26BB91A7D}" type="presOf" srcId="{D40D6C35-46C4-46CC-95A4-FEC194562D17}" destId="{857EB9E8-6335-426D-9BAC-43C08B9C2378}" srcOrd="1" destOrd="0" presId="urn:microsoft.com/office/officeart/2005/8/layout/bList2#1"/>
    <dgm:cxn modelId="{443CE1C9-52EE-449D-BBF8-6BB98E7FAB80}" type="presOf" srcId="{49FC72FB-083E-483A-B908-DDDD6F6D6889}" destId="{C92D5E7D-0913-4B34-A1E0-B385C754033C}" srcOrd="1" destOrd="0" presId="urn:microsoft.com/office/officeart/2005/8/layout/bList2#1"/>
    <dgm:cxn modelId="{EF5D37DD-84C4-44ED-ADAE-D1219DE9252B}" type="presOf" srcId="{B9FA588F-0E35-40DF-A99D-F883BC4BDE73}" destId="{7124309C-B942-4372-92AA-733044A99E50}" srcOrd="0" destOrd="0" presId="urn:microsoft.com/office/officeart/2005/8/layout/bList2#1"/>
    <dgm:cxn modelId="{A5257889-05F2-4038-AE12-0A772F62CCA2}" type="presParOf" srcId="{5AAE0440-C893-48D6-9E82-384AECB166E3}" destId="{14B1E9FA-BCA2-4873-9EAB-D2DC2E1A79EC}" srcOrd="0" destOrd="0" presId="urn:microsoft.com/office/officeart/2005/8/layout/bList2#1"/>
    <dgm:cxn modelId="{20C3E6C6-105F-4503-8244-D5D180A19E3C}" type="presParOf" srcId="{14B1E9FA-BCA2-4873-9EAB-D2DC2E1A79EC}" destId="{1D153946-13F8-471D-9B1B-D2A6B89FACD8}" srcOrd="0" destOrd="0" presId="urn:microsoft.com/office/officeart/2005/8/layout/bList2#1"/>
    <dgm:cxn modelId="{499FC75E-040A-4E55-93B5-52048CE3423C}" type="presParOf" srcId="{14B1E9FA-BCA2-4873-9EAB-D2DC2E1A79EC}" destId="{33DAF909-C676-4765-9C28-2770033F4A91}" srcOrd="1" destOrd="0" presId="urn:microsoft.com/office/officeart/2005/8/layout/bList2#1"/>
    <dgm:cxn modelId="{31A08818-B301-4EF2-8E36-939ADBEAF83A}" type="presParOf" srcId="{14B1E9FA-BCA2-4873-9EAB-D2DC2E1A79EC}" destId="{21D6386B-26EE-488C-8A7E-C36A5A2FC79A}" srcOrd="2" destOrd="0" presId="urn:microsoft.com/office/officeart/2005/8/layout/bList2#1"/>
    <dgm:cxn modelId="{3B01ED55-8A00-4499-8F1A-00C83BEBBC19}" type="presParOf" srcId="{14B1E9FA-BCA2-4873-9EAB-D2DC2E1A79EC}" destId="{1167E6F8-8FA2-4038-920F-5B8AA1506603}" srcOrd="3" destOrd="0" presId="urn:microsoft.com/office/officeart/2005/8/layout/bList2#1"/>
    <dgm:cxn modelId="{4623FAC5-46B5-46A8-903E-DB7D5C1BA9CD}" type="presParOf" srcId="{5AAE0440-C893-48D6-9E82-384AECB166E3}" destId="{7124309C-B942-4372-92AA-733044A99E50}" srcOrd="1" destOrd="0" presId="urn:microsoft.com/office/officeart/2005/8/layout/bList2#1"/>
    <dgm:cxn modelId="{8EDADBD6-0660-4E40-95DE-C7F208A1021E}" type="presParOf" srcId="{5AAE0440-C893-48D6-9E82-384AECB166E3}" destId="{47C94933-E0A7-4D65-B9D9-9D125CFE28B0}" srcOrd="2" destOrd="0" presId="urn:microsoft.com/office/officeart/2005/8/layout/bList2#1"/>
    <dgm:cxn modelId="{97B92CCD-1A75-464E-B4B6-5A3B1DA36EA0}" type="presParOf" srcId="{47C94933-E0A7-4D65-B9D9-9D125CFE28B0}" destId="{5A004F10-F7D1-4AED-9B3B-899F70F7FE81}" srcOrd="0" destOrd="0" presId="urn:microsoft.com/office/officeart/2005/8/layout/bList2#1"/>
    <dgm:cxn modelId="{EF811F54-299A-414A-A502-04B3DDB4A8BE}" type="presParOf" srcId="{47C94933-E0A7-4D65-B9D9-9D125CFE28B0}" destId="{640A773C-F91C-4834-8716-0FD6EB47E204}" srcOrd="1" destOrd="0" presId="urn:microsoft.com/office/officeart/2005/8/layout/bList2#1"/>
    <dgm:cxn modelId="{E1F93CC6-C146-4B9B-9ABD-1EEC7C60BB27}" type="presParOf" srcId="{47C94933-E0A7-4D65-B9D9-9D125CFE28B0}" destId="{C92D5E7D-0913-4B34-A1E0-B385C754033C}" srcOrd="2" destOrd="0" presId="urn:microsoft.com/office/officeart/2005/8/layout/bList2#1"/>
    <dgm:cxn modelId="{B87B45CE-F81A-482C-A254-55D4B9A6A77B}" type="presParOf" srcId="{47C94933-E0A7-4D65-B9D9-9D125CFE28B0}" destId="{132BB89D-7A20-40FB-97C9-863D73A77A97}" srcOrd="3" destOrd="0" presId="urn:microsoft.com/office/officeart/2005/8/layout/bList2#1"/>
    <dgm:cxn modelId="{58676008-54A0-490D-93A6-06FC7FD3220C}" type="presParOf" srcId="{5AAE0440-C893-48D6-9E82-384AECB166E3}" destId="{FE0831E1-3D71-46AA-A3E9-AEF47898F4A5}" srcOrd="3" destOrd="0" presId="urn:microsoft.com/office/officeart/2005/8/layout/bList2#1"/>
    <dgm:cxn modelId="{DD9FE70D-FD8A-4B20-9007-03AACA86A884}" type="presParOf" srcId="{5AAE0440-C893-48D6-9E82-384AECB166E3}" destId="{99826EC3-CDD2-4373-84E4-0078246188AE}" srcOrd="4" destOrd="0" presId="urn:microsoft.com/office/officeart/2005/8/layout/bList2#1"/>
    <dgm:cxn modelId="{2FC90B79-034F-4391-B9A9-AC6C8E466193}" type="presParOf" srcId="{99826EC3-CDD2-4373-84E4-0078246188AE}" destId="{87E409A4-906C-4D03-B6D3-CA008FA2321D}" srcOrd="0" destOrd="0" presId="urn:microsoft.com/office/officeart/2005/8/layout/bList2#1"/>
    <dgm:cxn modelId="{BE9A6CEF-216F-4A81-AC1D-F2DD33357D02}" type="presParOf" srcId="{99826EC3-CDD2-4373-84E4-0078246188AE}" destId="{5B6A19CC-D1E8-442F-9103-7DC481042D98}" srcOrd="1" destOrd="0" presId="urn:microsoft.com/office/officeart/2005/8/layout/bList2#1"/>
    <dgm:cxn modelId="{D23C0D6C-3A79-475F-8600-4C33C4D2561F}" type="presParOf" srcId="{99826EC3-CDD2-4373-84E4-0078246188AE}" destId="{857EB9E8-6335-426D-9BAC-43C08B9C2378}" srcOrd="2" destOrd="0" presId="urn:microsoft.com/office/officeart/2005/8/layout/bList2#1"/>
    <dgm:cxn modelId="{4F3A69E3-B1D0-4F01-BC48-6241CB309784}" type="presParOf" srcId="{99826EC3-CDD2-4373-84E4-0078246188AE}" destId="{F50D9371-5E87-48DD-BC80-A99300E6056F}" srcOrd="3" destOrd="0" presId="urn:microsoft.com/office/officeart/2005/8/layout/b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A3EB35-5432-412B-BC86-CFECAC56ECAE}" type="doc">
      <dgm:prSet loTypeId="urn:microsoft.com/office/officeart/2005/8/layout/process1" loCatId="process" qsTypeId="urn:microsoft.com/office/officeart/2005/8/quickstyle/simple1" qsCatId="simple" csTypeId="urn:microsoft.com/office/officeart/2005/8/colors/accent1_2" csCatId="accent1" phldr="1"/>
      <dgm:spPr/>
    </dgm:pt>
    <dgm:pt modelId="{9DDBEE4B-6474-49CA-AEC7-C6DBC9E2BD65}">
      <dgm:prSet phldrT="[Text]" custT="1"/>
      <dgm:spPr>
        <a:solidFill>
          <a:schemeClr val="bg1"/>
        </a:solidFill>
        <a:ln>
          <a:noFill/>
        </a:ln>
      </dgm:spPr>
      <dgm:t>
        <a:bodyPr/>
        <a:lstStyle/>
        <a:p>
          <a:r>
            <a:rPr lang="en-US" sz="1200" b="1" i="0" dirty="0" smtClean="0">
              <a:solidFill>
                <a:schemeClr val="tx1"/>
              </a:solidFill>
              <a:effectLst/>
            </a:rPr>
            <a:t>Requirements analysis</a:t>
          </a:r>
          <a:endParaRPr lang="en-US" sz="1200" b="1" dirty="0"/>
        </a:p>
      </dgm:t>
    </dgm:pt>
    <dgm:pt modelId="{42D9DF17-9670-4D0C-8989-312A588BB201}" type="parTrans" cxnId="{D58E1E9D-89EB-4A08-BAC0-A3099E5E063E}">
      <dgm:prSet/>
      <dgm:spPr/>
      <dgm:t>
        <a:bodyPr/>
        <a:lstStyle/>
        <a:p>
          <a:endParaRPr lang="en-US"/>
        </a:p>
      </dgm:t>
    </dgm:pt>
    <dgm:pt modelId="{3EE70131-234A-46EC-80AE-960C7337A6C2}" type="sibTrans" cxnId="{D58E1E9D-89EB-4A08-BAC0-A3099E5E063E}">
      <dgm:prSet/>
      <dgm:spPr>
        <a:solidFill>
          <a:schemeClr val="bg1"/>
        </a:solidFill>
        <a:ln>
          <a:noFill/>
        </a:ln>
      </dgm:spPr>
      <dgm:t>
        <a:bodyPr/>
        <a:lstStyle/>
        <a:p>
          <a:endParaRPr lang="en-US"/>
        </a:p>
      </dgm:t>
    </dgm:pt>
    <dgm:pt modelId="{997DCBF0-1CCD-4702-A995-D47D94CD4DE7}">
      <dgm:prSet phldrT="[Text]" custT="1"/>
      <dgm:spPr>
        <a:solidFill>
          <a:schemeClr val="bg1"/>
        </a:solidFill>
        <a:ln>
          <a:noFill/>
        </a:ln>
      </dgm:spPr>
      <dgm:t>
        <a:bodyPr/>
        <a:lstStyle/>
        <a:p>
          <a:r>
            <a:rPr lang="en-US" sz="1200" b="1" i="0" dirty="0" smtClean="0">
              <a:solidFill>
                <a:schemeClr val="tx1"/>
              </a:solidFill>
              <a:effectLst/>
            </a:rPr>
            <a:t>Test planning</a:t>
          </a:r>
          <a:endParaRPr lang="en-US" sz="1200" dirty="0"/>
        </a:p>
      </dgm:t>
    </dgm:pt>
    <dgm:pt modelId="{32107AB3-1835-4547-B8AD-71F61A9BDB40}" type="parTrans" cxnId="{1EA98C72-7595-480E-9089-9D3D32563626}">
      <dgm:prSet/>
      <dgm:spPr/>
      <dgm:t>
        <a:bodyPr/>
        <a:lstStyle/>
        <a:p>
          <a:endParaRPr lang="en-US"/>
        </a:p>
      </dgm:t>
    </dgm:pt>
    <dgm:pt modelId="{7AA95892-1B43-447D-891E-E7B80A837917}" type="sibTrans" cxnId="{1EA98C72-7595-480E-9089-9D3D32563626}">
      <dgm:prSet/>
      <dgm:spPr>
        <a:solidFill>
          <a:schemeClr val="bg1"/>
        </a:solidFill>
        <a:ln>
          <a:noFill/>
        </a:ln>
      </dgm:spPr>
      <dgm:t>
        <a:bodyPr/>
        <a:lstStyle/>
        <a:p>
          <a:endParaRPr lang="en-US"/>
        </a:p>
      </dgm:t>
    </dgm:pt>
    <dgm:pt modelId="{C7EE0AD1-D243-45E4-A705-1150983ED1FB}">
      <dgm:prSet phldrT="[Text]" custT="1"/>
      <dgm:spPr>
        <a:solidFill>
          <a:schemeClr val="bg1"/>
        </a:solidFill>
        <a:ln>
          <a:noFill/>
        </a:ln>
      </dgm:spPr>
      <dgm:t>
        <a:bodyPr/>
        <a:lstStyle/>
        <a:p>
          <a:r>
            <a:rPr lang="en-US" sz="1200" b="1" i="0" dirty="0" smtClean="0">
              <a:solidFill>
                <a:schemeClr val="tx1"/>
              </a:solidFill>
              <a:effectLst/>
            </a:rPr>
            <a:t>Test development</a:t>
          </a:r>
          <a:endParaRPr lang="en-US" sz="1200" dirty="0"/>
        </a:p>
      </dgm:t>
    </dgm:pt>
    <dgm:pt modelId="{9D895461-5222-4B7F-8BC6-3106F7F2C3FA}" type="parTrans" cxnId="{85B90607-FA44-482B-8FBD-BD89A34F001C}">
      <dgm:prSet/>
      <dgm:spPr/>
      <dgm:t>
        <a:bodyPr/>
        <a:lstStyle/>
        <a:p>
          <a:endParaRPr lang="en-US"/>
        </a:p>
      </dgm:t>
    </dgm:pt>
    <dgm:pt modelId="{375DD41C-10A3-4ECB-8EE4-A218477789BB}" type="sibTrans" cxnId="{85B90607-FA44-482B-8FBD-BD89A34F001C}">
      <dgm:prSet/>
      <dgm:spPr>
        <a:solidFill>
          <a:schemeClr val="bg1"/>
        </a:solidFill>
        <a:ln>
          <a:noFill/>
        </a:ln>
      </dgm:spPr>
      <dgm:t>
        <a:bodyPr/>
        <a:lstStyle/>
        <a:p>
          <a:endParaRPr lang="en-US"/>
        </a:p>
      </dgm:t>
    </dgm:pt>
    <dgm:pt modelId="{A761FAE4-AE7D-49F6-B28C-FFF0EE769037}">
      <dgm:prSet phldrT="[Text]" custT="1"/>
      <dgm:spPr>
        <a:solidFill>
          <a:schemeClr val="bg1"/>
        </a:solidFill>
        <a:ln>
          <a:noFill/>
        </a:ln>
      </dgm:spPr>
      <dgm:t>
        <a:bodyPr/>
        <a:lstStyle/>
        <a:p>
          <a:r>
            <a:rPr lang="en-US" sz="1200" b="1" i="0" dirty="0" smtClean="0">
              <a:solidFill>
                <a:schemeClr val="tx1"/>
              </a:solidFill>
              <a:effectLst/>
            </a:rPr>
            <a:t>Test execution</a:t>
          </a:r>
          <a:endParaRPr lang="en-US" sz="1200" dirty="0"/>
        </a:p>
      </dgm:t>
    </dgm:pt>
    <dgm:pt modelId="{283002A8-3402-412A-B867-D28B7C695F8F}" type="parTrans" cxnId="{8A07D92C-18C1-422C-952B-C6E6939B7A05}">
      <dgm:prSet/>
      <dgm:spPr/>
      <dgm:t>
        <a:bodyPr/>
        <a:lstStyle/>
        <a:p>
          <a:endParaRPr lang="en-US"/>
        </a:p>
      </dgm:t>
    </dgm:pt>
    <dgm:pt modelId="{A357BDF1-E28F-482A-B6AC-B62AD63CEFEA}" type="sibTrans" cxnId="{8A07D92C-18C1-422C-952B-C6E6939B7A05}">
      <dgm:prSet/>
      <dgm:spPr>
        <a:solidFill>
          <a:schemeClr val="bg1"/>
        </a:solidFill>
        <a:ln>
          <a:noFill/>
        </a:ln>
      </dgm:spPr>
      <dgm:t>
        <a:bodyPr/>
        <a:lstStyle/>
        <a:p>
          <a:endParaRPr lang="en-US"/>
        </a:p>
      </dgm:t>
    </dgm:pt>
    <dgm:pt modelId="{373386E7-3D20-42E9-8A4A-B4D9E5405916}">
      <dgm:prSet phldrT="[Text]" custT="1"/>
      <dgm:spPr>
        <a:solidFill>
          <a:schemeClr val="bg1"/>
        </a:solidFill>
        <a:ln>
          <a:noFill/>
        </a:ln>
      </dgm:spPr>
      <dgm:t>
        <a:bodyPr/>
        <a:lstStyle/>
        <a:p>
          <a:r>
            <a:rPr lang="en-US" sz="1200" b="1" i="0" dirty="0" smtClean="0">
              <a:solidFill>
                <a:schemeClr val="tx1"/>
              </a:solidFill>
              <a:effectLst/>
            </a:rPr>
            <a:t>Test reporting</a:t>
          </a:r>
          <a:endParaRPr lang="en-US" sz="1200" dirty="0"/>
        </a:p>
      </dgm:t>
    </dgm:pt>
    <dgm:pt modelId="{AAA34FBB-AB27-476E-9351-0FEDEB184DB6}" type="parTrans" cxnId="{151C9CF5-F9CD-43EB-9C26-EB2D3E3A03B0}">
      <dgm:prSet/>
      <dgm:spPr/>
      <dgm:t>
        <a:bodyPr/>
        <a:lstStyle/>
        <a:p>
          <a:endParaRPr lang="en-US"/>
        </a:p>
      </dgm:t>
    </dgm:pt>
    <dgm:pt modelId="{414DDF48-A170-4E42-8DD0-89656A6906F8}" type="sibTrans" cxnId="{151C9CF5-F9CD-43EB-9C26-EB2D3E3A03B0}">
      <dgm:prSet/>
      <dgm:spPr/>
      <dgm:t>
        <a:bodyPr/>
        <a:lstStyle/>
        <a:p>
          <a:endParaRPr lang="en-US"/>
        </a:p>
      </dgm:t>
    </dgm:pt>
    <dgm:pt modelId="{B1EB81D5-BFEC-498A-87F6-883DEDC39631}" type="pres">
      <dgm:prSet presAssocID="{64A3EB35-5432-412B-BC86-CFECAC56ECAE}" presName="Name0" presStyleCnt="0">
        <dgm:presLayoutVars>
          <dgm:dir/>
          <dgm:resizeHandles val="exact"/>
        </dgm:presLayoutVars>
      </dgm:prSet>
      <dgm:spPr/>
    </dgm:pt>
    <dgm:pt modelId="{3EC0AD28-C50A-4C48-9C7E-DF3F15EAA6CF}" type="pres">
      <dgm:prSet presAssocID="{9DDBEE4B-6474-49CA-AEC7-C6DBC9E2BD65}" presName="node" presStyleLbl="node1" presStyleIdx="0" presStyleCnt="5">
        <dgm:presLayoutVars>
          <dgm:bulletEnabled val="1"/>
        </dgm:presLayoutVars>
      </dgm:prSet>
      <dgm:spPr/>
      <dgm:t>
        <a:bodyPr/>
        <a:lstStyle/>
        <a:p>
          <a:endParaRPr lang="en-US"/>
        </a:p>
      </dgm:t>
    </dgm:pt>
    <dgm:pt modelId="{BB7A52DE-1090-4168-ADCD-FEFE20CEF665}" type="pres">
      <dgm:prSet presAssocID="{3EE70131-234A-46EC-80AE-960C7337A6C2}" presName="sibTrans" presStyleLbl="sibTrans2D1" presStyleIdx="0" presStyleCnt="4"/>
      <dgm:spPr/>
      <dgm:t>
        <a:bodyPr/>
        <a:lstStyle/>
        <a:p>
          <a:endParaRPr lang="en-US"/>
        </a:p>
      </dgm:t>
    </dgm:pt>
    <dgm:pt modelId="{EA76F14E-A706-4A90-AADC-5C6EC51C3E9C}" type="pres">
      <dgm:prSet presAssocID="{3EE70131-234A-46EC-80AE-960C7337A6C2}" presName="connectorText" presStyleLbl="sibTrans2D1" presStyleIdx="0" presStyleCnt="4"/>
      <dgm:spPr/>
      <dgm:t>
        <a:bodyPr/>
        <a:lstStyle/>
        <a:p>
          <a:endParaRPr lang="en-US"/>
        </a:p>
      </dgm:t>
    </dgm:pt>
    <dgm:pt modelId="{85147E14-4749-448E-9C94-BF3B12A105B5}" type="pres">
      <dgm:prSet presAssocID="{997DCBF0-1CCD-4702-A995-D47D94CD4DE7}" presName="node" presStyleLbl="node1" presStyleIdx="1" presStyleCnt="5">
        <dgm:presLayoutVars>
          <dgm:bulletEnabled val="1"/>
        </dgm:presLayoutVars>
      </dgm:prSet>
      <dgm:spPr/>
      <dgm:t>
        <a:bodyPr/>
        <a:lstStyle/>
        <a:p>
          <a:endParaRPr lang="en-US"/>
        </a:p>
      </dgm:t>
    </dgm:pt>
    <dgm:pt modelId="{3253469A-BDB9-47EA-BCCF-563600C8C4A0}" type="pres">
      <dgm:prSet presAssocID="{7AA95892-1B43-447D-891E-E7B80A837917}" presName="sibTrans" presStyleLbl="sibTrans2D1" presStyleIdx="1" presStyleCnt="4"/>
      <dgm:spPr/>
      <dgm:t>
        <a:bodyPr/>
        <a:lstStyle/>
        <a:p>
          <a:endParaRPr lang="en-US"/>
        </a:p>
      </dgm:t>
    </dgm:pt>
    <dgm:pt modelId="{05DD148A-99C3-4012-9FE0-70A9A33F2B28}" type="pres">
      <dgm:prSet presAssocID="{7AA95892-1B43-447D-891E-E7B80A837917}" presName="connectorText" presStyleLbl="sibTrans2D1" presStyleIdx="1" presStyleCnt="4"/>
      <dgm:spPr/>
      <dgm:t>
        <a:bodyPr/>
        <a:lstStyle/>
        <a:p>
          <a:endParaRPr lang="en-US"/>
        </a:p>
      </dgm:t>
    </dgm:pt>
    <dgm:pt modelId="{B059F319-69A7-413C-8713-F757B18CDAB8}" type="pres">
      <dgm:prSet presAssocID="{C7EE0AD1-D243-45E4-A705-1150983ED1FB}" presName="node" presStyleLbl="node1" presStyleIdx="2" presStyleCnt="5">
        <dgm:presLayoutVars>
          <dgm:bulletEnabled val="1"/>
        </dgm:presLayoutVars>
      </dgm:prSet>
      <dgm:spPr/>
      <dgm:t>
        <a:bodyPr/>
        <a:lstStyle/>
        <a:p>
          <a:endParaRPr lang="en-US"/>
        </a:p>
      </dgm:t>
    </dgm:pt>
    <dgm:pt modelId="{2078703A-C4C6-4186-AB09-A0FDE2ACC8E9}" type="pres">
      <dgm:prSet presAssocID="{375DD41C-10A3-4ECB-8EE4-A218477789BB}" presName="sibTrans" presStyleLbl="sibTrans2D1" presStyleIdx="2" presStyleCnt="4"/>
      <dgm:spPr/>
      <dgm:t>
        <a:bodyPr/>
        <a:lstStyle/>
        <a:p>
          <a:endParaRPr lang="en-US"/>
        </a:p>
      </dgm:t>
    </dgm:pt>
    <dgm:pt modelId="{1D404C4E-19A1-45AF-BAA9-59ED32AD1214}" type="pres">
      <dgm:prSet presAssocID="{375DD41C-10A3-4ECB-8EE4-A218477789BB}" presName="connectorText" presStyleLbl="sibTrans2D1" presStyleIdx="2" presStyleCnt="4"/>
      <dgm:spPr/>
      <dgm:t>
        <a:bodyPr/>
        <a:lstStyle/>
        <a:p>
          <a:endParaRPr lang="en-US"/>
        </a:p>
      </dgm:t>
    </dgm:pt>
    <dgm:pt modelId="{04275A47-F207-44C9-A890-DBB7720A6318}" type="pres">
      <dgm:prSet presAssocID="{A761FAE4-AE7D-49F6-B28C-FFF0EE769037}" presName="node" presStyleLbl="node1" presStyleIdx="3" presStyleCnt="5">
        <dgm:presLayoutVars>
          <dgm:bulletEnabled val="1"/>
        </dgm:presLayoutVars>
      </dgm:prSet>
      <dgm:spPr/>
      <dgm:t>
        <a:bodyPr/>
        <a:lstStyle/>
        <a:p>
          <a:endParaRPr lang="en-US"/>
        </a:p>
      </dgm:t>
    </dgm:pt>
    <dgm:pt modelId="{AEC4EF47-78B6-416D-B1D7-86265E269514}" type="pres">
      <dgm:prSet presAssocID="{A357BDF1-E28F-482A-B6AC-B62AD63CEFEA}" presName="sibTrans" presStyleLbl="sibTrans2D1" presStyleIdx="3" presStyleCnt="4"/>
      <dgm:spPr/>
      <dgm:t>
        <a:bodyPr/>
        <a:lstStyle/>
        <a:p>
          <a:endParaRPr lang="en-US"/>
        </a:p>
      </dgm:t>
    </dgm:pt>
    <dgm:pt modelId="{36129886-45DB-4AD1-9F2D-0F8B3025397B}" type="pres">
      <dgm:prSet presAssocID="{A357BDF1-E28F-482A-B6AC-B62AD63CEFEA}" presName="connectorText" presStyleLbl="sibTrans2D1" presStyleIdx="3" presStyleCnt="4"/>
      <dgm:spPr/>
      <dgm:t>
        <a:bodyPr/>
        <a:lstStyle/>
        <a:p>
          <a:endParaRPr lang="en-US"/>
        </a:p>
      </dgm:t>
    </dgm:pt>
    <dgm:pt modelId="{0EC52C51-3D8E-4397-9E30-5A169D6E2F5A}" type="pres">
      <dgm:prSet presAssocID="{373386E7-3D20-42E9-8A4A-B4D9E5405916}" presName="node" presStyleLbl="node1" presStyleIdx="4" presStyleCnt="5">
        <dgm:presLayoutVars>
          <dgm:bulletEnabled val="1"/>
        </dgm:presLayoutVars>
      </dgm:prSet>
      <dgm:spPr/>
      <dgm:t>
        <a:bodyPr/>
        <a:lstStyle/>
        <a:p>
          <a:endParaRPr lang="en-US"/>
        </a:p>
      </dgm:t>
    </dgm:pt>
  </dgm:ptLst>
  <dgm:cxnLst>
    <dgm:cxn modelId="{46403804-3CC8-4A53-8E4C-65D2B689E448}" type="presOf" srcId="{373386E7-3D20-42E9-8A4A-B4D9E5405916}" destId="{0EC52C51-3D8E-4397-9E30-5A169D6E2F5A}" srcOrd="0" destOrd="0" presId="urn:microsoft.com/office/officeart/2005/8/layout/process1"/>
    <dgm:cxn modelId="{CA1301F0-E81A-405A-9D53-852B4C817E5F}" type="presOf" srcId="{7AA95892-1B43-447D-891E-E7B80A837917}" destId="{05DD148A-99C3-4012-9FE0-70A9A33F2B28}" srcOrd="1" destOrd="0" presId="urn:microsoft.com/office/officeart/2005/8/layout/process1"/>
    <dgm:cxn modelId="{C9BD5FEA-8454-4456-95B9-221F03EFA0B8}" type="presOf" srcId="{A761FAE4-AE7D-49F6-B28C-FFF0EE769037}" destId="{04275A47-F207-44C9-A890-DBB7720A6318}" srcOrd="0" destOrd="0" presId="urn:microsoft.com/office/officeart/2005/8/layout/process1"/>
    <dgm:cxn modelId="{DC939D94-038D-4ABD-B37B-E6909F1634A6}" type="presOf" srcId="{9DDBEE4B-6474-49CA-AEC7-C6DBC9E2BD65}" destId="{3EC0AD28-C50A-4C48-9C7E-DF3F15EAA6CF}" srcOrd="0" destOrd="0" presId="urn:microsoft.com/office/officeart/2005/8/layout/process1"/>
    <dgm:cxn modelId="{82BC83D1-B488-4184-9D28-A57AE45C32A0}" type="presOf" srcId="{A357BDF1-E28F-482A-B6AC-B62AD63CEFEA}" destId="{AEC4EF47-78B6-416D-B1D7-86265E269514}" srcOrd="0" destOrd="0" presId="urn:microsoft.com/office/officeart/2005/8/layout/process1"/>
    <dgm:cxn modelId="{C487D09D-36C9-4C5D-9D05-84E8776E4E2C}" type="presOf" srcId="{C7EE0AD1-D243-45E4-A705-1150983ED1FB}" destId="{B059F319-69A7-413C-8713-F757B18CDAB8}" srcOrd="0" destOrd="0" presId="urn:microsoft.com/office/officeart/2005/8/layout/process1"/>
    <dgm:cxn modelId="{326E8FEF-A2E0-4210-8BAB-0A04E59C0ADF}" type="presOf" srcId="{A357BDF1-E28F-482A-B6AC-B62AD63CEFEA}" destId="{36129886-45DB-4AD1-9F2D-0F8B3025397B}" srcOrd="1" destOrd="0" presId="urn:microsoft.com/office/officeart/2005/8/layout/process1"/>
    <dgm:cxn modelId="{151C9CF5-F9CD-43EB-9C26-EB2D3E3A03B0}" srcId="{64A3EB35-5432-412B-BC86-CFECAC56ECAE}" destId="{373386E7-3D20-42E9-8A4A-B4D9E5405916}" srcOrd="4" destOrd="0" parTransId="{AAA34FBB-AB27-476E-9351-0FEDEB184DB6}" sibTransId="{414DDF48-A170-4E42-8DD0-89656A6906F8}"/>
    <dgm:cxn modelId="{662986D1-5992-4564-A378-1C31D83C450C}" type="presOf" srcId="{3EE70131-234A-46EC-80AE-960C7337A6C2}" destId="{EA76F14E-A706-4A90-AADC-5C6EC51C3E9C}" srcOrd="1" destOrd="0" presId="urn:microsoft.com/office/officeart/2005/8/layout/process1"/>
    <dgm:cxn modelId="{77F65D65-FF77-46C0-B063-747B3E7480BA}" type="presOf" srcId="{7AA95892-1B43-447D-891E-E7B80A837917}" destId="{3253469A-BDB9-47EA-BCCF-563600C8C4A0}" srcOrd="0" destOrd="0" presId="urn:microsoft.com/office/officeart/2005/8/layout/process1"/>
    <dgm:cxn modelId="{D58E1E9D-89EB-4A08-BAC0-A3099E5E063E}" srcId="{64A3EB35-5432-412B-BC86-CFECAC56ECAE}" destId="{9DDBEE4B-6474-49CA-AEC7-C6DBC9E2BD65}" srcOrd="0" destOrd="0" parTransId="{42D9DF17-9670-4D0C-8989-312A588BB201}" sibTransId="{3EE70131-234A-46EC-80AE-960C7337A6C2}"/>
    <dgm:cxn modelId="{C8EB2776-CFAE-45C1-8686-59D87F424435}" type="presOf" srcId="{375DD41C-10A3-4ECB-8EE4-A218477789BB}" destId="{2078703A-C4C6-4186-AB09-A0FDE2ACC8E9}" srcOrd="0" destOrd="0" presId="urn:microsoft.com/office/officeart/2005/8/layout/process1"/>
    <dgm:cxn modelId="{6BDBABF7-02FC-43CF-B9AE-728B4403E02B}" type="presOf" srcId="{3EE70131-234A-46EC-80AE-960C7337A6C2}" destId="{BB7A52DE-1090-4168-ADCD-FEFE20CEF665}" srcOrd="0" destOrd="0" presId="urn:microsoft.com/office/officeart/2005/8/layout/process1"/>
    <dgm:cxn modelId="{44D132AC-C917-45A6-9556-4A62FE8C22FB}" type="presOf" srcId="{997DCBF0-1CCD-4702-A995-D47D94CD4DE7}" destId="{85147E14-4749-448E-9C94-BF3B12A105B5}" srcOrd="0" destOrd="0" presId="urn:microsoft.com/office/officeart/2005/8/layout/process1"/>
    <dgm:cxn modelId="{85B90607-FA44-482B-8FBD-BD89A34F001C}" srcId="{64A3EB35-5432-412B-BC86-CFECAC56ECAE}" destId="{C7EE0AD1-D243-45E4-A705-1150983ED1FB}" srcOrd="2" destOrd="0" parTransId="{9D895461-5222-4B7F-8BC6-3106F7F2C3FA}" sibTransId="{375DD41C-10A3-4ECB-8EE4-A218477789BB}"/>
    <dgm:cxn modelId="{8C28E2E1-C869-46E2-9679-2FB7BB7FE1EC}" type="presOf" srcId="{64A3EB35-5432-412B-BC86-CFECAC56ECAE}" destId="{B1EB81D5-BFEC-498A-87F6-883DEDC39631}" srcOrd="0" destOrd="0" presId="urn:microsoft.com/office/officeart/2005/8/layout/process1"/>
    <dgm:cxn modelId="{1EA98C72-7595-480E-9089-9D3D32563626}" srcId="{64A3EB35-5432-412B-BC86-CFECAC56ECAE}" destId="{997DCBF0-1CCD-4702-A995-D47D94CD4DE7}" srcOrd="1" destOrd="0" parTransId="{32107AB3-1835-4547-B8AD-71F61A9BDB40}" sibTransId="{7AA95892-1B43-447D-891E-E7B80A837917}"/>
    <dgm:cxn modelId="{BDC098EB-9207-413D-89FC-B0FCE70FC64A}" type="presOf" srcId="{375DD41C-10A3-4ECB-8EE4-A218477789BB}" destId="{1D404C4E-19A1-45AF-BAA9-59ED32AD1214}" srcOrd="1" destOrd="0" presId="urn:microsoft.com/office/officeart/2005/8/layout/process1"/>
    <dgm:cxn modelId="{8A07D92C-18C1-422C-952B-C6E6939B7A05}" srcId="{64A3EB35-5432-412B-BC86-CFECAC56ECAE}" destId="{A761FAE4-AE7D-49F6-B28C-FFF0EE769037}" srcOrd="3" destOrd="0" parTransId="{283002A8-3402-412A-B867-D28B7C695F8F}" sibTransId="{A357BDF1-E28F-482A-B6AC-B62AD63CEFEA}"/>
    <dgm:cxn modelId="{B66626D4-4204-4609-AA3D-FFA626D93CA0}" type="presParOf" srcId="{B1EB81D5-BFEC-498A-87F6-883DEDC39631}" destId="{3EC0AD28-C50A-4C48-9C7E-DF3F15EAA6CF}" srcOrd="0" destOrd="0" presId="urn:microsoft.com/office/officeart/2005/8/layout/process1"/>
    <dgm:cxn modelId="{F63BE8F9-CAB4-41DB-A6BC-F636A9258EEC}" type="presParOf" srcId="{B1EB81D5-BFEC-498A-87F6-883DEDC39631}" destId="{BB7A52DE-1090-4168-ADCD-FEFE20CEF665}" srcOrd="1" destOrd="0" presId="urn:microsoft.com/office/officeart/2005/8/layout/process1"/>
    <dgm:cxn modelId="{0453C210-B597-4058-A0AE-67151AFDA902}" type="presParOf" srcId="{BB7A52DE-1090-4168-ADCD-FEFE20CEF665}" destId="{EA76F14E-A706-4A90-AADC-5C6EC51C3E9C}" srcOrd="0" destOrd="0" presId="urn:microsoft.com/office/officeart/2005/8/layout/process1"/>
    <dgm:cxn modelId="{B34E8B26-B1BE-4B77-9B57-B1F60C5952A3}" type="presParOf" srcId="{B1EB81D5-BFEC-498A-87F6-883DEDC39631}" destId="{85147E14-4749-448E-9C94-BF3B12A105B5}" srcOrd="2" destOrd="0" presId="urn:microsoft.com/office/officeart/2005/8/layout/process1"/>
    <dgm:cxn modelId="{E95D57BA-1ED1-47CD-834E-B5AE6EF9091B}" type="presParOf" srcId="{B1EB81D5-BFEC-498A-87F6-883DEDC39631}" destId="{3253469A-BDB9-47EA-BCCF-563600C8C4A0}" srcOrd="3" destOrd="0" presId="urn:microsoft.com/office/officeart/2005/8/layout/process1"/>
    <dgm:cxn modelId="{816870C7-5509-423F-A00C-B33871A62308}" type="presParOf" srcId="{3253469A-BDB9-47EA-BCCF-563600C8C4A0}" destId="{05DD148A-99C3-4012-9FE0-70A9A33F2B28}" srcOrd="0" destOrd="0" presId="urn:microsoft.com/office/officeart/2005/8/layout/process1"/>
    <dgm:cxn modelId="{2A980A11-9F0A-42E4-94D7-2D9421713E9A}" type="presParOf" srcId="{B1EB81D5-BFEC-498A-87F6-883DEDC39631}" destId="{B059F319-69A7-413C-8713-F757B18CDAB8}" srcOrd="4" destOrd="0" presId="urn:microsoft.com/office/officeart/2005/8/layout/process1"/>
    <dgm:cxn modelId="{7E68FDBB-5F18-43AA-975D-55768D8E7D05}" type="presParOf" srcId="{B1EB81D5-BFEC-498A-87F6-883DEDC39631}" destId="{2078703A-C4C6-4186-AB09-A0FDE2ACC8E9}" srcOrd="5" destOrd="0" presId="urn:microsoft.com/office/officeart/2005/8/layout/process1"/>
    <dgm:cxn modelId="{C4C35DEF-5A4E-4E26-B514-D5C90518641D}" type="presParOf" srcId="{2078703A-C4C6-4186-AB09-A0FDE2ACC8E9}" destId="{1D404C4E-19A1-45AF-BAA9-59ED32AD1214}" srcOrd="0" destOrd="0" presId="urn:microsoft.com/office/officeart/2005/8/layout/process1"/>
    <dgm:cxn modelId="{F15C771B-669C-40A6-9C94-6CEFCDD5574D}" type="presParOf" srcId="{B1EB81D5-BFEC-498A-87F6-883DEDC39631}" destId="{04275A47-F207-44C9-A890-DBB7720A6318}" srcOrd="6" destOrd="0" presId="urn:microsoft.com/office/officeart/2005/8/layout/process1"/>
    <dgm:cxn modelId="{42748E98-0180-4C20-9F27-DA228FDE7E08}" type="presParOf" srcId="{B1EB81D5-BFEC-498A-87F6-883DEDC39631}" destId="{AEC4EF47-78B6-416D-B1D7-86265E269514}" srcOrd="7" destOrd="0" presId="urn:microsoft.com/office/officeart/2005/8/layout/process1"/>
    <dgm:cxn modelId="{04F9FAC6-72AC-4D33-8D1C-2DFC8652E122}" type="presParOf" srcId="{AEC4EF47-78B6-416D-B1D7-86265E269514}" destId="{36129886-45DB-4AD1-9F2D-0F8B3025397B}" srcOrd="0" destOrd="0" presId="urn:microsoft.com/office/officeart/2005/8/layout/process1"/>
    <dgm:cxn modelId="{B19D899A-F818-4F5D-AD00-43C70CC6F577}" type="presParOf" srcId="{B1EB81D5-BFEC-498A-87F6-883DEDC39631}" destId="{0EC52C51-3D8E-4397-9E30-5A169D6E2F5A}" srcOrd="8"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874EB-1B31-47BA-A71B-2B5A3A875DAE}">
      <dsp:nvSpPr>
        <dsp:cNvPr id="0" name=""/>
        <dsp:cNvSpPr/>
      </dsp:nvSpPr>
      <dsp:spPr>
        <a:xfrm>
          <a:off x="1583" y="365838"/>
          <a:ext cx="1731014" cy="203648"/>
        </a:xfrm>
        <a:prstGeom prst="rect">
          <a:avLst/>
        </a:prstGeom>
        <a:solidFill>
          <a:schemeClr val="bg1"/>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03D0B8D6-F192-492A-8851-28049782F2BD}">
      <dsp:nvSpPr>
        <dsp:cNvPr id="0" name=""/>
        <dsp:cNvSpPr/>
      </dsp:nvSpPr>
      <dsp:spPr>
        <a:xfrm>
          <a:off x="1583" y="442321"/>
          <a:ext cx="127166" cy="12716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0D4EECC-9603-457C-9843-66D3813F06E3}">
      <dsp:nvSpPr>
        <dsp:cNvPr id="0" name=""/>
        <dsp:cNvSpPr/>
      </dsp:nvSpPr>
      <dsp:spPr>
        <a:xfrm>
          <a:off x="1583" y="0"/>
          <a:ext cx="1731014" cy="365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vi-VN" sz="2200" kern="1200" dirty="0" smtClean="0">
              <a:solidFill>
                <a:schemeClr val="bg1"/>
              </a:solidFill>
            </a:rPr>
            <a:t>HuongNM</a:t>
          </a:r>
          <a:endParaRPr lang="en-US" sz="2200" kern="1200" dirty="0">
            <a:solidFill>
              <a:schemeClr val="bg1"/>
            </a:solidFill>
          </a:endParaRPr>
        </a:p>
      </dsp:txBody>
      <dsp:txXfrm>
        <a:off x="1583" y="0"/>
        <a:ext cx="1731014" cy="365838"/>
      </dsp:txXfrm>
    </dsp:sp>
    <dsp:sp modelId="{E2413249-63BB-4F1B-9B33-D8AD4A01E9F7}">
      <dsp:nvSpPr>
        <dsp:cNvPr id="0" name=""/>
        <dsp:cNvSpPr/>
      </dsp:nvSpPr>
      <dsp:spPr>
        <a:xfrm>
          <a:off x="1583" y="738742"/>
          <a:ext cx="127163" cy="127163"/>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335C0CF-654C-4DAE-80C7-DC6D68FF1DB7}">
      <dsp:nvSpPr>
        <dsp:cNvPr id="0" name=""/>
        <dsp:cNvSpPr/>
      </dsp:nvSpPr>
      <dsp:spPr>
        <a:xfrm>
          <a:off x="122754" y="654115"/>
          <a:ext cx="1609843" cy="29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Managing process</a:t>
          </a:r>
          <a:endParaRPr lang="en-US" sz="1000" kern="1200" dirty="0">
            <a:solidFill>
              <a:schemeClr val="bg1"/>
            </a:solidFill>
          </a:endParaRPr>
        </a:p>
      </dsp:txBody>
      <dsp:txXfrm>
        <a:off x="122754" y="654115"/>
        <a:ext cx="1609843" cy="296418"/>
      </dsp:txXfrm>
    </dsp:sp>
    <dsp:sp modelId="{E4C47641-349D-4B67-8C97-C2B6C498524C}">
      <dsp:nvSpPr>
        <dsp:cNvPr id="0" name=""/>
        <dsp:cNvSpPr/>
      </dsp:nvSpPr>
      <dsp:spPr>
        <a:xfrm>
          <a:off x="1583" y="1035160"/>
          <a:ext cx="127163" cy="127163"/>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28AB24C-CE52-49D3-A8C5-6B1426E8F21F}">
      <dsp:nvSpPr>
        <dsp:cNvPr id="0" name=""/>
        <dsp:cNvSpPr/>
      </dsp:nvSpPr>
      <dsp:spPr>
        <a:xfrm>
          <a:off x="122754" y="950533"/>
          <a:ext cx="1609843" cy="29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Managing and creating documents</a:t>
          </a:r>
          <a:endParaRPr lang="en-US" sz="1000" kern="1200" dirty="0">
            <a:solidFill>
              <a:schemeClr val="bg1"/>
            </a:solidFill>
          </a:endParaRPr>
        </a:p>
      </dsp:txBody>
      <dsp:txXfrm>
        <a:off x="122754" y="950533"/>
        <a:ext cx="1609843" cy="296418"/>
      </dsp:txXfrm>
    </dsp:sp>
    <dsp:sp modelId="{64723B62-9543-400A-8B34-4A08C56F0CC2}">
      <dsp:nvSpPr>
        <dsp:cNvPr id="0" name=""/>
        <dsp:cNvSpPr/>
      </dsp:nvSpPr>
      <dsp:spPr>
        <a:xfrm>
          <a:off x="1583" y="1331579"/>
          <a:ext cx="127163" cy="127163"/>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A8A0F8D-6660-474F-833C-BE5085333261}">
      <dsp:nvSpPr>
        <dsp:cNvPr id="0" name=""/>
        <dsp:cNvSpPr/>
      </dsp:nvSpPr>
      <dsp:spPr>
        <a:xfrm>
          <a:off x="122754" y="1246951"/>
          <a:ext cx="1609843" cy="29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vi-VN" sz="1000" kern="1200" dirty="0" smtClean="0">
              <a:solidFill>
                <a:schemeClr val="bg1"/>
              </a:solidFill>
            </a:rPr>
            <a:t>Coding</a:t>
          </a:r>
          <a:endParaRPr lang="en-US" sz="1000" kern="1200" dirty="0">
            <a:solidFill>
              <a:schemeClr val="bg1"/>
            </a:solidFill>
          </a:endParaRPr>
        </a:p>
      </dsp:txBody>
      <dsp:txXfrm>
        <a:off x="122754" y="1246951"/>
        <a:ext cx="1609843" cy="296418"/>
      </dsp:txXfrm>
    </dsp:sp>
    <dsp:sp modelId="{47C43F83-595F-4EAB-AE38-D4E7ED149011}">
      <dsp:nvSpPr>
        <dsp:cNvPr id="0" name=""/>
        <dsp:cNvSpPr/>
      </dsp:nvSpPr>
      <dsp:spPr>
        <a:xfrm>
          <a:off x="1819148" y="365838"/>
          <a:ext cx="1731014" cy="203648"/>
        </a:xfrm>
        <a:prstGeom prst="rect">
          <a:avLst/>
        </a:prstGeom>
        <a:solidFill>
          <a:schemeClr val="bg1"/>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FBCD194A-740F-448D-B37D-3A1FA72C9F15}">
      <dsp:nvSpPr>
        <dsp:cNvPr id="0" name=""/>
        <dsp:cNvSpPr/>
      </dsp:nvSpPr>
      <dsp:spPr>
        <a:xfrm>
          <a:off x="1819148" y="442321"/>
          <a:ext cx="127166" cy="12716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D201F0D-F8CD-49B0-8DA8-8CEA128D5F3E}">
      <dsp:nvSpPr>
        <dsp:cNvPr id="0" name=""/>
        <dsp:cNvSpPr/>
      </dsp:nvSpPr>
      <dsp:spPr>
        <a:xfrm>
          <a:off x="1819148" y="0"/>
          <a:ext cx="1731014" cy="365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vi-VN" sz="2200" kern="1200" dirty="0" smtClean="0">
              <a:solidFill>
                <a:schemeClr val="bg1"/>
              </a:solidFill>
            </a:rPr>
            <a:t>CuongNC</a:t>
          </a:r>
          <a:endParaRPr lang="en-US" sz="2200" kern="1200" dirty="0">
            <a:solidFill>
              <a:schemeClr val="bg1"/>
            </a:solidFill>
          </a:endParaRPr>
        </a:p>
      </dsp:txBody>
      <dsp:txXfrm>
        <a:off x="1819148" y="0"/>
        <a:ext cx="1731014" cy="365838"/>
      </dsp:txXfrm>
    </dsp:sp>
    <dsp:sp modelId="{5BAA4615-4DD8-4CC8-98AB-5A495374A3F1}">
      <dsp:nvSpPr>
        <dsp:cNvPr id="0" name=""/>
        <dsp:cNvSpPr/>
      </dsp:nvSpPr>
      <dsp:spPr>
        <a:xfrm>
          <a:off x="1819148" y="738742"/>
          <a:ext cx="127163" cy="127163"/>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3969E6E-82CC-4EED-8225-88B404B1277D}">
      <dsp:nvSpPr>
        <dsp:cNvPr id="0" name=""/>
        <dsp:cNvSpPr/>
      </dsp:nvSpPr>
      <dsp:spPr>
        <a:xfrm>
          <a:off x="1940319" y="654115"/>
          <a:ext cx="1609843" cy="29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Designing architecture</a:t>
          </a:r>
          <a:endParaRPr lang="en-US" sz="1000" kern="1200" dirty="0">
            <a:solidFill>
              <a:schemeClr val="bg1"/>
            </a:solidFill>
          </a:endParaRPr>
        </a:p>
      </dsp:txBody>
      <dsp:txXfrm>
        <a:off x="1940319" y="654115"/>
        <a:ext cx="1609843" cy="296418"/>
      </dsp:txXfrm>
    </dsp:sp>
    <dsp:sp modelId="{A56DD618-BD26-4426-B05C-30568A7F5B42}">
      <dsp:nvSpPr>
        <dsp:cNvPr id="0" name=""/>
        <dsp:cNvSpPr/>
      </dsp:nvSpPr>
      <dsp:spPr>
        <a:xfrm>
          <a:off x="1819148" y="1035160"/>
          <a:ext cx="127163" cy="127163"/>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236D6BE-3D41-42AE-BA57-4BB2A134D62D}">
      <dsp:nvSpPr>
        <dsp:cNvPr id="0" name=""/>
        <dsp:cNvSpPr/>
      </dsp:nvSpPr>
      <dsp:spPr>
        <a:xfrm>
          <a:off x="1940319" y="950533"/>
          <a:ext cx="1609843" cy="29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Designing function</a:t>
          </a:r>
          <a:endParaRPr lang="en-US" sz="1000" kern="1200" dirty="0">
            <a:solidFill>
              <a:schemeClr val="bg1"/>
            </a:solidFill>
          </a:endParaRPr>
        </a:p>
      </dsp:txBody>
      <dsp:txXfrm>
        <a:off x="1940319" y="950533"/>
        <a:ext cx="1609843" cy="296418"/>
      </dsp:txXfrm>
    </dsp:sp>
    <dsp:sp modelId="{6B7DC526-4306-4CDC-A132-5311876F14B1}">
      <dsp:nvSpPr>
        <dsp:cNvPr id="0" name=""/>
        <dsp:cNvSpPr/>
      </dsp:nvSpPr>
      <dsp:spPr>
        <a:xfrm>
          <a:off x="1819148" y="1331579"/>
          <a:ext cx="127163" cy="127163"/>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27860AC-9707-499A-BC1A-BAC8A76D3BDD}">
      <dsp:nvSpPr>
        <dsp:cNvPr id="0" name=""/>
        <dsp:cNvSpPr/>
      </dsp:nvSpPr>
      <dsp:spPr>
        <a:xfrm>
          <a:off x="1940319" y="1246951"/>
          <a:ext cx="1609843" cy="29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Coding</a:t>
          </a:r>
          <a:endParaRPr lang="en-US" sz="1000" kern="1200" dirty="0">
            <a:solidFill>
              <a:schemeClr val="bg1"/>
            </a:solidFill>
          </a:endParaRPr>
        </a:p>
      </dsp:txBody>
      <dsp:txXfrm>
        <a:off x="1940319" y="1246951"/>
        <a:ext cx="1609843" cy="296418"/>
      </dsp:txXfrm>
    </dsp:sp>
    <dsp:sp modelId="{C7442BE4-AC20-4166-8648-120C05575C47}">
      <dsp:nvSpPr>
        <dsp:cNvPr id="0" name=""/>
        <dsp:cNvSpPr/>
      </dsp:nvSpPr>
      <dsp:spPr>
        <a:xfrm>
          <a:off x="3636714" y="365838"/>
          <a:ext cx="1731014" cy="203648"/>
        </a:xfrm>
        <a:prstGeom prst="rect">
          <a:avLst/>
        </a:prstGeom>
        <a:solidFill>
          <a:schemeClr val="bg1"/>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F3F30E6D-47E2-48CF-8DB6-D5F58C07C4AD}">
      <dsp:nvSpPr>
        <dsp:cNvPr id="0" name=""/>
        <dsp:cNvSpPr/>
      </dsp:nvSpPr>
      <dsp:spPr>
        <a:xfrm>
          <a:off x="3636714" y="442321"/>
          <a:ext cx="127166" cy="12716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A3C65FD-BEB6-4852-BBAA-D3D0E9231A2C}">
      <dsp:nvSpPr>
        <dsp:cNvPr id="0" name=""/>
        <dsp:cNvSpPr/>
      </dsp:nvSpPr>
      <dsp:spPr>
        <a:xfrm>
          <a:off x="3636714" y="0"/>
          <a:ext cx="1731014" cy="365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n-US" sz="2200" kern="1200" smtClean="0">
              <a:solidFill>
                <a:schemeClr val="bg1"/>
              </a:solidFill>
            </a:rPr>
            <a:t>TungNT</a:t>
          </a:r>
          <a:endParaRPr lang="en-US" sz="2200" kern="1200" dirty="0">
            <a:solidFill>
              <a:schemeClr val="bg1"/>
            </a:solidFill>
          </a:endParaRPr>
        </a:p>
      </dsp:txBody>
      <dsp:txXfrm>
        <a:off x="3636714" y="0"/>
        <a:ext cx="1731014" cy="365838"/>
      </dsp:txXfrm>
    </dsp:sp>
    <dsp:sp modelId="{5B8BBE68-C1E8-46BB-B94E-455520456EA4}">
      <dsp:nvSpPr>
        <dsp:cNvPr id="0" name=""/>
        <dsp:cNvSpPr/>
      </dsp:nvSpPr>
      <dsp:spPr>
        <a:xfrm>
          <a:off x="3636714" y="738742"/>
          <a:ext cx="127163" cy="127163"/>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B229597-716C-4829-8941-6F41F42F4F4E}">
      <dsp:nvSpPr>
        <dsp:cNvPr id="0" name=""/>
        <dsp:cNvSpPr/>
      </dsp:nvSpPr>
      <dsp:spPr>
        <a:xfrm>
          <a:off x="3757885" y="654115"/>
          <a:ext cx="1609843" cy="29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Managing configuration</a:t>
          </a:r>
          <a:endParaRPr lang="en-US" sz="1000" kern="1200" dirty="0">
            <a:solidFill>
              <a:schemeClr val="bg1"/>
            </a:solidFill>
          </a:endParaRPr>
        </a:p>
      </dsp:txBody>
      <dsp:txXfrm>
        <a:off x="3757885" y="654115"/>
        <a:ext cx="1609843" cy="296418"/>
      </dsp:txXfrm>
    </dsp:sp>
    <dsp:sp modelId="{3964A365-40F5-443F-A3FA-F381D7541F9D}">
      <dsp:nvSpPr>
        <dsp:cNvPr id="0" name=""/>
        <dsp:cNvSpPr/>
      </dsp:nvSpPr>
      <dsp:spPr>
        <a:xfrm>
          <a:off x="3636714" y="1035160"/>
          <a:ext cx="127163" cy="127163"/>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EEEE2A7-07CF-4FE9-9369-05F871145FD9}">
      <dsp:nvSpPr>
        <dsp:cNvPr id="0" name=""/>
        <dsp:cNvSpPr/>
      </dsp:nvSpPr>
      <dsp:spPr>
        <a:xfrm>
          <a:off x="3757885" y="950533"/>
          <a:ext cx="1609843" cy="29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Designing function</a:t>
          </a:r>
          <a:endParaRPr lang="en-US" sz="1000" kern="1200" dirty="0">
            <a:solidFill>
              <a:schemeClr val="bg1"/>
            </a:solidFill>
          </a:endParaRPr>
        </a:p>
      </dsp:txBody>
      <dsp:txXfrm>
        <a:off x="3757885" y="950533"/>
        <a:ext cx="1609843" cy="296418"/>
      </dsp:txXfrm>
    </dsp:sp>
    <dsp:sp modelId="{7A8D83E6-266D-41C1-BE8A-18B031171B17}">
      <dsp:nvSpPr>
        <dsp:cNvPr id="0" name=""/>
        <dsp:cNvSpPr/>
      </dsp:nvSpPr>
      <dsp:spPr>
        <a:xfrm>
          <a:off x="3636714" y="1331579"/>
          <a:ext cx="127163" cy="127163"/>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7C5CDE9-3FFC-4A40-8AAE-CE3088323065}">
      <dsp:nvSpPr>
        <dsp:cNvPr id="0" name=""/>
        <dsp:cNvSpPr/>
      </dsp:nvSpPr>
      <dsp:spPr>
        <a:xfrm>
          <a:off x="3757885" y="1246951"/>
          <a:ext cx="1609843" cy="29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Coding</a:t>
          </a:r>
          <a:endParaRPr lang="en-US" sz="1000" kern="1200" dirty="0">
            <a:solidFill>
              <a:schemeClr val="bg1"/>
            </a:solidFill>
          </a:endParaRPr>
        </a:p>
      </dsp:txBody>
      <dsp:txXfrm>
        <a:off x="3757885" y="1246951"/>
        <a:ext cx="1609843" cy="296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874EB-1B31-47BA-A71B-2B5A3A875DAE}">
      <dsp:nvSpPr>
        <dsp:cNvPr id="0" name=""/>
        <dsp:cNvSpPr/>
      </dsp:nvSpPr>
      <dsp:spPr>
        <a:xfrm>
          <a:off x="806" y="374791"/>
          <a:ext cx="1773374" cy="208632"/>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D0B8D6-F192-492A-8851-28049782F2BD}">
      <dsp:nvSpPr>
        <dsp:cNvPr id="0" name=""/>
        <dsp:cNvSpPr/>
      </dsp:nvSpPr>
      <dsp:spPr>
        <a:xfrm>
          <a:off x="806" y="453145"/>
          <a:ext cx="130278" cy="13027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0D4EECC-9603-457C-9843-66D3813F06E3}">
      <dsp:nvSpPr>
        <dsp:cNvPr id="0" name=""/>
        <dsp:cNvSpPr/>
      </dsp:nvSpPr>
      <dsp:spPr>
        <a:xfrm>
          <a:off x="806" y="0"/>
          <a:ext cx="1773374" cy="37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vi-VN" sz="2200" kern="1200" dirty="0" smtClean="0">
              <a:solidFill>
                <a:schemeClr val="bg1"/>
              </a:solidFill>
            </a:rPr>
            <a:t>PhuongKM</a:t>
          </a:r>
          <a:endParaRPr lang="en-US" sz="2200" kern="1200" dirty="0">
            <a:solidFill>
              <a:schemeClr val="bg1"/>
            </a:solidFill>
          </a:endParaRPr>
        </a:p>
      </dsp:txBody>
      <dsp:txXfrm>
        <a:off x="806" y="0"/>
        <a:ext cx="1773374" cy="374791"/>
      </dsp:txXfrm>
    </dsp:sp>
    <dsp:sp modelId="{E4C47641-349D-4B67-8C97-C2B6C498524C}">
      <dsp:nvSpPr>
        <dsp:cNvPr id="0" name=""/>
        <dsp:cNvSpPr/>
      </dsp:nvSpPr>
      <dsp:spPr>
        <a:xfrm>
          <a:off x="5035" y="756820"/>
          <a:ext cx="130275" cy="130275"/>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28AB24C-CE52-49D3-A8C5-6B1426E8F21F}">
      <dsp:nvSpPr>
        <dsp:cNvPr id="0" name=""/>
        <dsp:cNvSpPr/>
      </dsp:nvSpPr>
      <dsp:spPr>
        <a:xfrm>
          <a:off x="129171" y="670121"/>
          <a:ext cx="1649238" cy="30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vi-VN" sz="1000" kern="1200" dirty="0" smtClean="0">
              <a:solidFill>
                <a:schemeClr val="bg1"/>
              </a:solidFill>
            </a:rPr>
            <a:t>Create test case</a:t>
          </a:r>
          <a:endParaRPr lang="en-US" sz="1000" kern="1200" dirty="0">
            <a:solidFill>
              <a:schemeClr val="bg1"/>
            </a:solidFill>
          </a:endParaRPr>
        </a:p>
      </dsp:txBody>
      <dsp:txXfrm>
        <a:off x="129171" y="670121"/>
        <a:ext cx="1649238" cy="303671"/>
      </dsp:txXfrm>
    </dsp:sp>
    <dsp:sp modelId="{E2413249-63BB-4F1B-9B33-D8AD4A01E9F7}">
      <dsp:nvSpPr>
        <dsp:cNvPr id="0" name=""/>
        <dsp:cNvSpPr/>
      </dsp:nvSpPr>
      <dsp:spPr>
        <a:xfrm>
          <a:off x="5035" y="1060492"/>
          <a:ext cx="130275" cy="130275"/>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335C0CF-654C-4DAE-80C7-DC6D68FF1DB7}">
      <dsp:nvSpPr>
        <dsp:cNvPr id="0" name=""/>
        <dsp:cNvSpPr/>
      </dsp:nvSpPr>
      <dsp:spPr>
        <a:xfrm>
          <a:off x="129171" y="973793"/>
          <a:ext cx="1649238" cy="30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Review documents</a:t>
          </a:r>
          <a:endParaRPr lang="en-US" sz="1000" kern="1200" dirty="0">
            <a:solidFill>
              <a:schemeClr val="bg1"/>
            </a:solidFill>
          </a:endParaRPr>
        </a:p>
      </dsp:txBody>
      <dsp:txXfrm>
        <a:off x="129171" y="973793"/>
        <a:ext cx="1649238" cy="303671"/>
      </dsp:txXfrm>
    </dsp:sp>
    <dsp:sp modelId="{07A3F786-68FC-482C-ACA1-B47ED6E9A95B}">
      <dsp:nvSpPr>
        <dsp:cNvPr id="0" name=""/>
        <dsp:cNvSpPr/>
      </dsp:nvSpPr>
      <dsp:spPr>
        <a:xfrm>
          <a:off x="806" y="1359934"/>
          <a:ext cx="138734" cy="138734"/>
        </a:xfrm>
        <a:prstGeom prst="rightArrow">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 modelId="{D82612C6-0D61-426E-96CB-0DD289E8CD52}">
      <dsp:nvSpPr>
        <dsp:cNvPr id="0" name=""/>
        <dsp:cNvSpPr/>
      </dsp:nvSpPr>
      <dsp:spPr>
        <a:xfrm>
          <a:off x="129171" y="1277465"/>
          <a:ext cx="1649238" cy="30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Testing</a:t>
          </a:r>
          <a:r>
            <a:rPr lang="vi-VN" sz="1000" kern="1200" dirty="0" smtClean="0">
              <a:solidFill>
                <a:schemeClr val="bg1"/>
              </a:solidFill>
            </a:rPr>
            <a:t> (Leader)</a:t>
          </a:r>
          <a:endParaRPr lang="en-US" sz="1000" kern="1200" dirty="0">
            <a:solidFill>
              <a:schemeClr val="bg1"/>
            </a:solidFill>
          </a:endParaRPr>
        </a:p>
      </dsp:txBody>
      <dsp:txXfrm>
        <a:off x="129171" y="1277465"/>
        <a:ext cx="1649238" cy="303671"/>
      </dsp:txXfrm>
    </dsp:sp>
    <dsp:sp modelId="{47C43F83-595F-4EAB-AE38-D4E7ED149011}">
      <dsp:nvSpPr>
        <dsp:cNvPr id="0" name=""/>
        <dsp:cNvSpPr/>
      </dsp:nvSpPr>
      <dsp:spPr>
        <a:xfrm>
          <a:off x="1867078" y="374791"/>
          <a:ext cx="1773374" cy="208632"/>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D194A-740F-448D-B37D-3A1FA72C9F15}">
      <dsp:nvSpPr>
        <dsp:cNvPr id="0" name=""/>
        <dsp:cNvSpPr/>
      </dsp:nvSpPr>
      <dsp:spPr>
        <a:xfrm>
          <a:off x="1867078" y="453145"/>
          <a:ext cx="130278" cy="13027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D201F0D-F8CD-49B0-8DA8-8CEA128D5F3E}">
      <dsp:nvSpPr>
        <dsp:cNvPr id="0" name=""/>
        <dsp:cNvSpPr/>
      </dsp:nvSpPr>
      <dsp:spPr>
        <a:xfrm>
          <a:off x="1867078" y="0"/>
          <a:ext cx="1773374" cy="37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vi-VN" sz="2200" kern="1200" dirty="0" smtClean="0">
              <a:solidFill>
                <a:schemeClr val="bg1"/>
              </a:solidFill>
            </a:rPr>
            <a:t>NamNH</a:t>
          </a:r>
          <a:endParaRPr lang="en-US" sz="2200" kern="1200" dirty="0">
            <a:solidFill>
              <a:schemeClr val="bg1"/>
            </a:solidFill>
          </a:endParaRPr>
        </a:p>
      </dsp:txBody>
      <dsp:txXfrm>
        <a:off x="1867078" y="0"/>
        <a:ext cx="1773374" cy="374791"/>
      </dsp:txXfrm>
    </dsp:sp>
    <dsp:sp modelId="{A56DD618-BD26-4426-B05C-30568A7F5B42}">
      <dsp:nvSpPr>
        <dsp:cNvPr id="0" name=""/>
        <dsp:cNvSpPr/>
      </dsp:nvSpPr>
      <dsp:spPr>
        <a:xfrm>
          <a:off x="1867078" y="756820"/>
          <a:ext cx="130275" cy="130275"/>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236D6BE-3D41-42AE-BA57-4BB2A134D62D}">
      <dsp:nvSpPr>
        <dsp:cNvPr id="0" name=""/>
        <dsp:cNvSpPr/>
      </dsp:nvSpPr>
      <dsp:spPr>
        <a:xfrm>
          <a:off x="1991214" y="670121"/>
          <a:ext cx="1649238" cy="30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vi-VN" sz="1000" kern="1200" dirty="0" smtClean="0">
              <a:solidFill>
                <a:schemeClr val="bg1"/>
              </a:solidFill>
            </a:rPr>
            <a:t>Design database</a:t>
          </a:r>
          <a:endParaRPr lang="en-US" sz="1000" kern="1200" dirty="0">
            <a:solidFill>
              <a:schemeClr val="bg1"/>
            </a:solidFill>
          </a:endParaRPr>
        </a:p>
      </dsp:txBody>
      <dsp:txXfrm>
        <a:off x="1991214" y="670121"/>
        <a:ext cx="1649238" cy="303671"/>
      </dsp:txXfrm>
    </dsp:sp>
    <dsp:sp modelId="{820CA5CD-91BD-4669-AEF2-78C9EE41EDE4}">
      <dsp:nvSpPr>
        <dsp:cNvPr id="0" name=""/>
        <dsp:cNvSpPr/>
      </dsp:nvSpPr>
      <dsp:spPr>
        <a:xfrm>
          <a:off x="1867078" y="1060492"/>
          <a:ext cx="130275" cy="130275"/>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BC7095D-AB64-467B-ACD1-56A164ED0B00}">
      <dsp:nvSpPr>
        <dsp:cNvPr id="0" name=""/>
        <dsp:cNvSpPr/>
      </dsp:nvSpPr>
      <dsp:spPr>
        <a:xfrm>
          <a:off x="1991214" y="973793"/>
          <a:ext cx="1649238" cy="30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Create </a:t>
          </a:r>
          <a:r>
            <a:rPr lang="en-US" sz="1000" kern="1200" dirty="0" smtClean="0">
              <a:solidFill>
                <a:schemeClr val="bg1"/>
              </a:solidFill>
            </a:rPr>
            <a:t>test case</a:t>
          </a:r>
          <a:endParaRPr lang="en-US" sz="1000" kern="1200" dirty="0">
            <a:solidFill>
              <a:schemeClr val="bg1"/>
            </a:solidFill>
          </a:endParaRPr>
        </a:p>
      </dsp:txBody>
      <dsp:txXfrm>
        <a:off x="1991214" y="973793"/>
        <a:ext cx="1649238" cy="303671"/>
      </dsp:txXfrm>
    </dsp:sp>
    <dsp:sp modelId="{6B7DC526-4306-4CDC-A132-5311876F14B1}">
      <dsp:nvSpPr>
        <dsp:cNvPr id="0" name=""/>
        <dsp:cNvSpPr/>
      </dsp:nvSpPr>
      <dsp:spPr>
        <a:xfrm>
          <a:off x="1867078" y="1364164"/>
          <a:ext cx="130275" cy="130275"/>
        </a:xfrm>
        <a:prstGeom prst="rightArrow">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27860AC-9707-499A-BC1A-BAC8A76D3BDD}">
      <dsp:nvSpPr>
        <dsp:cNvPr id="0" name=""/>
        <dsp:cNvSpPr/>
      </dsp:nvSpPr>
      <dsp:spPr>
        <a:xfrm>
          <a:off x="1991214" y="1277465"/>
          <a:ext cx="1649238" cy="30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solidFill>
            </a:rPr>
            <a:t>Testing</a:t>
          </a:r>
          <a:endParaRPr lang="en-US" sz="1000" kern="1200" dirty="0">
            <a:solidFill>
              <a:schemeClr val="bg1"/>
            </a:solidFill>
          </a:endParaRPr>
        </a:p>
      </dsp:txBody>
      <dsp:txXfrm>
        <a:off x="1991214" y="1277465"/>
        <a:ext cx="1649238" cy="303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4A9E6-4FBC-4D18-B354-A4490E251ADA}">
      <dsp:nvSpPr>
        <dsp:cNvPr id="0" name=""/>
        <dsp:cNvSpPr/>
      </dsp:nvSpPr>
      <dsp:spPr>
        <a:xfrm>
          <a:off x="454332" y="116571"/>
          <a:ext cx="4336700" cy="3204805"/>
        </a:xfrm>
        <a:prstGeom prst="rect">
          <a:avLst/>
        </a:prstGeom>
        <a:blipFill rotWithShape="1">
          <a:blip xmlns:r="http://schemas.openxmlformats.org/officeDocument/2006/relationships" r:embed="rId1"/>
          <a:stretch>
            <a:fillRect/>
          </a:stretch>
        </a:blipFill>
        <a:ln>
          <a:noFill/>
        </a:ln>
        <a:effectLst>
          <a:reflection blurRad="6350" stA="50000" endA="300" endPos="38500" dist="50800" dir="5400000" sy="-100000" algn="bl" rotWithShape="0"/>
          <a:softEdge rad="63500"/>
        </a:effectLst>
      </dsp:spPr>
      <dsp:style>
        <a:lnRef idx="0">
          <a:scrgbClr r="0" g="0" b="0"/>
        </a:lnRef>
        <a:fillRef idx="1">
          <a:scrgbClr r="0" g="0" b="0"/>
        </a:fillRef>
        <a:effectRef idx="0">
          <a:scrgbClr r="0" g="0" b="0"/>
        </a:effectRef>
        <a:fontRef idx="minor"/>
      </dsp:style>
    </dsp:sp>
    <dsp:sp modelId="{5ABB3F7C-53C6-4180-B6B1-0C8792BA613B}">
      <dsp:nvSpPr>
        <dsp:cNvPr id="0" name=""/>
        <dsp:cNvSpPr/>
      </dsp:nvSpPr>
      <dsp:spPr>
        <a:xfrm>
          <a:off x="2379299" y="3070498"/>
          <a:ext cx="2834023" cy="43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US" sz="2400" kern="1200" dirty="0" smtClean="0"/>
            <a:t>Project Plan</a:t>
          </a:r>
          <a:endParaRPr lang="en-US" sz="2400" kern="1200" dirty="0"/>
        </a:p>
      </dsp:txBody>
      <dsp:txXfrm>
        <a:off x="2379299" y="3070498"/>
        <a:ext cx="2834023" cy="431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4A9E6-4FBC-4D18-B354-A4490E251ADA}">
      <dsp:nvSpPr>
        <dsp:cNvPr id="0" name=""/>
        <dsp:cNvSpPr/>
      </dsp:nvSpPr>
      <dsp:spPr>
        <a:xfrm>
          <a:off x="218003" y="116571"/>
          <a:ext cx="4809357" cy="3204805"/>
        </a:xfrm>
        <a:prstGeom prst="rect">
          <a:avLst/>
        </a:prstGeom>
        <a:blipFill rotWithShape="1">
          <a:blip xmlns:r="http://schemas.openxmlformats.org/officeDocument/2006/relationships" r:embed="rId1"/>
          <a:stretch>
            <a:fillRect/>
          </a:stretch>
        </a:blipFill>
        <a:ln>
          <a:noFill/>
        </a:ln>
        <a:effectLst>
          <a:reflection blurRad="6350" stA="50000" endA="300" endPos="38500" dist="50800" dir="5400000" sy="-100000" algn="bl" rotWithShape="0"/>
          <a:softEdge rad="63500"/>
        </a:effectLst>
      </dsp:spPr>
      <dsp:style>
        <a:lnRef idx="0">
          <a:scrgbClr r="0" g="0" b="0"/>
        </a:lnRef>
        <a:fillRef idx="1">
          <a:scrgbClr r="0" g="0" b="0"/>
        </a:fillRef>
        <a:effectRef idx="0">
          <a:scrgbClr r="0" g="0" b="0"/>
        </a:effectRef>
        <a:fontRef idx="minor"/>
      </dsp:style>
    </dsp:sp>
    <dsp:sp modelId="{5ABB3F7C-53C6-4180-B6B1-0C8792BA613B}">
      <dsp:nvSpPr>
        <dsp:cNvPr id="0" name=""/>
        <dsp:cNvSpPr/>
      </dsp:nvSpPr>
      <dsp:spPr>
        <a:xfrm>
          <a:off x="2379299" y="3070498"/>
          <a:ext cx="2834023" cy="43176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vi-VN" sz="2400" kern="1200" dirty="0" smtClean="0">
              <a:solidFill>
                <a:sysClr val="window" lastClr="FFFFFF"/>
              </a:solidFill>
              <a:latin typeface="Calibri"/>
              <a:ea typeface="+mn-ea"/>
              <a:cs typeface="+mn-cs"/>
            </a:rPr>
            <a:t>Use case</a:t>
          </a:r>
          <a:endParaRPr lang="en-US" sz="2400" kern="1200" dirty="0">
            <a:solidFill>
              <a:sysClr val="window" lastClr="FFFFFF"/>
            </a:solidFill>
            <a:latin typeface="Calibri"/>
            <a:ea typeface="+mn-ea"/>
            <a:cs typeface="+mn-cs"/>
          </a:endParaRPr>
        </a:p>
      </dsp:txBody>
      <dsp:txXfrm>
        <a:off x="2379299" y="3070498"/>
        <a:ext cx="2834023" cy="431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67609-291C-4346-BD34-189EACA64FC7}">
      <dsp:nvSpPr>
        <dsp:cNvPr id="0" name=""/>
        <dsp:cNvSpPr/>
      </dsp:nvSpPr>
      <dsp:spPr>
        <a:xfrm>
          <a:off x="682360" y="88351"/>
          <a:ext cx="4137010" cy="3057235"/>
        </a:xfrm>
        <a:prstGeom prst="rect">
          <a:avLst/>
        </a:prstGeom>
        <a:blipFill rotWithShape="1">
          <a:blip xmlns:r="http://schemas.openxmlformats.org/officeDocument/2006/relationships" r:embed="rId1"/>
          <a:stretch>
            <a:fillRect/>
          </a:stretch>
        </a:blipFill>
        <a:ln>
          <a:noFill/>
        </a:ln>
        <a:effectLst>
          <a:reflection blurRad="6350" stA="50000" endA="300" endPos="38500" dist="50800" dir="5400000" sy="-100000" algn="bl" rotWithShape="0"/>
          <a:softEdge rad="63500"/>
        </a:effectLst>
      </dsp:spPr>
      <dsp:style>
        <a:lnRef idx="0">
          <a:scrgbClr r="0" g="0" b="0"/>
        </a:lnRef>
        <a:fillRef idx="1">
          <a:scrgbClr r="0" g="0" b="0"/>
        </a:fillRef>
        <a:effectRef idx="0">
          <a:scrgbClr r="0" g="0" b="0"/>
        </a:effectRef>
        <a:fontRef idx="minor"/>
      </dsp:style>
    </dsp:sp>
    <dsp:sp modelId="{C6E698DE-7259-4AE3-802C-0B02107E8983}">
      <dsp:nvSpPr>
        <dsp:cNvPr id="0" name=""/>
        <dsp:cNvSpPr/>
      </dsp:nvSpPr>
      <dsp:spPr>
        <a:xfrm>
          <a:off x="2556221" y="2843113"/>
          <a:ext cx="2945509" cy="5032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US" sz="2400" kern="1200" dirty="0" smtClean="0">
              <a:solidFill>
                <a:sysClr val="window" lastClr="FFFFFF"/>
              </a:solidFill>
              <a:latin typeface="Calibri"/>
              <a:ea typeface="+mn-ea"/>
              <a:cs typeface="+mn-cs"/>
            </a:rPr>
            <a:t>Components Diagram</a:t>
          </a:r>
          <a:endParaRPr lang="en-US" sz="2400" kern="1200" dirty="0">
            <a:solidFill>
              <a:sysClr val="window" lastClr="FFFFFF"/>
            </a:solidFill>
            <a:latin typeface="Calibri"/>
            <a:ea typeface="+mn-ea"/>
            <a:cs typeface="+mn-cs"/>
          </a:endParaRPr>
        </a:p>
      </dsp:txBody>
      <dsp:txXfrm>
        <a:off x="2556221" y="2843113"/>
        <a:ext cx="2945509" cy="503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F6781-B4EF-4F06-B03C-856230B15742}">
      <dsp:nvSpPr>
        <dsp:cNvPr id="0" name=""/>
        <dsp:cNvSpPr/>
      </dsp:nvSpPr>
      <dsp:spPr>
        <a:xfrm>
          <a:off x="817527" y="133235"/>
          <a:ext cx="4774206" cy="3528120"/>
        </a:xfrm>
        <a:prstGeom prst="rect">
          <a:avLst/>
        </a:prstGeom>
        <a:blipFill rotWithShape="1">
          <a:blip xmlns:r="http://schemas.openxmlformats.org/officeDocument/2006/relationships" r:embed="rId1"/>
          <a:stretch>
            <a:fillRect/>
          </a:stretch>
        </a:blipFill>
        <a:ln>
          <a:noFill/>
        </a:ln>
        <a:effectLst>
          <a:reflection blurRad="6350" stA="50000" endA="300" endPos="38500" dist="50800" dir="5400000" sy="-100000" algn="bl" rotWithShape="0"/>
          <a:softEdge rad="63500"/>
        </a:effectLst>
      </dsp:spPr>
      <dsp:style>
        <a:lnRef idx="0">
          <a:scrgbClr r="0" g="0" b="0"/>
        </a:lnRef>
        <a:fillRef idx="1">
          <a:scrgbClr r="0" g="0" b="0"/>
        </a:fillRef>
        <a:effectRef idx="0">
          <a:scrgbClr r="0" g="0" b="0"/>
        </a:effectRef>
        <a:fontRef idx="minor"/>
      </dsp:style>
    </dsp:sp>
    <dsp:sp modelId="{60A5E075-0B4E-4F91-BAA2-11C5F14089B9}">
      <dsp:nvSpPr>
        <dsp:cNvPr id="0" name=""/>
        <dsp:cNvSpPr/>
      </dsp:nvSpPr>
      <dsp:spPr>
        <a:xfrm>
          <a:off x="2272764" y="3288112"/>
          <a:ext cx="3133467" cy="455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5000"/>
            </a:spcAft>
          </a:pPr>
          <a:r>
            <a:rPr lang="vi-VN" sz="1800" kern="1200" dirty="0" smtClean="0"/>
            <a:t>Class diagram</a:t>
          </a:r>
          <a:endParaRPr lang="en-US" sz="1800" kern="1200" dirty="0"/>
        </a:p>
      </dsp:txBody>
      <dsp:txXfrm>
        <a:off x="2272764" y="3288112"/>
        <a:ext cx="3133467" cy="4557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F6781-B4EF-4F06-B03C-856230B15742}">
      <dsp:nvSpPr>
        <dsp:cNvPr id="0" name=""/>
        <dsp:cNvSpPr/>
      </dsp:nvSpPr>
      <dsp:spPr>
        <a:xfrm>
          <a:off x="817527" y="133235"/>
          <a:ext cx="4774206" cy="3528120"/>
        </a:xfrm>
        <a:prstGeom prst="rect">
          <a:avLst/>
        </a:prstGeom>
        <a:blipFill rotWithShape="1">
          <a:blip xmlns:r="http://schemas.openxmlformats.org/officeDocument/2006/relationships" r:embed="rId1"/>
          <a:stretch>
            <a:fillRect/>
          </a:stretch>
        </a:blipFill>
        <a:ln>
          <a:noFill/>
        </a:ln>
        <a:effectLst>
          <a:reflection blurRad="6350" stA="50000" endA="300" endPos="38500" dist="50800" dir="5400000" sy="-100000" algn="bl" rotWithShape="0"/>
          <a:softEdge rad="63500"/>
        </a:effectLst>
      </dsp:spPr>
      <dsp:style>
        <a:lnRef idx="0">
          <a:scrgbClr r="0" g="0" b="0"/>
        </a:lnRef>
        <a:fillRef idx="1">
          <a:scrgbClr r="0" g="0" b="0"/>
        </a:fillRef>
        <a:effectRef idx="0">
          <a:scrgbClr r="0" g="0" b="0"/>
        </a:effectRef>
        <a:fontRef idx="minor"/>
      </dsp:style>
    </dsp:sp>
    <dsp:sp modelId="{60A5E075-0B4E-4F91-BAA2-11C5F14089B9}">
      <dsp:nvSpPr>
        <dsp:cNvPr id="0" name=""/>
        <dsp:cNvSpPr/>
      </dsp:nvSpPr>
      <dsp:spPr>
        <a:xfrm>
          <a:off x="2272764" y="3288112"/>
          <a:ext cx="3133467" cy="45570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5000"/>
            </a:spcAft>
          </a:pPr>
          <a:r>
            <a:rPr lang="vi-VN" sz="1800" kern="1200" dirty="0" smtClean="0">
              <a:solidFill>
                <a:sysClr val="window" lastClr="FFFFFF"/>
              </a:solidFill>
              <a:latin typeface="Arial" panose="020B0604020202020204" pitchFamily="34" charset="0"/>
              <a:ea typeface="+mn-ea"/>
              <a:cs typeface="+mn-cs"/>
            </a:rPr>
            <a:t>Sequence diagram</a:t>
          </a:r>
          <a:endParaRPr lang="en-US" sz="1800" kern="1200" dirty="0">
            <a:solidFill>
              <a:sysClr val="window" lastClr="FFFFFF"/>
            </a:solidFill>
            <a:latin typeface="Calibri"/>
            <a:ea typeface="+mn-ea"/>
            <a:cs typeface="+mn-cs"/>
          </a:endParaRPr>
        </a:p>
      </dsp:txBody>
      <dsp:txXfrm>
        <a:off x="2272764" y="3288112"/>
        <a:ext cx="3133467" cy="4557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53946-13F8-471D-9B1B-D2A6B89FACD8}">
      <dsp:nvSpPr>
        <dsp:cNvPr id="0" name=""/>
        <dsp:cNvSpPr/>
      </dsp:nvSpPr>
      <dsp:spPr>
        <a:xfrm>
          <a:off x="4426" y="813999"/>
          <a:ext cx="1911829" cy="1427140"/>
        </a:xfrm>
        <a:prstGeom prst="round2SameRect">
          <a:avLst>
            <a:gd name="adj1" fmla="val 8000"/>
            <a:gd name="adj2" fmla="val 0"/>
          </a:avLst>
        </a:prstGeom>
        <a:blipFill rotWithShape="0">
          <a:blip xmlns:r="http://schemas.openxmlformats.org/officeDocument/2006/relationships" r:embed="rId1"/>
          <a:stretch>
            <a:fillRect l="-17000" r="-17000"/>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1D6386B-26EE-488C-8A7E-C36A5A2FC79A}">
      <dsp:nvSpPr>
        <dsp:cNvPr id="0" name=""/>
        <dsp:cNvSpPr/>
      </dsp:nvSpPr>
      <dsp:spPr>
        <a:xfrm>
          <a:off x="4426" y="2241140"/>
          <a:ext cx="1911829" cy="613670"/>
        </a:xfrm>
        <a:prstGeom prst="rect">
          <a:avLst/>
        </a:prstGeom>
        <a:solidFill>
          <a:schemeClr val="accent1">
            <a:hueOff val="0"/>
            <a:satOff val="0"/>
            <a:lumOff val="0"/>
            <a:alpha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smtClean="0"/>
            <a:t>UNIT TEST</a:t>
          </a:r>
          <a:endParaRPr lang="vi-VN" sz="1700" b="1" kern="1200" dirty="0"/>
        </a:p>
      </dsp:txBody>
      <dsp:txXfrm>
        <a:off x="4426" y="2241140"/>
        <a:ext cx="1346358" cy="613670"/>
      </dsp:txXfrm>
    </dsp:sp>
    <dsp:sp modelId="{1167E6F8-8FA2-4038-920F-5B8AA1506603}">
      <dsp:nvSpPr>
        <dsp:cNvPr id="0" name=""/>
        <dsp:cNvSpPr/>
      </dsp:nvSpPr>
      <dsp:spPr>
        <a:xfrm>
          <a:off x="1404867" y="2338615"/>
          <a:ext cx="669140" cy="669140"/>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rgbClr val="00B0F0">
              <a:alpha val="90000"/>
            </a:srgbClr>
          </a:solidFill>
          <a:prstDash val="solid"/>
        </a:ln>
        <a:effectLst/>
      </dsp:spPr>
      <dsp:style>
        <a:lnRef idx="2">
          <a:scrgbClr r="0" g="0" b="0"/>
        </a:lnRef>
        <a:fillRef idx="1">
          <a:scrgbClr r="0" g="0" b="0"/>
        </a:fillRef>
        <a:effectRef idx="0">
          <a:scrgbClr r="0" g="0" b="0"/>
        </a:effectRef>
        <a:fontRef idx="minor"/>
      </dsp:style>
    </dsp:sp>
    <dsp:sp modelId="{5A004F10-F7D1-4AED-9B3B-899F70F7FE81}">
      <dsp:nvSpPr>
        <dsp:cNvPr id="0" name=""/>
        <dsp:cNvSpPr/>
      </dsp:nvSpPr>
      <dsp:spPr>
        <a:xfrm>
          <a:off x="2239783" y="813999"/>
          <a:ext cx="1911829" cy="1427140"/>
        </a:xfrm>
        <a:prstGeom prst="round2SameRect">
          <a:avLst>
            <a:gd name="adj1" fmla="val 8000"/>
            <a:gd name="adj2" fmla="val 0"/>
          </a:avLst>
        </a:prstGeom>
        <a:blipFill dpi="0" rotWithShape="0">
          <a:blip xmlns:r="http://schemas.openxmlformats.org/officeDocument/2006/relationships" r:embed="rId3"/>
          <a:srcRect/>
          <a:stretch>
            <a:fillRect l="-17000" r="-17000"/>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C92D5E7D-0913-4B34-A1E0-B385C754033C}">
      <dsp:nvSpPr>
        <dsp:cNvPr id="0" name=""/>
        <dsp:cNvSpPr/>
      </dsp:nvSpPr>
      <dsp:spPr>
        <a:xfrm>
          <a:off x="2239783" y="2241140"/>
          <a:ext cx="1911829" cy="613670"/>
        </a:xfrm>
        <a:prstGeom prst="rect">
          <a:avLst/>
        </a:prstGeom>
        <a:solidFill>
          <a:schemeClr val="accent1">
            <a:hueOff val="0"/>
            <a:satOff val="0"/>
            <a:lumOff val="0"/>
            <a:alpha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smtClean="0"/>
            <a:t>INTEGRATION TEST</a:t>
          </a:r>
          <a:endParaRPr lang="vi-VN" sz="1700" b="1" kern="1200" dirty="0"/>
        </a:p>
      </dsp:txBody>
      <dsp:txXfrm>
        <a:off x="2239783" y="2241140"/>
        <a:ext cx="1346358" cy="613670"/>
      </dsp:txXfrm>
    </dsp:sp>
    <dsp:sp modelId="{132BB89D-7A20-40FB-97C9-863D73A77A97}">
      <dsp:nvSpPr>
        <dsp:cNvPr id="0" name=""/>
        <dsp:cNvSpPr/>
      </dsp:nvSpPr>
      <dsp:spPr>
        <a:xfrm>
          <a:off x="3640225" y="2338615"/>
          <a:ext cx="669140" cy="66914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rgbClr val="00B0F0">
              <a:alpha val="90000"/>
            </a:srgbClr>
          </a:solidFill>
          <a:prstDash val="solid"/>
        </a:ln>
        <a:effectLst/>
      </dsp:spPr>
      <dsp:style>
        <a:lnRef idx="2">
          <a:scrgbClr r="0" g="0" b="0"/>
        </a:lnRef>
        <a:fillRef idx="1">
          <a:scrgbClr r="0" g="0" b="0"/>
        </a:fillRef>
        <a:effectRef idx="0">
          <a:scrgbClr r="0" g="0" b="0"/>
        </a:effectRef>
        <a:fontRef idx="minor"/>
      </dsp:style>
    </dsp:sp>
    <dsp:sp modelId="{87E409A4-906C-4D03-B6D3-CA008FA2321D}">
      <dsp:nvSpPr>
        <dsp:cNvPr id="0" name=""/>
        <dsp:cNvSpPr/>
      </dsp:nvSpPr>
      <dsp:spPr>
        <a:xfrm>
          <a:off x="4475140" y="813999"/>
          <a:ext cx="1911829" cy="1427140"/>
        </a:xfrm>
        <a:prstGeom prst="round2SameRect">
          <a:avLst>
            <a:gd name="adj1" fmla="val 8000"/>
            <a:gd name="adj2" fmla="val 0"/>
          </a:avLst>
        </a:prstGeom>
        <a:blipFill dpi="0" rotWithShape="0">
          <a:blip xmlns:r="http://schemas.openxmlformats.org/officeDocument/2006/relationships" r:embed="rId4"/>
          <a:srcRect/>
          <a:stretch>
            <a:fillRect t="-4000" b="-9000"/>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857EB9E8-6335-426D-9BAC-43C08B9C2378}">
      <dsp:nvSpPr>
        <dsp:cNvPr id="0" name=""/>
        <dsp:cNvSpPr/>
      </dsp:nvSpPr>
      <dsp:spPr>
        <a:xfrm>
          <a:off x="4475140" y="2241140"/>
          <a:ext cx="1911829" cy="613670"/>
        </a:xfrm>
        <a:prstGeom prst="rect">
          <a:avLst/>
        </a:prstGeom>
        <a:solidFill>
          <a:schemeClr val="accent1">
            <a:hueOff val="0"/>
            <a:satOff val="0"/>
            <a:lumOff val="0"/>
            <a:alpha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smtClean="0"/>
            <a:t>SYSTEM TEST</a:t>
          </a:r>
          <a:endParaRPr lang="vi-VN" sz="1700" b="1" kern="1200" dirty="0"/>
        </a:p>
      </dsp:txBody>
      <dsp:txXfrm>
        <a:off x="4475140" y="2241140"/>
        <a:ext cx="1346358" cy="613670"/>
      </dsp:txXfrm>
    </dsp:sp>
    <dsp:sp modelId="{F50D9371-5E87-48DD-BC80-A99300E6056F}">
      <dsp:nvSpPr>
        <dsp:cNvPr id="0" name=""/>
        <dsp:cNvSpPr/>
      </dsp:nvSpPr>
      <dsp:spPr>
        <a:xfrm>
          <a:off x="5875582" y="2338615"/>
          <a:ext cx="669140" cy="669140"/>
        </a:xfrm>
        <a:prstGeom prst="ellipse">
          <a:avLst/>
        </a:prstGeom>
        <a:blipFill dpi="0" rotWithShape="1">
          <a:blip xmlns:r="http://schemas.openxmlformats.org/officeDocument/2006/relationships" r:embed="rId5"/>
          <a:srcRect/>
          <a:stretch>
            <a:fillRect l="-17000" r="-17000"/>
          </a:stretch>
        </a:blipFill>
        <a:ln w="25400" cap="flat" cmpd="sng" algn="ctr">
          <a:solidFill>
            <a:srgbClr val="00B0F0">
              <a:alpha val="90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0AD28-C50A-4C48-9C7E-DF3F15EAA6CF}">
      <dsp:nvSpPr>
        <dsp:cNvPr id="0" name=""/>
        <dsp:cNvSpPr/>
      </dsp:nvSpPr>
      <dsp:spPr>
        <a:xfrm>
          <a:off x="3419" y="81383"/>
          <a:ext cx="1060031" cy="636018"/>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chemeClr val="tx1"/>
              </a:solidFill>
              <a:effectLst/>
            </a:rPr>
            <a:t>Requirements analysis</a:t>
          </a:r>
          <a:endParaRPr lang="en-US" sz="1200" b="1" kern="1200" dirty="0"/>
        </a:p>
      </dsp:txBody>
      <dsp:txXfrm>
        <a:off x="22047" y="100011"/>
        <a:ext cx="1022775" cy="598762"/>
      </dsp:txXfrm>
    </dsp:sp>
    <dsp:sp modelId="{BB7A52DE-1090-4168-ADCD-FEFE20CEF665}">
      <dsp:nvSpPr>
        <dsp:cNvPr id="0" name=""/>
        <dsp:cNvSpPr/>
      </dsp:nvSpPr>
      <dsp:spPr>
        <a:xfrm>
          <a:off x="1169453" y="267949"/>
          <a:ext cx="224726" cy="26288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169453" y="320526"/>
        <a:ext cx="157308" cy="157733"/>
      </dsp:txXfrm>
    </dsp:sp>
    <dsp:sp modelId="{85147E14-4749-448E-9C94-BF3B12A105B5}">
      <dsp:nvSpPr>
        <dsp:cNvPr id="0" name=""/>
        <dsp:cNvSpPr/>
      </dsp:nvSpPr>
      <dsp:spPr>
        <a:xfrm>
          <a:off x="1487462" y="81383"/>
          <a:ext cx="1060031" cy="636018"/>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chemeClr val="tx1"/>
              </a:solidFill>
              <a:effectLst/>
            </a:rPr>
            <a:t>Test planning</a:t>
          </a:r>
          <a:endParaRPr lang="en-US" sz="1200" kern="1200" dirty="0"/>
        </a:p>
      </dsp:txBody>
      <dsp:txXfrm>
        <a:off x="1506090" y="100011"/>
        <a:ext cx="1022775" cy="598762"/>
      </dsp:txXfrm>
    </dsp:sp>
    <dsp:sp modelId="{3253469A-BDB9-47EA-BCCF-563600C8C4A0}">
      <dsp:nvSpPr>
        <dsp:cNvPr id="0" name=""/>
        <dsp:cNvSpPr/>
      </dsp:nvSpPr>
      <dsp:spPr>
        <a:xfrm>
          <a:off x="2653497" y="267949"/>
          <a:ext cx="224726" cy="26288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653497" y="320526"/>
        <a:ext cx="157308" cy="157733"/>
      </dsp:txXfrm>
    </dsp:sp>
    <dsp:sp modelId="{B059F319-69A7-413C-8713-F757B18CDAB8}">
      <dsp:nvSpPr>
        <dsp:cNvPr id="0" name=""/>
        <dsp:cNvSpPr/>
      </dsp:nvSpPr>
      <dsp:spPr>
        <a:xfrm>
          <a:off x="2971506" y="81383"/>
          <a:ext cx="1060031" cy="636018"/>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chemeClr val="tx1"/>
              </a:solidFill>
              <a:effectLst/>
            </a:rPr>
            <a:t>Test development</a:t>
          </a:r>
          <a:endParaRPr lang="en-US" sz="1200" kern="1200" dirty="0"/>
        </a:p>
      </dsp:txBody>
      <dsp:txXfrm>
        <a:off x="2990134" y="100011"/>
        <a:ext cx="1022775" cy="598762"/>
      </dsp:txXfrm>
    </dsp:sp>
    <dsp:sp modelId="{2078703A-C4C6-4186-AB09-A0FDE2ACC8E9}">
      <dsp:nvSpPr>
        <dsp:cNvPr id="0" name=""/>
        <dsp:cNvSpPr/>
      </dsp:nvSpPr>
      <dsp:spPr>
        <a:xfrm>
          <a:off x="4137540" y="267949"/>
          <a:ext cx="224726" cy="26288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137540" y="320526"/>
        <a:ext cx="157308" cy="157733"/>
      </dsp:txXfrm>
    </dsp:sp>
    <dsp:sp modelId="{04275A47-F207-44C9-A890-DBB7720A6318}">
      <dsp:nvSpPr>
        <dsp:cNvPr id="0" name=""/>
        <dsp:cNvSpPr/>
      </dsp:nvSpPr>
      <dsp:spPr>
        <a:xfrm>
          <a:off x="4455549" y="81383"/>
          <a:ext cx="1060031" cy="636018"/>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chemeClr val="tx1"/>
              </a:solidFill>
              <a:effectLst/>
            </a:rPr>
            <a:t>Test execution</a:t>
          </a:r>
          <a:endParaRPr lang="en-US" sz="1200" kern="1200" dirty="0"/>
        </a:p>
      </dsp:txBody>
      <dsp:txXfrm>
        <a:off x="4474177" y="100011"/>
        <a:ext cx="1022775" cy="598762"/>
      </dsp:txXfrm>
    </dsp:sp>
    <dsp:sp modelId="{AEC4EF47-78B6-416D-B1D7-86265E269514}">
      <dsp:nvSpPr>
        <dsp:cNvPr id="0" name=""/>
        <dsp:cNvSpPr/>
      </dsp:nvSpPr>
      <dsp:spPr>
        <a:xfrm>
          <a:off x="5621584" y="267949"/>
          <a:ext cx="224726" cy="26288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621584" y="320526"/>
        <a:ext cx="157308" cy="157733"/>
      </dsp:txXfrm>
    </dsp:sp>
    <dsp:sp modelId="{0EC52C51-3D8E-4397-9E30-5A169D6E2F5A}">
      <dsp:nvSpPr>
        <dsp:cNvPr id="0" name=""/>
        <dsp:cNvSpPr/>
      </dsp:nvSpPr>
      <dsp:spPr>
        <a:xfrm>
          <a:off x="5939593" y="81383"/>
          <a:ext cx="1060031" cy="636018"/>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chemeClr val="tx1"/>
              </a:solidFill>
              <a:effectLst/>
            </a:rPr>
            <a:t>Test reporting</a:t>
          </a:r>
          <a:endParaRPr lang="en-US" sz="1200" kern="1200" dirty="0"/>
        </a:p>
      </dsp:txBody>
      <dsp:txXfrm>
        <a:off x="5958221" y="100011"/>
        <a:ext cx="1022775" cy="598762"/>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09D751-3292-4478-88A3-2E379BA1765D}" type="datetimeFigureOut">
              <a:rPr lang="it-IT" smtClean="0"/>
              <a:pPr/>
              <a:t>17/04/2014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463DC5-44D5-4EC1-8302-B1BC5D5DC404}" type="slidenum">
              <a:rPr lang="it-IT" smtClean="0"/>
              <a:pPr/>
              <a:t>‹#›</a:t>
            </a:fld>
            <a:endParaRPr lang="it-IT"/>
          </a:p>
        </p:txBody>
      </p:sp>
    </p:spTree>
    <p:extLst>
      <p:ext uri="{BB962C8B-B14F-4D97-AF65-F5344CB8AC3E}">
        <p14:creationId xmlns:p14="http://schemas.microsoft.com/office/powerpoint/2010/main" xmlns="" val="3565215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1928C-AC38-40CC-B21C-26FF5B2F0544}" type="datetimeFigureOut">
              <a:rPr lang="it-IT" smtClean="0"/>
              <a:pPr/>
              <a:t>17/04/2014</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DEA31-FCB9-4459-9DC6-94DEF03DBEAD}" type="slidenum">
              <a:rPr lang="it-IT" smtClean="0"/>
              <a:pPr/>
              <a:t>‹#›</a:t>
            </a:fld>
            <a:endParaRPr lang="it-IT"/>
          </a:p>
        </p:txBody>
      </p:sp>
    </p:spTree>
    <p:extLst>
      <p:ext uri="{BB962C8B-B14F-4D97-AF65-F5344CB8AC3E}">
        <p14:creationId xmlns:p14="http://schemas.microsoft.com/office/powerpoint/2010/main" xmlns="" val="306825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u="sng" baseline="0" dirty="0" smtClean="0"/>
              <a:t>TheND edit: Đầu tiên em xin gửi lời chào tới các thầy trong hội đồng cùng tất cả mọi người đã có mặt tại buổi bve đồ án ngày hôm nay.</a:t>
            </a:r>
          </a:p>
          <a:p>
            <a:r>
              <a:rPr lang="it-IT" u="sng" baseline="0" dirty="0" smtClean="0"/>
              <a:t>Chúng em – nhóm đồ án số 19 – xin mang đến buổi bảo vệ đồ án tốt nghiệp này một dự án mang tên Falcon – mobile augmented reality. Ứng dụng của công nghệ thực tế tăng cường trên mobile. </a:t>
            </a:r>
          </a:p>
          <a:p>
            <a:pPr marL="0" marR="0" indent="0" algn="l" defTabSz="914400" rtl="0" eaLnBrk="1" fontAlgn="auto" latinLnBrk="0" hangingPunct="1">
              <a:lnSpc>
                <a:spcPct val="100000"/>
              </a:lnSpc>
              <a:spcBef>
                <a:spcPts val="0"/>
              </a:spcBef>
              <a:spcAft>
                <a:spcPts val="0"/>
              </a:spcAft>
              <a:buClrTx/>
              <a:buSzTx/>
              <a:buFontTx/>
              <a:buNone/>
              <a:tabLst/>
              <a:defRPr/>
            </a:pPr>
            <a:r>
              <a:rPr lang="it-IT" u="sng" baseline="0" dirty="0" smtClean="0"/>
              <a:t>Trước khi vào phần trình bày chính, em xin được giới thiệu đôi chút về cái tên của dự án – Falcon. Như mọi người có thể thấy icon chính của sản phẩm,. Một chú chim ưng được vẽ cách điệu với đôi mắt làm điểm nhấn.</a:t>
            </a:r>
          </a:p>
          <a:p>
            <a:r>
              <a:rPr lang="it-IT" u="sng" baseline="0" dirty="0" smtClean="0"/>
              <a:t>Falcon khi dịch sang tiếng việt có nghĩa là  chim ưng- một loài chim sở hữu cặp mắt nhanh nhạy và tinh tường – cho nên điều chúng em mong muốn đưa vào sản phầm này – với các chức năng chính đều liên quan </a:t>
            </a:r>
            <a:r>
              <a:rPr lang="en-US" u="sng" baseline="0" noProof="0" dirty="0" err="1" smtClean="0"/>
              <a:t>đến</a:t>
            </a:r>
            <a:r>
              <a:rPr lang="it-IT" u="sng" baseline="0" dirty="0" smtClean="0"/>
              <a:t> camera tượng trưng cho đôi mắt của chiếc điện thoại - cũng sẽ nhanh và nhạy như vậy để có thể mang đến cho người dùng một trải nghiệm tốt nhất có thể với công nghệ thực tại ảo.</a:t>
            </a:r>
          </a:p>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xmlns="" val="317853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Non-function </a:t>
            </a:r>
            <a:endParaRPr lang="en-US" baseline="0" dirty="0" smtClean="0"/>
          </a:p>
          <a:p>
            <a:r>
              <a:rPr lang="en-US" baseline="0" dirty="0" err="1" smtClean="0"/>
              <a:t>Độ</a:t>
            </a:r>
            <a:r>
              <a:rPr lang="en-US" baseline="0" dirty="0" smtClean="0"/>
              <a:t> tin </a:t>
            </a:r>
            <a:r>
              <a:rPr lang="en-US" baseline="0" dirty="0" err="1" smtClean="0"/>
              <a:t>cậy</a:t>
            </a:r>
            <a:endParaRPr lang="en-US" baseline="0" dirty="0" smtClean="0"/>
          </a:p>
          <a:p>
            <a:r>
              <a:rPr lang="en-US" baseline="0" dirty="0" smtClean="0"/>
              <a:t>   App </a:t>
            </a:r>
            <a:r>
              <a:rPr lang="en-US" baseline="0" dirty="0" err="1" smtClean="0"/>
              <a:t>phải</a:t>
            </a:r>
            <a:r>
              <a:rPr lang="en-US" baseline="0" dirty="0" smtClean="0"/>
              <a:t> </a:t>
            </a:r>
            <a:r>
              <a:rPr lang="en-US" baseline="0" dirty="0" err="1" smtClean="0"/>
              <a:t>không</a:t>
            </a:r>
            <a:r>
              <a:rPr lang="en-US" baseline="0" dirty="0" smtClean="0"/>
              <a:t> </a:t>
            </a:r>
            <a:r>
              <a:rPr lang="en-US" baseline="0" dirty="0" err="1" smtClean="0"/>
              <a:t>bị</a:t>
            </a:r>
            <a:r>
              <a:rPr lang="en-US" baseline="0" dirty="0" smtClean="0"/>
              <a:t> </a:t>
            </a:r>
            <a:r>
              <a:rPr lang="en-US" baseline="0" dirty="0" err="1" smtClean="0"/>
              <a:t>xung</a:t>
            </a:r>
            <a:r>
              <a:rPr lang="en-US" baseline="0" dirty="0" smtClean="0"/>
              <a:t> </a:t>
            </a:r>
            <a:r>
              <a:rPr lang="en-US" baseline="0" dirty="0" err="1" smtClean="0"/>
              <a:t>đột</a:t>
            </a:r>
            <a:r>
              <a:rPr lang="en-US" baseline="0" dirty="0" smtClean="0"/>
              <a:t> </a:t>
            </a:r>
            <a:r>
              <a:rPr lang="en-US" baseline="0" dirty="0" err="1" smtClean="0"/>
              <a:t>với</a:t>
            </a:r>
            <a:r>
              <a:rPr lang="en-US" baseline="0" dirty="0" smtClean="0"/>
              <a:t> app </a:t>
            </a:r>
            <a:r>
              <a:rPr lang="en-US" baseline="0" dirty="0" err="1" smtClean="0"/>
              <a:t>khác</a:t>
            </a:r>
            <a:endParaRPr lang="en-US" baseline="0" dirty="0" smtClean="0"/>
          </a:p>
          <a:p>
            <a:r>
              <a:rPr lang="en-US" baseline="0" dirty="0" err="1" smtClean="0"/>
              <a:t>Dễ</a:t>
            </a:r>
            <a:r>
              <a:rPr lang="en-US" baseline="0" dirty="0" smtClean="0"/>
              <a:t> </a:t>
            </a:r>
            <a:r>
              <a:rPr lang="en-US" baseline="0" dirty="0" err="1" smtClean="0"/>
              <a:t>sử</a:t>
            </a:r>
            <a:r>
              <a:rPr lang="en-US" baseline="0" dirty="0" smtClean="0"/>
              <a:t> </a:t>
            </a:r>
            <a:r>
              <a:rPr lang="en-US" baseline="0" dirty="0" err="1" smtClean="0"/>
              <a:t>dụng</a:t>
            </a:r>
            <a:endParaRPr lang="en-US" baseline="0" dirty="0" smtClean="0"/>
          </a:p>
          <a:p>
            <a:r>
              <a:rPr lang="en-US" baseline="0" dirty="0" smtClean="0"/>
              <a:t>   </a:t>
            </a:r>
            <a:r>
              <a:rPr lang="en-US" baseline="0" dirty="0" err="1" smtClean="0"/>
              <a:t>Giao</a:t>
            </a:r>
            <a:r>
              <a:rPr lang="en-US" baseline="0" dirty="0" smtClean="0"/>
              <a:t> </a:t>
            </a:r>
            <a:r>
              <a:rPr lang="en-US" baseline="0" dirty="0" err="1" smtClean="0"/>
              <a:t>diện</a:t>
            </a:r>
            <a:r>
              <a:rPr lang="en-US" baseline="0" dirty="0" smtClean="0"/>
              <a:t> </a:t>
            </a:r>
            <a:r>
              <a:rPr lang="en-US" baseline="0" dirty="0" err="1" smtClean="0"/>
              <a:t>rõ</a:t>
            </a:r>
            <a:r>
              <a:rPr lang="en-US" baseline="0" dirty="0" smtClean="0"/>
              <a:t> </a:t>
            </a:r>
            <a:r>
              <a:rPr lang="en-US" baseline="0" dirty="0" err="1" smtClean="0"/>
              <a:t>ràng</a:t>
            </a:r>
            <a:endParaRPr lang="en-US" baseline="0" dirty="0" smtClean="0"/>
          </a:p>
          <a:p>
            <a:r>
              <a:rPr lang="en-US" baseline="0" dirty="0" smtClean="0"/>
              <a:t>   </a:t>
            </a:r>
            <a:r>
              <a:rPr lang="en-US" baseline="0" dirty="0" err="1" smtClean="0"/>
              <a:t>Cung</a:t>
            </a:r>
            <a:r>
              <a:rPr lang="en-US" baseline="0" dirty="0" smtClean="0"/>
              <a:t> </a:t>
            </a:r>
            <a:r>
              <a:rPr lang="en-US" baseline="0" dirty="0" err="1" smtClean="0"/>
              <a:t>cấp</a:t>
            </a:r>
            <a:r>
              <a:rPr lang="en-US" baseline="0" dirty="0" smtClean="0"/>
              <a:t> user manual, demo</a:t>
            </a:r>
          </a:p>
          <a:p>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dễ</a:t>
            </a:r>
            <a:r>
              <a:rPr lang="en-US" baseline="0" dirty="0" smtClean="0"/>
              <a:t> </a:t>
            </a:r>
            <a:r>
              <a:rPr lang="en-US" baseline="0" dirty="0" err="1" smtClean="0"/>
              <a:t>dàng</a:t>
            </a:r>
            <a:r>
              <a:rPr lang="en-US" baseline="0" dirty="0" smtClean="0"/>
              <a:t> </a:t>
            </a:r>
            <a:r>
              <a:rPr lang="en-US" baseline="0" dirty="0" err="1" smtClean="0"/>
              <a:t>bảo</a:t>
            </a:r>
            <a:r>
              <a:rPr lang="en-US" baseline="0" dirty="0" smtClean="0"/>
              <a:t> </a:t>
            </a:r>
            <a:r>
              <a:rPr lang="en-US" baseline="0" dirty="0" err="1" smtClean="0"/>
              <a:t>trì</a:t>
            </a:r>
            <a:r>
              <a:rPr lang="en-US" baseline="0" dirty="0" smtClean="0"/>
              <a:t>, </a:t>
            </a:r>
            <a:r>
              <a:rPr lang="en-US" baseline="0" dirty="0" err="1" smtClean="0"/>
              <a:t>nâng</a:t>
            </a:r>
            <a:r>
              <a:rPr lang="en-US" baseline="0" dirty="0" smtClean="0"/>
              <a:t> </a:t>
            </a:r>
            <a:r>
              <a:rPr lang="en-US" baseline="0" dirty="0" err="1" smtClean="0"/>
              <a:t>cấp</a:t>
            </a:r>
            <a:endParaRPr lang="en-US" baseline="0" dirty="0" smtClean="0"/>
          </a:p>
          <a:p>
            <a:r>
              <a:rPr lang="en-US" baseline="0" dirty="0" smtClean="0"/>
              <a:t>   </a:t>
            </a:r>
            <a:r>
              <a:rPr lang="en-US" baseline="0" dirty="0" err="1" smtClean="0"/>
              <a:t>Tuân</a:t>
            </a:r>
            <a:r>
              <a:rPr lang="en-US" baseline="0" dirty="0" smtClean="0"/>
              <a:t> </a:t>
            </a:r>
            <a:r>
              <a:rPr lang="en-US" baseline="0" dirty="0" err="1" smtClean="0"/>
              <a:t>thủ</a:t>
            </a:r>
            <a:r>
              <a:rPr lang="en-US" baseline="0" dirty="0" smtClean="0"/>
              <a:t> coding convention</a:t>
            </a:r>
          </a:p>
          <a:p>
            <a:r>
              <a:rPr lang="en-US" baseline="0" dirty="0" smtClean="0"/>
              <a:t>    Log </a:t>
            </a:r>
            <a:r>
              <a:rPr lang="en-US" baseline="0" dirty="0" err="1" smtClean="0"/>
              <a:t>lại</a:t>
            </a:r>
            <a:r>
              <a:rPr lang="en-US" baseline="0" dirty="0" smtClean="0"/>
              <a:t> </a:t>
            </a:r>
            <a:r>
              <a:rPr lang="en-US" baseline="0" dirty="0" err="1" smtClean="0"/>
              <a:t>hết</a:t>
            </a:r>
            <a:r>
              <a:rPr lang="en-US" baseline="0" dirty="0" smtClean="0"/>
              <a:t> </a:t>
            </a:r>
            <a:r>
              <a:rPr lang="en-US" baseline="0" dirty="0" err="1" smtClean="0"/>
              <a:t>các</a:t>
            </a:r>
            <a:r>
              <a:rPr lang="en-US" baseline="0" dirty="0" smtClean="0"/>
              <a:t> </a:t>
            </a:r>
            <a:r>
              <a:rPr lang="en-US" baseline="0" dirty="0" err="1" smtClean="0"/>
              <a:t>lỗi</a:t>
            </a:r>
            <a:endParaRPr lang="en-US" baseline="0" dirty="0" smtClean="0"/>
          </a:p>
          <a:p>
            <a:r>
              <a:rPr lang="en-US" baseline="0" dirty="0" smtClean="0"/>
              <a:t>    </a:t>
            </a:r>
            <a:r>
              <a:rPr lang="en-US" baseline="0" dirty="0" err="1" smtClean="0"/>
              <a:t>Mỗi</a:t>
            </a:r>
            <a:r>
              <a:rPr lang="en-US" baseline="0" dirty="0" smtClean="0"/>
              <a:t> </a:t>
            </a:r>
            <a:r>
              <a:rPr lang="en-US" baseline="0" dirty="0" err="1" smtClean="0"/>
              <a:t>khi</a:t>
            </a:r>
            <a:r>
              <a:rPr lang="en-US" baseline="0" dirty="0" smtClean="0"/>
              <a:t> update </a:t>
            </a:r>
            <a:r>
              <a:rPr lang="en-US" baseline="0" dirty="0" err="1" smtClean="0"/>
              <a:t>phiên</a:t>
            </a:r>
            <a:r>
              <a:rPr lang="en-US" baseline="0" dirty="0" smtClean="0"/>
              <a:t> </a:t>
            </a:r>
            <a:r>
              <a:rPr lang="en-US" baseline="0" dirty="0" err="1" smtClean="0"/>
              <a:t>bản</a:t>
            </a:r>
            <a:r>
              <a:rPr lang="en-US" baseline="0" dirty="0" smtClean="0"/>
              <a:t> </a:t>
            </a:r>
            <a:r>
              <a:rPr lang="en-US" baseline="0" dirty="0" err="1" smtClean="0"/>
              <a:t>mới</a:t>
            </a:r>
            <a:r>
              <a:rPr lang="en-US" baseline="0" dirty="0" smtClean="0"/>
              <a:t> </a:t>
            </a:r>
            <a:r>
              <a:rPr lang="en-US" baseline="0" dirty="0" err="1" smtClean="0"/>
              <a:t>đều</a:t>
            </a:r>
            <a:r>
              <a:rPr lang="en-US" baseline="0" dirty="0" smtClean="0"/>
              <a:t> </a:t>
            </a:r>
            <a:r>
              <a:rPr lang="en-US" baseline="0" dirty="0" err="1" smtClean="0"/>
              <a:t>có</a:t>
            </a:r>
            <a:r>
              <a:rPr lang="en-US" baseline="0" dirty="0" smtClean="0"/>
              <a:t> note</a:t>
            </a:r>
          </a:p>
          <a:p>
            <a:r>
              <a:rPr lang="en-US" baseline="0" dirty="0" smtClean="0"/>
              <a:t>Performance</a:t>
            </a:r>
          </a:p>
          <a:p>
            <a:r>
              <a:rPr lang="en-US" baseline="0" dirty="0" smtClean="0"/>
              <a:t>    Timeout </a:t>
            </a:r>
            <a:r>
              <a:rPr lang="en-US" baseline="0" dirty="0" err="1" smtClean="0"/>
              <a:t>cho</a:t>
            </a:r>
            <a:r>
              <a:rPr lang="en-US" baseline="0" dirty="0" smtClean="0"/>
              <a:t> order 15s</a:t>
            </a:r>
          </a:p>
          <a:p>
            <a:r>
              <a:rPr lang="en-US" baseline="0" dirty="0" smtClean="0"/>
              <a:t>    Timeout </a:t>
            </a:r>
            <a:r>
              <a:rPr lang="en-US" baseline="0" dirty="0" err="1" smtClean="0"/>
              <a:t>cho</a:t>
            </a:r>
            <a:r>
              <a:rPr lang="en-US" baseline="0" dirty="0" smtClean="0"/>
              <a:t> download 15s</a:t>
            </a:r>
          </a:p>
        </p:txBody>
      </p:sp>
      <p:sp>
        <p:nvSpPr>
          <p:cNvPr id="4" name="Slide Number Placeholder 3"/>
          <p:cNvSpPr>
            <a:spLocks noGrp="1"/>
          </p:cNvSpPr>
          <p:nvPr>
            <p:ph type="sldNum" sz="quarter" idx="10"/>
          </p:nvPr>
        </p:nvSpPr>
        <p:spPr/>
        <p:txBody>
          <a:bodyPr/>
          <a:lstStyle/>
          <a:p>
            <a:fld id="{09BDEA31-FCB9-4459-9DC6-94DEF03DBEAD}" type="slidenum">
              <a:rPr lang="it-IT" smtClean="0"/>
              <a:pPr/>
              <a:t>14</a:t>
            </a:fld>
            <a:endParaRPr lang="it-IT"/>
          </a:p>
        </p:txBody>
      </p:sp>
    </p:spTree>
    <p:extLst>
      <p:ext uri="{BB962C8B-B14F-4D97-AF65-F5344CB8AC3E}">
        <p14:creationId xmlns:p14="http://schemas.microsoft.com/office/powerpoint/2010/main" xmlns="" val="9831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Đây</a:t>
            </a:r>
            <a:r>
              <a:rPr lang="en-US" baseline="0" dirty="0" smtClean="0"/>
              <a:t> </a:t>
            </a:r>
            <a:r>
              <a:rPr lang="en-US" baseline="0" dirty="0" err="1" smtClean="0"/>
              <a:t>là</a:t>
            </a:r>
            <a:r>
              <a:rPr lang="en-US" baseline="0" dirty="0" smtClean="0"/>
              <a:t> use case </a:t>
            </a:r>
            <a:r>
              <a:rPr lang="en-US" baseline="0" dirty="0" err="1" smtClean="0"/>
              <a:t>cho</a:t>
            </a:r>
            <a:r>
              <a:rPr lang="en-US" baseline="0" dirty="0" smtClean="0"/>
              <a:t> generator</a:t>
            </a:r>
          </a:p>
          <a:p>
            <a:r>
              <a:rPr lang="en-US" baseline="0" dirty="0" smtClean="0"/>
              <a:t>…….(</a:t>
            </a:r>
            <a:r>
              <a:rPr lang="en-US" baseline="0" dirty="0" err="1" smtClean="0"/>
              <a:t>tự</a:t>
            </a:r>
            <a:r>
              <a:rPr lang="en-US" baseline="0" dirty="0" smtClean="0"/>
              <a:t> </a:t>
            </a:r>
            <a:r>
              <a:rPr lang="en-US" baseline="0" dirty="0" err="1" smtClean="0"/>
              <a:t>nói</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15</a:t>
            </a:fld>
            <a:endParaRPr lang="it-IT"/>
          </a:p>
        </p:txBody>
      </p:sp>
    </p:spTree>
    <p:extLst>
      <p:ext uri="{BB962C8B-B14F-4D97-AF65-F5344CB8AC3E}">
        <p14:creationId xmlns:p14="http://schemas.microsoft.com/office/powerpoint/2010/main" xmlns="" val="17600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Tiếp</a:t>
            </a:r>
            <a:r>
              <a:rPr lang="en-US" baseline="0" dirty="0" smtClean="0"/>
              <a:t> </a:t>
            </a:r>
            <a:r>
              <a:rPr lang="en-US" baseline="0" dirty="0" err="1" smtClean="0"/>
              <a:t>sau</a:t>
            </a:r>
            <a:r>
              <a:rPr lang="en-US" baseline="0" dirty="0" smtClean="0"/>
              <a:t> </a:t>
            </a:r>
            <a:r>
              <a:rPr lang="en-US" baseline="0" dirty="0" err="1" smtClean="0"/>
              <a:t>đây</a:t>
            </a:r>
            <a:r>
              <a:rPr lang="en-US" baseline="0" dirty="0" smtClean="0"/>
              <a:t> </a:t>
            </a:r>
            <a:r>
              <a:rPr lang="en-US" baseline="0" dirty="0" err="1" smtClean="0"/>
              <a:t>em</a:t>
            </a:r>
            <a:r>
              <a:rPr lang="en-US" baseline="0" dirty="0" smtClean="0"/>
              <a:t> </a:t>
            </a:r>
            <a:r>
              <a:rPr lang="en-US" baseline="0" dirty="0" err="1" smtClean="0"/>
              <a:t>xin</a:t>
            </a:r>
            <a:r>
              <a:rPr lang="en-US" baseline="0" dirty="0" smtClean="0"/>
              <a:t> </a:t>
            </a:r>
            <a:r>
              <a:rPr lang="en-US" dirty="0" err="1" smtClean="0"/>
              <a:t>trình</a:t>
            </a:r>
            <a:r>
              <a:rPr lang="en-US" baseline="0" dirty="0" smtClean="0"/>
              <a:t> </a:t>
            </a:r>
            <a:r>
              <a:rPr lang="en-US" baseline="0" dirty="0" err="1" smtClean="0"/>
              <a:t>bày</a:t>
            </a:r>
            <a:r>
              <a:rPr lang="en-US" baseline="0" dirty="0" smtClean="0"/>
              <a:t> </a:t>
            </a:r>
            <a:r>
              <a:rPr lang="en-US" baseline="0" dirty="0" err="1" smtClean="0"/>
              <a:t>về</a:t>
            </a:r>
            <a:r>
              <a:rPr lang="en-US" baseline="0" dirty="0" smtClean="0"/>
              <a:t> </a:t>
            </a:r>
            <a:r>
              <a:rPr lang="en-US" baseline="0" dirty="0" err="1" smtClean="0"/>
              <a:t>phần</a:t>
            </a:r>
            <a:r>
              <a:rPr lang="en-US" baseline="0" dirty="0" smtClean="0"/>
              <a:t> </a:t>
            </a:r>
            <a:r>
              <a:rPr lang="en-US" baseline="0" dirty="0" err="1" smtClean="0"/>
              <a:t>kiến</a:t>
            </a:r>
            <a:r>
              <a:rPr lang="en-US" baseline="0" dirty="0" smtClean="0"/>
              <a:t> </a:t>
            </a:r>
            <a:r>
              <a:rPr lang="en-US" baseline="0" dirty="0" err="1" smtClean="0"/>
              <a:t>trúc</a:t>
            </a:r>
            <a:r>
              <a:rPr lang="en-US" baseline="0" dirty="0" smtClean="0"/>
              <a:t> </a:t>
            </a:r>
            <a:r>
              <a:rPr lang="en-US" baseline="0" dirty="0" err="1" smtClean="0"/>
              <a:t>của</a:t>
            </a:r>
            <a:r>
              <a:rPr lang="en-US" baseline="0" dirty="0" smtClean="0"/>
              <a:t> </a:t>
            </a:r>
            <a:r>
              <a:rPr lang="en-US" baseline="0" dirty="0" err="1" smtClean="0"/>
              <a:t>phần</a:t>
            </a:r>
            <a:r>
              <a:rPr lang="en-US" baseline="0" dirty="0" smtClean="0"/>
              <a:t> </a:t>
            </a:r>
            <a:r>
              <a:rPr lang="en-US" baseline="0" dirty="0" err="1" smtClean="0"/>
              <a:t>mềm</a:t>
            </a:r>
            <a:endParaRPr lang="en-US" baseline="0" dirty="0" smtClean="0"/>
          </a:p>
          <a:p>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kiến</a:t>
            </a:r>
            <a:r>
              <a:rPr lang="en-US" baseline="0" dirty="0" smtClean="0"/>
              <a:t> </a:t>
            </a:r>
            <a:r>
              <a:rPr lang="en-US" baseline="0" dirty="0" err="1" smtClean="0"/>
              <a:t>trúc</a:t>
            </a:r>
            <a:r>
              <a:rPr lang="en-US" baseline="0" dirty="0" smtClean="0"/>
              <a:t> </a:t>
            </a:r>
            <a:r>
              <a:rPr lang="en-US" baseline="0" dirty="0" err="1" smtClean="0"/>
              <a:t>multilayerd</a:t>
            </a:r>
            <a:r>
              <a:rPr lang="en-US" baseline="0" dirty="0" smtClean="0"/>
              <a:t> (</a:t>
            </a:r>
            <a:r>
              <a:rPr lang="en-US" baseline="0" dirty="0" err="1" smtClean="0"/>
              <a:t>nhiều</a:t>
            </a:r>
            <a:r>
              <a:rPr lang="en-US" baseline="0" dirty="0" smtClean="0"/>
              <a:t> </a:t>
            </a:r>
            <a:r>
              <a:rPr lang="en-US" baseline="0" dirty="0" err="1" smtClean="0"/>
              <a:t>lớp</a:t>
            </a:r>
            <a:r>
              <a:rPr lang="en-US" baseline="0" dirty="0" smtClean="0"/>
              <a:t>) </a:t>
            </a:r>
            <a:r>
              <a:rPr lang="en-US" baseline="0" dirty="0" err="1" smtClean="0"/>
              <a:t>vốn</a:t>
            </a:r>
            <a:r>
              <a:rPr lang="en-US" baseline="0" dirty="0" smtClean="0"/>
              <a:t> </a:t>
            </a:r>
            <a:r>
              <a:rPr lang="en-US" baseline="0" dirty="0" err="1" smtClean="0"/>
              <a:t>quen</a:t>
            </a:r>
            <a:r>
              <a:rPr lang="en-US" baseline="0" dirty="0" smtClean="0"/>
              <a:t> </a:t>
            </a:r>
            <a:r>
              <a:rPr lang="en-US" baseline="0" dirty="0" err="1" smtClean="0"/>
              <a:t>thuộc</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ứng</a:t>
            </a:r>
            <a:r>
              <a:rPr lang="en-US" baseline="0" dirty="0" smtClean="0"/>
              <a:t> </a:t>
            </a:r>
            <a:r>
              <a:rPr lang="en-US" baseline="0" dirty="0" err="1" smtClean="0"/>
              <a:t>dụng</a:t>
            </a:r>
            <a:r>
              <a:rPr lang="en-US" baseline="0" dirty="0" smtClean="0"/>
              <a:t> mobile. </a:t>
            </a:r>
          </a:p>
          <a:p>
            <a:pPr marL="171450" indent="-171450">
              <a:buFontTx/>
              <a:buChar char="-"/>
            </a:pPr>
            <a:r>
              <a:rPr lang="en-US" baseline="0" dirty="0" err="1" smtClean="0"/>
              <a:t>Lớp</a:t>
            </a:r>
            <a:r>
              <a:rPr lang="en-US" baseline="0" dirty="0" smtClean="0"/>
              <a:t> </a:t>
            </a:r>
            <a:r>
              <a:rPr lang="en-US" baseline="0" dirty="0" err="1" smtClean="0"/>
              <a:t>đầu</a:t>
            </a:r>
            <a:r>
              <a:rPr lang="en-US" baseline="0" dirty="0" smtClean="0"/>
              <a:t> </a:t>
            </a:r>
            <a:r>
              <a:rPr lang="en-US" baseline="0" dirty="0" err="1" smtClean="0"/>
              <a:t>tiên</a:t>
            </a:r>
            <a:r>
              <a:rPr lang="en-US" baseline="0" dirty="0" smtClean="0"/>
              <a:t> Presentation Layer: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các</a:t>
            </a:r>
            <a:r>
              <a:rPr lang="en-US" baseline="0" dirty="0" smtClean="0"/>
              <a:t> module </a:t>
            </a:r>
            <a:r>
              <a:rPr lang="en-US" baseline="0" dirty="0" err="1" smtClean="0"/>
              <a:t>liên</a:t>
            </a:r>
            <a:r>
              <a:rPr lang="en-US" baseline="0" dirty="0" smtClean="0"/>
              <a:t> </a:t>
            </a:r>
            <a:r>
              <a:rPr lang="en-US" baseline="0" dirty="0" err="1" smtClean="0"/>
              <a:t>quan</a:t>
            </a:r>
            <a:r>
              <a:rPr lang="en-US" baseline="0" dirty="0" smtClean="0"/>
              <a:t> </a:t>
            </a:r>
            <a:r>
              <a:rPr lang="en-US" baseline="0" dirty="0" err="1" smtClean="0"/>
              <a:t>đến</a:t>
            </a:r>
            <a:r>
              <a:rPr lang="en-US" baseline="0" dirty="0" smtClean="0"/>
              <a:t> </a:t>
            </a:r>
            <a:r>
              <a:rPr lang="en-US" baseline="0" dirty="0" err="1" smtClean="0"/>
              <a:t>giao</a:t>
            </a:r>
            <a:r>
              <a:rPr lang="en-US" baseline="0" dirty="0" smtClean="0"/>
              <a:t> </a:t>
            </a:r>
            <a:r>
              <a:rPr lang="en-US" baseline="0" dirty="0" err="1" smtClean="0"/>
              <a:t>diện</a:t>
            </a:r>
            <a:r>
              <a:rPr lang="en-US" baseline="0" dirty="0" smtClean="0"/>
              <a:t> </a:t>
            </a:r>
            <a:r>
              <a:rPr lang="en-US" baseline="0" dirty="0" err="1" smtClean="0"/>
              <a:t>người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(XML </a:t>
            </a:r>
            <a:r>
              <a:rPr lang="en-US" baseline="0" dirty="0" err="1" smtClean="0"/>
              <a:t>trong</a:t>
            </a:r>
            <a:r>
              <a:rPr lang="en-US" baseline="0" dirty="0" smtClean="0"/>
              <a:t> android)</a:t>
            </a:r>
          </a:p>
          <a:p>
            <a:pPr marL="171450" indent="-171450">
              <a:buFontTx/>
              <a:buChar char="-"/>
            </a:pPr>
            <a:r>
              <a:rPr lang="en-US" baseline="0" dirty="0" err="1" smtClean="0"/>
              <a:t>Lớp</a:t>
            </a:r>
            <a:r>
              <a:rPr lang="en-US" baseline="0" dirty="0" smtClean="0"/>
              <a:t> </a:t>
            </a:r>
            <a:r>
              <a:rPr lang="en-US" baseline="0" dirty="0" err="1" smtClean="0"/>
              <a:t>thứ</a:t>
            </a:r>
            <a:r>
              <a:rPr lang="en-US" baseline="0" dirty="0" smtClean="0"/>
              <a:t> 2: Business layer: </a:t>
            </a:r>
            <a:r>
              <a:rPr lang="en-US" baseline="0" dirty="0" err="1" smtClean="0"/>
              <a:t>gồm</a:t>
            </a:r>
            <a:r>
              <a:rPr lang="en-US" baseline="0" dirty="0" smtClean="0"/>
              <a:t> </a:t>
            </a:r>
            <a:r>
              <a:rPr lang="en-US" baseline="0" dirty="0" err="1" smtClean="0"/>
              <a:t>các</a:t>
            </a:r>
            <a:r>
              <a:rPr lang="en-US" baseline="0" dirty="0" smtClean="0"/>
              <a:t> </a:t>
            </a:r>
            <a:r>
              <a:rPr lang="en-US" baseline="0" dirty="0" err="1" smtClean="0"/>
              <a:t>phần</a:t>
            </a:r>
            <a:r>
              <a:rPr lang="en-US" baseline="0" dirty="0" smtClean="0"/>
              <a:t> </a:t>
            </a:r>
            <a:r>
              <a:rPr lang="en-US" baseline="0" dirty="0" err="1" smtClean="0"/>
              <a:t>liên</a:t>
            </a:r>
            <a:r>
              <a:rPr lang="en-US" baseline="0" dirty="0" smtClean="0"/>
              <a:t> </a:t>
            </a:r>
            <a:r>
              <a:rPr lang="en-US" baseline="0" dirty="0" err="1" smtClean="0"/>
              <a:t>quan</a:t>
            </a:r>
            <a:r>
              <a:rPr lang="en-US" baseline="0" dirty="0" smtClean="0"/>
              <a:t> </a:t>
            </a:r>
            <a:r>
              <a:rPr lang="en-US" baseline="0" dirty="0" err="1" smtClean="0"/>
              <a:t>đến</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bên</a:t>
            </a:r>
            <a:r>
              <a:rPr lang="en-US" baseline="0" dirty="0" smtClean="0"/>
              <a:t> </a:t>
            </a:r>
            <a:r>
              <a:rPr lang="en-US" baseline="0" dirty="0" err="1" smtClean="0"/>
              <a:t>trong</a:t>
            </a:r>
            <a:r>
              <a:rPr lang="en-US" baseline="0" dirty="0" smtClean="0"/>
              <a:t>, logic </a:t>
            </a:r>
            <a:r>
              <a:rPr lang="en-US" baseline="0" dirty="0" err="1" smtClean="0"/>
              <a:t>của</a:t>
            </a:r>
            <a:r>
              <a:rPr lang="en-US" baseline="0" dirty="0" smtClean="0"/>
              <a:t> app, </a:t>
            </a:r>
            <a:r>
              <a:rPr lang="en-US" baseline="0" dirty="0" err="1" smtClean="0"/>
              <a:t>có</a:t>
            </a:r>
            <a:r>
              <a:rPr lang="en-US" baseline="0" dirty="0" smtClean="0"/>
              <a:t> 2 </a:t>
            </a:r>
            <a:r>
              <a:rPr lang="en-US" baseline="0" dirty="0" err="1" smtClean="0"/>
              <a:t>phần</a:t>
            </a:r>
            <a:r>
              <a:rPr lang="en-US" baseline="0" dirty="0" smtClean="0"/>
              <a:t> </a:t>
            </a:r>
            <a:r>
              <a:rPr lang="en-US" baseline="0" dirty="0" err="1" smtClean="0"/>
              <a:t>chính</a:t>
            </a:r>
            <a:r>
              <a:rPr lang="en-US" baseline="0" dirty="0" smtClean="0"/>
              <a:t> </a:t>
            </a:r>
            <a:r>
              <a:rPr lang="en-US" baseline="0" dirty="0" err="1" smtClean="0"/>
              <a:t>là</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AR </a:t>
            </a:r>
            <a:r>
              <a:rPr lang="en-US" baseline="0" dirty="0" err="1" smtClean="0"/>
              <a:t>và</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các</a:t>
            </a:r>
            <a:r>
              <a:rPr lang="en-US" baseline="0" dirty="0" smtClean="0"/>
              <a:t> function </a:t>
            </a:r>
            <a:r>
              <a:rPr lang="en-US" baseline="0" dirty="0" err="1" smtClean="0"/>
              <a:t>khác</a:t>
            </a:r>
            <a:endParaRPr lang="en-US" baseline="0" dirty="0" smtClean="0"/>
          </a:p>
          <a:p>
            <a:pPr marL="171450" indent="-171450">
              <a:buFontTx/>
              <a:buChar char="-"/>
            </a:pPr>
            <a:r>
              <a:rPr lang="en-US" baseline="0" dirty="0" err="1" smtClean="0"/>
              <a:t>Lớp</a:t>
            </a:r>
            <a:r>
              <a:rPr lang="en-US" baseline="0" dirty="0" smtClean="0"/>
              <a:t> </a:t>
            </a:r>
            <a:r>
              <a:rPr lang="en-US" baseline="0" dirty="0" err="1" smtClean="0"/>
              <a:t>thứ</a:t>
            </a:r>
            <a:r>
              <a:rPr lang="en-US" baseline="0" dirty="0" smtClean="0"/>
              <a:t> 3: Data access: </a:t>
            </a:r>
            <a:r>
              <a:rPr lang="en-US" baseline="0" dirty="0" err="1" smtClean="0"/>
              <a:t>Dùng</a:t>
            </a:r>
            <a:r>
              <a:rPr lang="en-US" baseline="0" dirty="0" smtClean="0"/>
              <a:t> android data access object </a:t>
            </a:r>
            <a:r>
              <a:rPr lang="en-US" baseline="0" dirty="0" err="1" smtClean="0"/>
              <a:t>để</a:t>
            </a:r>
            <a:r>
              <a:rPr lang="en-US" baseline="0" dirty="0" smtClean="0"/>
              <a:t> </a:t>
            </a:r>
            <a:r>
              <a:rPr lang="en-US" baseline="0" dirty="0" err="1" smtClean="0"/>
              <a:t>kết</a:t>
            </a:r>
            <a:r>
              <a:rPr lang="en-US" baseline="0" dirty="0" smtClean="0"/>
              <a:t> </a:t>
            </a:r>
            <a:r>
              <a:rPr lang="en-US" baseline="0" dirty="0" err="1" smtClean="0"/>
              <a:t>nối</a:t>
            </a:r>
            <a:r>
              <a:rPr lang="en-US" baseline="0" dirty="0" smtClean="0"/>
              <a:t> </a:t>
            </a:r>
            <a:r>
              <a:rPr lang="en-US" baseline="0" dirty="0" err="1" smtClean="0"/>
              <a:t>với</a:t>
            </a:r>
            <a:r>
              <a:rPr lang="en-US" baseline="0" dirty="0" smtClean="0"/>
              <a:t> database </a:t>
            </a:r>
            <a:r>
              <a:rPr lang="en-US" baseline="0" dirty="0" err="1" smtClean="0"/>
              <a:t>bên</a:t>
            </a:r>
            <a:r>
              <a:rPr lang="en-US" baseline="0" dirty="0" smtClean="0"/>
              <a:t> </a:t>
            </a:r>
            <a:r>
              <a:rPr lang="en-US" baseline="0" dirty="0" err="1" smtClean="0"/>
              <a:t>ngoài</a:t>
            </a:r>
            <a:r>
              <a:rPr lang="en-US" baseline="0" dirty="0" smtClean="0"/>
              <a:t>  ( Ở </a:t>
            </a:r>
            <a:r>
              <a:rPr lang="en-US" baseline="0" dirty="0" err="1" smtClean="0"/>
              <a:t>đây</a:t>
            </a:r>
            <a:r>
              <a:rPr lang="en-US" baseline="0" dirty="0" smtClean="0"/>
              <a:t> </a:t>
            </a:r>
            <a:r>
              <a:rPr lang="en-US" baseline="0" dirty="0" err="1" smtClean="0"/>
              <a:t>là</a:t>
            </a:r>
            <a:r>
              <a:rPr lang="en-US" baseline="0" dirty="0" smtClean="0"/>
              <a:t> ta </a:t>
            </a:r>
            <a:r>
              <a:rPr lang="en-US" baseline="0" dirty="0" err="1" smtClean="0"/>
              <a:t>sẽ</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Service agent </a:t>
            </a:r>
            <a:r>
              <a:rPr lang="en-US" baseline="0" dirty="0" err="1" smtClean="0"/>
              <a:t>thực</a:t>
            </a:r>
            <a:r>
              <a:rPr lang="en-US" baseline="0" dirty="0" smtClean="0"/>
              <a:t> </a:t>
            </a:r>
            <a:r>
              <a:rPr lang="en-US" baseline="0" dirty="0" err="1" smtClean="0"/>
              <a:t>hiện</a:t>
            </a:r>
            <a:r>
              <a:rPr lang="en-US" baseline="0" dirty="0" smtClean="0"/>
              <a:t> request </a:t>
            </a:r>
            <a:r>
              <a:rPr lang="en-US" baseline="0" dirty="0" err="1" smtClean="0"/>
              <a:t>đến</a:t>
            </a:r>
            <a:r>
              <a:rPr lang="en-US" baseline="0" dirty="0" smtClean="0"/>
              <a:t> </a:t>
            </a:r>
            <a:r>
              <a:rPr lang="en-US" baseline="0" dirty="0" err="1" smtClean="0"/>
              <a:t>một</a:t>
            </a:r>
            <a:r>
              <a:rPr lang="en-US" baseline="0" dirty="0" smtClean="0"/>
              <a:t> </a:t>
            </a:r>
            <a:r>
              <a:rPr lang="en-US" baseline="0" dirty="0" err="1" smtClean="0"/>
              <a:t>php</a:t>
            </a:r>
            <a:r>
              <a:rPr lang="en-US" baseline="0" dirty="0" smtClean="0"/>
              <a:t> services </a:t>
            </a:r>
            <a:r>
              <a:rPr lang="en-US" baseline="0" dirty="0" err="1" smtClean="0"/>
              <a:t>trên</a:t>
            </a:r>
            <a:r>
              <a:rPr lang="en-US" baseline="0" dirty="0" smtClean="0"/>
              <a:t> server </a:t>
            </a:r>
            <a:r>
              <a:rPr lang="en-US" baseline="0" dirty="0" err="1" smtClean="0"/>
              <a:t>và</a:t>
            </a:r>
            <a:r>
              <a:rPr lang="en-US" baseline="0" dirty="0" smtClean="0"/>
              <a:t> </a:t>
            </a:r>
            <a:r>
              <a:rPr lang="en-US" baseline="0" dirty="0" err="1" smtClean="0"/>
              <a:t>php</a:t>
            </a:r>
            <a:r>
              <a:rPr lang="en-US" baseline="0" dirty="0" smtClean="0"/>
              <a:t> service </a:t>
            </a:r>
            <a:r>
              <a:rPr lang="en-US" baseline="0" dirty="0" err="1" smtClean="0"/>
              <a:t>này</a:t>
            </a:r>
            <a:r>
              <a:rPr lang="en-US" baseline="0" dirty="0" smtClean="0"/>
              <a:t> </a:t>
            </a:r>
            <a:r>
              <a:rPr lang="en-US" baseline="0" dirty="0" err="1" smtClean="0"/>
              <a:t>sẽ</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query </a:t>
            </a:r>
            <a:r>
              <a:rPr lang="en-US" baseline="0" dirty="0" err="1" smtClean="0"/>
              <a:t>đến</a:t>
            </a:r>
            <a:r>
              <a:rPr lang="en-US" baseline="0" dirty="0" smtClean="0"/>
              <a:t> database </a:t>
            </a:r>
            <a:r>
              <a:rPr lang="en-US" baseline="0" dirty="0" err="1" smtClean="0"/>
              <a:t>và</a:t>
            </a:r>
            <a:r>
              <a:rPr lang="en-US" baseline="0" dirty="0" smtClean="0"/>
              <a:t> </a:t>
            </a:r>
            <a:r>
              <a:rPr lang="en-US" baseline="0" dirty="0" err="1" smtClean="0"/>
              <a:t>sẽ</a:t>
            </a:r>
            <a:r>
              <a:rPr lang="en-US" baseline="0" dirty="0" smtClean="0"/>
              <a:t> </a:t>
            </a:r>
            <a:r>
              <a:rPr lang="en-US" baseline="0" dirty="0" err="1" smtClean="0"/>
              <a:t>trả</a:t>
            </a:r>
            <a:r>
              <a:rPr lang="en-US" baseline="0" dirty="0" smtClean="0"/>
              <a:t> </a:t>
            </a:r>
            <a:r>
              <a:rPr lang="en-US" baseline="0" dirty="0" err="1" smtClean="0"/>
              <a:t>về</a:t>
            </a:r>
            <a:r>
              <a:rPr lang="en-US" baseline="0" dirty="0" smtClean="0"/>
              <a:t> </a:t>
            </a:r>
            <a:r>
              <a:rPr lang="en-US" baseline="0" dirty="0" err="1" smtClean="0"/>
              <a:t>thông</a:t>
            </a:r>
            <a:r>
              <a:rPr lang="en-US" baseline="0" dirty="0" smtClean="0"/>
              <a:t> tin </a:t>
            </a:r>
            <a:r>
              <a:rPr lang="en-US" baseline="0" dirty="0" err="1" smtClean="0"/>
              <a:t>cho</a:t>
            </a:r>
            <a:r>
              <a:rPr lang="en-US" baseline="0" dirty="0" smtClean="0"/>
              <a:t> client) </a:t>
            </a:r>
          </a:p>
          <a:p>
            <a:pPr marL="171450" indent="-171450">
              <a:buFontTx/>
              <a:buChar char="-"/>
            </a:pPr>
            <a:endParaRPr lang="vi-VN"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16</a:t>
            </a:fld>
            <a:endParaRPr lang="it-IT"/>
          </a:p>
        </p:txBody>
      </p:sp>
    </p:spTree>
    <p:extLst>
      <p:ext uri="{BB962C8B-B14F-4D97-AF65-F5344CB8AC3E}">
        <p14:creationId xmlns:p14="http://schemas.microsoft.com/office/powerpoint/2010/main" xmlns="" val="2368447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Luồng</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của</a:t>
            </a:r>
            <a:r>
              <a:rPr lang="en-US" baseline="0" dirty="0" smtClean="0"/>
              <a:t> </a:t>
            </a:r>
            <a:r>
              <a:rPr lang="en-US" baseline="0" dirty="0" err="1" smtClean="0"/>
              <a:t>ar</a:t>
            </a:r>
            <a:r>
              <a:rPr lang="en-US" baseline="0" dirty="0" smtClean="0"/>
              <a:t> view</a:t>
            </a:r>
          </a:p>
          <a:p>
            <a:endParaRPr lang="vi-VN"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17</a:t>
            </a:fld>
            <a:endParaRPr lang="it-IT"/>
          </a:p>
        </p:txBody>
      </p:sp>
    </p:spTree>
    <p:extLst>
      <p:ext uri="{BB962C8B-B14F-4D97-AF65-F5344CB8AC3E}">
        <p14:creationId xmlns:p14="http://schemas.microsoft.com/office/powerpoint/2010/main" xmlns="" val="1947302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Show</a:t>
            </a:r>
            <a:r>
              <a:rPr lang="en-US" baseline="0" smtClean="0"/>
              <a:t> diagram</a:t>
            </a:r>
            <a:endParaRPr lang="vi-VN"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18</a:t>
            </a:fld>
            <a:endParaRPr lang="it-IT"/>
          </a:p>
        </p:txBody>
      </p:sp>
    </p:spTree>
    <p:extLst>
      <p:ext uri="{BB962C8B-B14F-4D97-AF65-F5344CB8AC3E}">
        <p14:creationId xmlns:p14="http://schemas.microsoft.com/office/powerpoint/2010/main" xmlns="" val="260940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ARCHITECTURE HERE</a:t>
            </a:r>
            <a:endParaRPr lang="vi-VN"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19</a:t>
            </a:fld>
            <a:endParaRPr lang="it-IT"/>
          </a:p>
        </p:txBody>
      </p:sp>
    </p:spTree>
    <p:extLst>
      <p:ext uri="{BB962C8B-B14F-4D97-AF65-F5344CB8AC3E}">
        <p14:creationId xmlns:p14="http://schemas.microsoft.com/office/powerpoint/2010/main" xmlns="" val="229336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Chụp</a:t>
            </a:r>
            <a:r>
              <a:rPr lang="en-US" baseline="0" dirty="0" smtClean="0"/>
              <a:t> </a:t>
            </a:r>
            <a:r>
              <a:rPr lang="en-US" baseline="0" dirty="0" err="1" smtClean="0"/>
              <a:t>ảnh</a:t>
            </a:r>
            <a:r>
              <a:rPr lang="en-US" baseline="0" dirty="0" smtClean="0"/>
              <a:t> </a:t>
            </a:r>
            <a:r>
              <a:rPr lang="en-US" baseline="0" dirty="0" err="1" smtClean="0"/>
              <a:t>cho</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phần</a:t>
            </a:r>
            <a:r>
              <a:rPr lang="en-US" baseline="0" dirty="0" smtClean="0"/>
              <a:t> </a:t>
            </a:r>
            <a:r>
              <a:rPr lang="en-US" baseline="0" dirty="0" err="1" smtClean="0"/>
              <a:t>tương</a:t>
            </a:r>
            <a:r>
              <a:rPr lang="en-US" baseline="0" dirty="0" smtClean="0"/>
              <a:t> </a:t>
            </a:r>
            <a:r>
              <a:rPr lang="en-US" baseline="0" dirty="0" err="1" smtClean="0"/>
              <a:t>ứng</a:t>
            </a:r>
            <a:endParaRPr lang="en-US" baseline="0" dirty="0" smtClean="0"/>
          </a:p>
          <a:p>
            <a:r>
              <a:rPr lang="en-US" baseline="0" dirty="0" smtClean="0"/>
              <a:t>Slide </a:t>
            </a:r>
            <a:r>
              <a:rPr lang="en-US" baseline="0" dirty="0" err="1" smtClean="0"/>
              <a:t>của</a:t>
            </a:r>
            <a:r>
              <a:rPr lang="en-US" baseline="0" dirty="0" smtClean="0"/>
              <a:t> </a:t>
            </a:r>
            <a:r>
              <a:rPr lang="en-US" baseline="0" dirty="0" err="1" smtClean="0"/>
              <a:t>hạnh</a:t>
            </a:r>
            <a:endParaRPr lang="vi-VN"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21</a:t>
            </a:fld>
            <a:endParaRPr lang="it-IT"/>
          </a:p>
        </p:txBody>
      </p:sp>
    </p:spTree>
    <p:extLst>
      <p:ext uri="{BB962C8B-B14F-4D97-AF65-F5344CB8AC3E}">
        <p14:creationId xmlns:p14="http://schemas.microsoft.com/office/powerpoint/2010/main" xmlns="" val="3689001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a:t>
            </a:r>
            <a:r>
              <a:rPr lang="en-US" dirty="0" err="1" smtClean="0"/>
              <a:t>của</a:t>
            </a:r>
            <a:r>
              <a:rPr lang="en-US" baseline="0" dirty="0" smtClean="0"/>
              <a:t> </a:t>
            </a:r>
            <a:r>
              <a:rPr lang="en-US" dirty="0" err="1" smtClean="0"/>
              <a:t>Hạnh</a:t>
            </a:r>
            <a:r>
              <a:rPr lang="en-US" dirty="0" smtClean="0"/>
              <a:t> </a:t>
            </a:r>
            <a:endParaRPr lang="en-US"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22</a:t>
            </a:fld>
            <a:endParaRPr lang="it-IT"/>
          </a:p>
        </p:txBody>
      </p:sp>
    </p:spTree>
    <p:extLst>
      <p:ext uri="{BB962C8B-B14F-4D97-AF65-F5344CB8AC3E}">
        <p14:creationId xmlns:p14="http://schemas.microsoft.com/office/powerpoint/2010/main" xmlns="" val="203109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a:t>
            </a:r>
            <a:r>
              <a:rPr lang="en-US" dirty="0" err="1" smtClean="0"/>
              <a:t>của</a:t>
            </a:r>
            <a:r>
              <a:rPr lang="en-US" baseline="0" dirty="0" smtClean="0"/>
              <a:t> </a:t>
            </a:r>
            <a:r>
              <a:rPr lang="en-US" dirty="0" err="1" smtClean="0"/>
              <a:t>Hạnh</a:t>
            </a:r>
            <a:r>
              <a:rPr lang="en-US" dirty="0" smtClean="0"/>
              <a:t> </a:t>
            </a:r>
            <a:endParaRPr lang="en-US"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23</a:t>
            </a:fld>
            <a:endParaRPr lang="it-IT"/>
          </a:p>
        </p:txBody>
      </p:sp>
    </p:spTree>
    <p:extLst>
      <p:ext uri="{BB962C8B-B14F-4D97-AF65-F5344CB8AC3E}">
        <p14:creationId xmlns:p14="http://schemas.microsoft.com/office/powerpoint/2010/main" xmlns="" val="2211909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pPr/>
              <a:t>24</a:t>
            </a:fld>
            <a:endParaRPr lang="it-IT"/>
          </a:p>
        </p:txBody>
      </p:sp>
    </p:spTree>
    <p:extLst>
      <p:ext uri="{BB962C8B-B14F-4D97-AF65-F5344CB8AC3E}">
        <p14:creationId xmlns:p14="http://schemas.microsoft.com/office/powerpoint/2010/main" xmlns="" val="343321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u="sng" dirty="0" smtClean="0"/>
              <a:t>Và</a:t>
            </a:r>
            <a:r>
              <a:rPr lang="it-IT" u="sng" baseline="0" dirty="0" smtClean="0"/>
              <a:t> tiếp theo, em xin giới thiều về các phần chính trong buổi thuyết trình ngày hôm nay.</a:t>
            </a:r>
          </a:p>
          <a:p>
            <a:r>
              <a:rPr lang="it-IT" u="none" baseline="0" dirty="0" smtClean="0"/>
              <a:t>-   </a:t>
            </a:r>
            <a:r>
              <a:rPr lang="it-IT" u="sng" baseline="0" dirty="0" smtClean="0"/>
              <a:t>1 Giới thiệu về nhóm</a:t>
            </a:r>
          </a:p>
          <a:p>
            <a:pPr marL="171450" indent="-171450">
              <a:buFontTx/>
              <a:buChar char="-"/>
            </a:pPr>
            <a:r>
              <a:rPr lang="it-IT" u="sng" baseline="0" dirty="0" smtClean="0"/>
              <a:t>2 Phần ý tưởng,</a:t>
            </a:r>
          </a:p>
          <a:p>
            <a:pPr marL="171450" indent="-171450">
              <a:buFontTx/>
              <a:buChar char="-"/>
            </a:pPr>
            <a:r>
              <a:rPr lang="it-IT" u="sng" baseline="0" dirty="0" smtClean="0"/>
              <a:t>3 Kế hoạch xây dựng đồ án như nào</a:t>
            </a:r>
          </a:p>
          <a:p>
            <a:pPr marL="171450" indent="-171450">
              <a:buFontTx/>
              <a:buChar char="-"/>
            </a:pPr>
            <a:r>
              <a:rPr lang="it-IT" u="sng" baseline="0" dirty="0" smtClean="0"/>
              <a:t>4 Yêu cầu phần mềm</a:t>
            </a:r>
          </a:p>
          <a:p>
            <a:pPr marL="171450" indent="-171450">
              <a:buFontTx/>
              <a:buChar char="-"/>
            </a:pPr>
            <a:r>
              <a:rPr lang="it-IT" u="sng" baseline="0" dirty="0" smtClean="0"/>
              <a:t>5 Thiết kế phần mềm</a:t>
            </a:r>
          </a:p>
          <a:p>
            <a:pPr marL="171450" indent="-171450">
              <a:buFontTx/>
              <a:buChar char="-"/>
            </a:pPr>
            <a:r>
              <a:rPr lang="it-IT" u="sng" baseline="0" dirty="0" smtClean="0"/>
              <a:t>6 Testing</a:t>
            </a:r>
          </a:p>
          <a:p>
            <a:pPr marL="171450" indent="-171450">
              <a:buFontTx/>
              <a:buChar char="-"/>
            </a:pPr>
            <a:r>
              <a:rPr lang="it-IT" u="sng" baseline="0" dirty="0" smtClean="0"/>
              <a:t>7 Demo</a:t>
            </a:r>
          </a:p>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pPr/>
              <a:t>2</a:t>
            </a:fld>
            <a:endParaRPr lang="it-IT"/>
          </a:p>
        </p:txBody>
      </p:sp>
    </p:spTree>
    <p:extLst>
      <p:ext uri="{BB962C8B-B14F-4D97-AF65-F5344CB8AC3E}">
        <p14:creationId xmlns:p14="http://schemas.microsoft.com/office/powerpoint/2010/main" xmlns="" val="4018790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a:p>
        </p:txBody>
      </p:sp>
      <p:sp>
        <p:nvSpPr>
          <p:cNvPr id="4" name="Segnaposto numero diapositiva 3"/>
          <p:cNvSpPr>
            <a:spLocks noGrp="1"/>
          </p:cNvSpPr>
          <p:nvPr>
            <p:ph type="sldNum" sz="quarter" idx="10"/>
          </p:nvPr>
        </p:nvSpPr>
        <p:spPr/>
        <p:txBody>
          <a:bodyPr/>
          <a:lstStyle/>
          <a:p>
            <a:fld id="{09BDEA31-FCB9-4459-9DC6-94DEF03DBEAD}" type="slidenum">
              <a:rPr lang="it-IT" smtClean="0"/>
              <a:pPr/>
              <a:t>25</a:t>
            </a:fld>
            <a:endParaRPr lang="it-IT"/>
          </a:p>
        </p:txBody>
      </p:sp>
    </p:spTree>
    <p:extLst>
      <p:ext uri="{BB962C8B-B14F-4D97-AF65-F5344CB8AC3E}">
        <p14:creationId xmlns:p14="http://schemas.microsoft.com/office/powerpoint/2010/main" xmlns="" val="1890321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a:p>
        </p:txBody>
      </p:sp>
      <p:sp>
        <p:nvSpPr>
          <p:cNvPr id="4" name="Segnaposto numero diapositiva 3"/>
          <p:cNvSpPr>
            <a:spLocks noGrp="1"/>
          </p:cNvSpPr>
          <p:nvPr>
            <p:ph type="sldNum" sz="quarter" idx="10"/>
          </p:nvPr>
        </p:nvSpPr>
        <p:spPr/>
        <p:txBody>
          <a:bodyPr/>
          <a:lstStyle/>
          <a:p>
            <a:fld id="{09BDEA31-FCB9-4459-9DC6-94DEF03DBEAD}" type="slidenum">
              <a:rPr lang="it-IT" smtClean="0"/>
              <a:pPr/>
              <a:t>26</a:t>
            </a:fld>
            <a:endParaRPr lang="it-IT"/>
          </a:p>
        </p:txBody>
      </p:sp>
    </p:spTree>
    <p:extLst>
      <p:ext uri="{BB962C8B-B14F-4D97-AF65-F5344CB8AC3E}">
        <p14:creationId xmlns:p14="http://schemas.microsoft.com/office/powerpoint/2010/main" xmlns="" val="237654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u="sng" dirty="0" smtClean="0"/>
              <a:t>TheND Edit: Sau</a:t>
            </a:r>
            <a:r>
              <a:rPr lang="it-IT" u="sng" baseline="0" dirty="0" smtClean="0"/>
              <a:t> đây em xin giới thiệu về nhóm đồ án số 19 chúng em.</a:t>
            </a:r>
          </a:p>
          <a:p>
            <a:r>
              <a:rPr lang="it-IT" u="sng" baseline="0" dirty="0" smtClean="0"/>
              <a:t>Người đầu tiên em xin  giới thiệu đó là thầy Trần Bình Dương – giáo viên hướng dẫn của nhóm. Thầy là người đã gợi ý cho chúng em ý tưởng này và cũng là người đã theo sát nhóm chúng em trong suốt chặng đường 4 tháng qua. (Chúng em xin gửi lời cám ơn chân thành nhất tới thầy ạ.)</a:t>
            </a:r>
          </a:p>
          <a:p>
            <a:endParaRPr lang="it-IT" u="sng" baseline="0" dirty="0" smtClean="0"/>
          </a:p>
          <a:p>
            <a:r>
              <a:rPr lang="it-IT" u="sng" baseline="0" dirty="0" smtClean="0"/>
              <a:t>Tiếp đến, project manager của nhóm là bạn Nguyễn Anh Tú, bạn sẽ phụ trách phần Plan trong buổi thuyết trình này.</a:t>
            </a:r>
          </a:p>
          <a:p>
            <a:endParaRPr lang="it-IT" u="sng" baseline="0" dirty="0" smtClean="0"/>
          </a:p>
          <a:p>
            <a:r>
              <a:rPr lang="it-IT" u="sng" baseline="0" dirty="0" smtClean="0"/>
              <a:t>Nhóm chúng em có 3 bạn developer chính. Trong đó bạn Nghiêm Xuân Cường sẽ giới thiệu về phần Ý tưởng của sản phẩm , bạn Nguyễn Thanh Tùng sẽ trình bày về phần yêu cầu phần mềm và em - Nguyễn Đạt Thế  sẽ trình bày về phần kiến trúc phần mềm. </a:t>
            </a:r>
          </a:p>
          <a:p>
            <a:endParaRPr lang="it-IT" u="sng" baseline="0" dirty="0" smtClean="0"/>
          </a:p>
          <a:p>
            <a:r>
              <a:rPr lang="it-IT" u="sng" baseline="0" dirty="0" smtClean="0"/>
              <a:t>Và cuối cùng thành viên xinh đẹp nhất và cũng là bạn nữ duy duy nhất trong nhóm bạn Nguyễn Thu Hạnh </a:t>
            </a:r>
            <a:r>
              <a:rPr lang="it-IT" u="sng" baseline="0" dirty="0" smtClean="0">
                <a:sym typeface="Wingdings" panose="05000000000000000000" pitchFamily="2" charset="2"/>
              </a:rPr>
              <a:t> </a:t>
            </a:r>
            <a:r>
              <a:rPr lang="it-IT" u="sng" baseline="0" dirty="0" smtClean="0"/>
              <a:t>– Test leader của dự án, bạn sẽ trình bày về phần kiểm thử phần mềm của bài thuyết trình ngày hôm nay.</a:t>
            </a:r>
          </a:p>
          <a:p>
            <a:endParaRPr lang="it-IT" u="sng" baseline="0" dirty="0" smtClean="0"/>
          </a:p>
          <a:p>
            <a:r>
              <a:rPr lang="it-IT" u="sng" baseline="0" dirty="0" smtClean="0"/>
              <a:t>Và để tiếp tục, em xin mời bạn Nghiêm Xuân Cường sẽ lên giới thiệu về ý tưởng của nhóm.</a:t>
            </a:r>
          </a:p>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pPr/>
              <a:t>3</a:t>
            </a:fld>
            <a:endParaRPr lang="it-IT"/>
          </a:p>
        </p:txBody>
      </p:sp>
    </p:spTree>
    <p:extLst>
      <p:ext uri="{BB962C8B-B14F-4D97-AF65-F5344CB8AC3E}">
        <p14:creationId xmlns:p14="http://schemas.microsoft.com/office/powerpoint/2010/main" xmlns="" val="307919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u="sng" dirty="0" smtClean="0"/>
              <a:t>Xin chào</a:t>
            </a:r>
            <a:r>
              <a:rPr lang="it-IT" u="sng" baseline="0" dirty="0" smtClean="0"/>
              <a:t> tất cả mọi người, em là CuongNX. Em xin giới thiệu ý tưởng của bọn em ạ</a:t>
            </a:r>
          </a:p>
          <a:p>
            <a:pPr marL="171450" indent="-171450">
              <a:buFontTx/>
              <a:buChar char="-"/>
            </a:pPr>
            <a:r>
              <a:rPr lang="it-IT" u="sng" baseline="0" dirty="0" smtClean="0"/>
              <a:t>Trước tiên em xin nói về QR Code. Chắc hẳn mọi người ai cũng ít nhất 1 lần thấy QR Code. QR code là viết tắt (Quick response) (đáp ứng nhanh) được thiết kế bơi 1 công ty con của Toyota vào năm 1994, mục đích là để nhận dạng động cơ ô tô. Sau này, QR Code trở nên phổ biến hơn và không chỉ được sử dụng cho 1 mục đích nữa nhờ độ tin cậy về cách đọc thông tin nhanh, có thể lưu nhiều dữ liệu so sánh với UPC barcode(éo biết là cái gì)</a:t>
            </a:r>
          </a:p>
          <a:p>
            <a:pPr marL="171450" indent="-171450">
              <a:buFontTx/>
              <a:buChar char="-"/>
            </a:pPr>
            <a:r>
              <a:rPr lang="it-IT" u="sng" baseline="0" dirty="0" smtClean="0"/>
              <a:t>Vậy tại sao lại chọn QR Code?</a:t>
            </a:r>
          </a:p>
          <a:p>
            <a:pPr marL="171450" indent="-171450">
              <a:buFontTx/>
              <a:buChar char="-"/>
            </a:pPr>
            <a:r>
              <a:rPr lang="it-IT" u="none" strike="sngStrike" baseline="0" dirty="0" smtClean="0"/>
              <a:t>                QR Code rất hữu dụng. Bạn có thể sử dụng nó để gọi đt, nhắn tin, gửi mail, .... Mà không cần phải ngồi gõ bàn phím. Tất cả chỉ cần scan</a:t>
            </a:r>
          </a:p>
          <a:p>
            <a:pPr marL="171450" indent="-171450">
              <a:buFontTx/>
              <a:buChar char="-"/>
            </a:pPr>
            <a:r>
              <a:rPr lang="it-IT" dirty="0" smtClean="0">
                <a:solidFill>
                  <a:srgbClr val="FFFF00"/>
                </a:solidFill>
              </a:rPr>
              <a:t>Ngày nay QR code đã trở nên rất phổ biến. Nó có thể được sử dụng để lưu trữ thông tin về số điện thoại, địa</a:t>
            </a:r>
            <a:r>
              <a:rPr lang="it-IT" baseline="0" dirty="0" smtClean="0">
                <a:solidFill>
                  <a:srgbClr val="FFFF00"/>
                </a:solidFill>
              </a:rPr>
              <a:t> chỉ trang web, </a:t>
            </a:r>
            <a:r>
              <a:rPr lang="it-IT" dirty="0" smtClean="0">
                <a:solidFill>
                  <a:srgbClr val="FFFF00"/>
                </a:solidFill>
              </a:rPr>
              <a:t>tin nhắn, email, danh bạ,.... Chúng ta có thể thực hiện các công việc trên mà không cần phải nhập liệu bằng tay, tất cả chỉ cần đưa camera lên và scan.</a:t>
            </a:r>
            <a:endParaRPr lang="it-IT" u="sng" baseline="0" dirty="0" smtClean="0">
              <a:solidFill>
                <a:srgbClr val="FFFF00"/>
              </a:solidFill>
            </a:endParaRPr>
          </a:p>
          <a:p>
            <a:pPr marL="171450" indent="-171450">
              <a:buFontTx/>
              <a:buChar char="-"/>
            </a:pPr>
            <a:r>
              <a:rPr lang="it-IT" u="sng" baseline="0" dirty="0" smtClean="0"/>
              <a:t>QR Code hiện nay có ở khắp mọi nơi. Nó có thể dán ở xxx đến xxx đên xxx</a:t>
            </a:r>
          </a:p>
          <a:p>
            <a:pPr marL="171450" indent="-171450">
              <a:buFontTx/>
              <a:buChar char="-"/>
            </a:pPr>
            <a:endParaRPr lang="it-IT" u="sng" dirty="0" smtClean="0"/>
          </a:p>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pPr/>
              <a:t>4</a:t>
            </a:fld>
            <a:endParaRPr lang="it-IT"/>
          </a:p>
        </p:txBody>
      </p:sp>
    </p:spTree>
    <p:extLst>
      <p:ext uri="{BB962C8B-B14F-4D97-AF65-F5344CB8AC3E}">
        <p14:creationId xmlns:p14="http://schemas.microsoft.com/office/powerpoint/2010/main" xmlns="" val="362307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u="sng" dirty="0" smtClean="0"/>
              <a:t>Thứ</a:t>
            </a:r>
            <a:r>
              <a:rPr lang="it-IT" u="sng" baseline="0" dirty="0" smtClean="0"/>
              <a:t> 2 em xin nói về augmented reality (thực tại ảo)</a:t>
            </a:r>
          </a:p>
          <a:p>
            <a:r>
              <a:rPr lang="it-IT" u="sng" dirty="0" smtClean="0"/>
              <a:t>AR là</a:t>
            </a:r>
            <a:r>
              <a:rPr lang="it-IT" u="sng" baseline="0" dirty="0" smtClean="0"/>
              <a:t> công nghệ cho phép con người nhìn thế giới thật qua thiết bị điện tử (camera). Ngoài những gì ta thấy ở thế giới thật, thiết bị điện tử cho ta thấy những thông tin khác của vật được quan sát.</a:t>
            </a:r>
          </a:p>
          <a:p>
            <a:r>
              <a:rPr lang="it-IT" u="sng" baseline="0" dirty="0" smtClean="0"/>
              <a:t>Thử tưởng tượng 1 ngày nào đó khi bạn đi trên đường phố, mọi vật mà bạn nhìn sẽ hiển thị  thêm các bảng thông tin bên cạnh. Bạn có thể tương tác với nó nữa. Như trong các bộ phim viễn tưởng.</a:t>
            </a:r>
          </a:p>
          <a:p>
            <a:r>
              <a:rPr lang="it-IT" u="sng" baseline="0" dirty="0" smtClean="0"/>
              <a:t>Tại sao lại chọn AR</a:t>
            </a:r>
          </a:p>
          <a:p>
            <a:pPr marL="171450" indent="-171450">
              <a:buFontTx/>
              <a:buChar char="-"/>
            </a:pPr>
            <a:r>
              <a:rPr lang="it-IT" u="sng" baseline="0" dirty="0" smtClean="0"/>
              <a:t>AR sẽ thay đổi cách nhìn của bạn về mọi vật xung quanh bạn</a:t>
            </a:r>
          </a:p>
          <a:p>
            <a:pPr marL="171450" indent="-171450">
              <a:buFontTx/>
              <a:buChar char="-"/>
            </a:pPr>
            <a:r>
              <a:rPr lang="it-IT" u="sng" baseline="0" dirty="0" smtClean="0"/>
              <a:t>Công nghệ mới, tuy đã có từ lâu nhưng nó chỉ thực sự phát triển trong khoảng 10 năm trở lại đây. Và vẫn đang trong gian đoạn mở đầu của việc nghiên cứu &amp; phát triển</a:t>
            </a:r>
          </a:p>
          <a:p>
            <a:pPr marL="171450" indent="-171450">
              <a:buFontTx/>
              <a:buChar char="-"/>
            </a:pPr>
            <a:r>
              <a:rPr lang="it-IT" u="sng" baseline="0" dirty="0" smtClean="0"/>
              <a:t>Trong tương lai sẽ có thể áp dụng công nghệ này cho rất nhiều lĩnh vực</a:t>
            </a:r>
          </a:p>
          <a:p>
            <a:pPr marL="171450" indent="-171450">
              <a:buFontTx/>
              <a:buChar char="-"/>
            </a:pPr>
            <a:r>
              <a:rPr lang="it-IT" u="sng" baseline="0" dirty="0" smtClean="0"/>
              <a:t>VD như chơi game (ví dụ bài magic yugioh...)</a:t>
            </a:r>
          </a:p>
          <a:p>
            <a:pPr marL="171450" indent="-171450">
              <a:buFontTx/>
              <a:buChar char="-"/>
            </a:pPr>
            <a:r>
              <a:rPr lang="it-IT" u="sng" baseline="0" dirty="0" smtClean="0"/>
              <a:t>            giáo dục(sách giáo khoa có thể đính kèm các «marker» để khi scan = AR device có thể view dưới dạng multimedia. Bổ sung thêm thông tin. Hay giả lập các mô hình các phân tử trong hóa học, tương tác với chung)</a:t>
            </a:r>
          </a:p>
          <a:p>
            <a:pPr marL="628650" lvl="1" indent="-171450">
              <a:buFontTx/>
              <a:buChar char="-"/>
            </a:pPr>
            <a:r>
              <a:rPr lang="it-IT" u="sng" baseline="0" dirty="0" smtClean="0"/>
              <a:t>  Nghệ thuật (tracking eyes để vẽ lại hình ảnh)</a:t>
            </a:r>
          </a:p>
          <a:p>
            <a:pPr marL="628650" lvl="1" indent="-171450">
              <a:buFontTx/>
              <a:buChar char="-"/>
            </a:pPr>
            <a:r>
              <a:rPr lang="it-IT" u="sng" baseline="0" dirty="0" smtClean="0"/>
              <a:t>  Kiến trúc (vd có thể xem trước cách mình đặt các đồ nội thất ở các vị trí trong nhà xem có phù hợp ko</a:t>
            </a:r>
          </a:p>
          <a:p>
            <a:pPr marL="628650" lvl="1" indent="-171450">
              <a:buFontTx/>
              <a:buChar char="-"/>
            </a:pPr>
            <a:r>
              <a:rPr lang="it-IT" u="sng" baseline="0" dirty="0" smtClean="0"/>
              <a:t>  Y tế (trong việc phẫu thuật – hiển thị thông tin nhóm máu, huyết áp, trạng thái của nội tạng ...</a:t>
            </a:r>
          </a:p>
          <a:p>
            <a:pPr marL="457200" lvl="1" indent="0">
              <a:buFontTx/>
              <a:buNone/>
            </a:pPr>
            <a:r>
              <a:rPr lang="it-IT" u="sng" baseline="0" dirty="0" smtClean="0"/>
              <a:t>Và để mọi người hiểu rõ hơn về AR, mời mọi người xem một đoạn video ngắn giới thiệu về một trong những ứng dụng của AR đã được đề cập ở trên. (IKEA)</a:t>
            </a:r>
          </a:p>
          <a:p>
            <a:pPr marL="171450" indent="-171450">
              <a:buFontTx/>
              <a:buChar char="-"/>
            </a:pPr>
            <a:endParaRPr lang="it-IT" u="sng" baseline="0" dirty="0" smtClean="0"/>
          </a:p>
        </p:txBody>
      </p:sp>
      <p:sp>
        <p:nvSpPr>
          <p:cNvPr id="4" name="Segnaposto numero diapositiva 3"/>
          <p:cNvSpPr>
            <a:spLocks noGrp="1"/>
          </p:cNvSpPr>
          <p:nvPr>
            <p:ph type="sldNum" sz="quarter" idx="10"/>
          </p:nvPr>
        </p:nvSpPr>
        <p:spPr/>
        <p:txBody>
          <a:bodyPr/>
          <a:lstStyle/>
          <a:p>
            <a:fld id="{09BDEA31-FCB9-4459-9DC6-94DEF03DBEAD}" type="slidenum">
              <a:rPr lang="it-IT" smtClean="0"/>
              <a:pPr/>
              <a:t>5</a:t>
            </a:fld>
            <a:endParaRPr lang="it-IT"/>
          </a:p>
        </p:txBody>
      </p:sp>
    </p:spTree>
    <p:extLst>
      <p:ext uri="{BB962C8B-B14F-4D97-AF65-F5344CB8AC3E}">
        <p14:creationId xmlns:p14="http://schemas.microsoft.com/office/powerpoint/2010/main" xmlns="" val="96671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u="sng" dirty="0" smtClean="0"/>
              <a:t>Trên</a:t>
            </a:r>
            <a:r>
              <a:rPr lang="it-IT" u="sng" baseline="0" dirty="0" smtClean="0"/>
              <a:t> đấy là bảng so sánh so với các ứng dụng tương tự trên google play</a:t>
            </a:r>
            <a:endParaRPr lang="it-IT" u="sng" dirty="0" smtClean="0"/>
          </a:p>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pPr/>
              <a:t>6</a:t>
            </a:fld>
            <a:endParaRPr lang="it-IT"/>
          </a:p>
        </p:txBody>
      </p:sp>
    </p:spTree>
    <p:extLst>
      <p:ext uri="{BB962C8B-B14F-4D97-AF65-F5344CB8AC3E}">
        <p14:creationId xmlns:p14="http://schemas.microsoft.com/office/powerpoint/2010/main" xmlns="" val="96671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Responsibilities slide</a:t>
            </a:r>
          </a:p>
          <a:p>
            <a:r>
              <a:rPr lang="en-US" dirty="0" err="1" smtClean="0"/>
              <a:t>Sua</a:t>
            </a:r>
            <a:r>
              <a:rPr lang="en-US" baseline="0" dirty="0" smtClean="0"/>
              <a:t> </a:t>
            </a:r>
            <a:r>
              <a:rPr lang="en-US" baseline="0" dirty="0" err="1" smtClean="0"/>
              <a:t>lai</a:t>
            </a:r>
            <a:r>
              <a:rPr lang="en-US" baseline="0" dirty="0" smtClean="0"/>
              <a:t> bang responsibilities</a:t>
            </a:r>
          </a:p>
          <a:p>
            <a:r>
              <a:rPr lang="en-US" baseline="0" dirty="0" err="1" smtClean="0"/>
              <a:t>Thay</a:t>
            </a:r>
            <a:r>
              <a:rPr lang="en-US" baseline="0" dirty="0" smtClean="0"/>
              <a:t> icon </a:t>
            </a:r>
            <a:endParaRPr lang="vi-VN"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9</a:t>
            </a:fld>
            <a:endParaRPr lang="it-IT"/>
          </a:p>
        </p:txBody>
      </p:sp>
    </p:spTree>
    <p:extLst>
      <p:ext uri="{BB962C8B-B14F-4D97-AF65-F5344CB8AC3E}">
        <p14:creationId xmlns:p14="http://schemas.microsoft.com/office/powerpoint/2010/main" xmlns="" val="192565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 bang task sheet</a:t>
            </a:r>
          </a:p>
          <a:p>
            <a:endParaRPr lang="en-US" baseline="0" dirty="0" smtClean="0"/>
          </a:p>
          <a:p>
            <a:r>
              <a:rPr lang="en-US" baseline="0" dirty="0" err="1" smtClean="0"/>
              <a:t>Thay</a:t>
            </a:r>
            <a:r>
              <a:rPr lang="en-US" baseline="0" dirty="0" smtClean="0"/>
              <a:t> icon</a:t>
            </a:r>
            <a:endParaRPr lang="vi-VN"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11</a:t>
            </a:fld>
            <a:endParaRPr lang="it-IT"/>
          </a:p>
        </p:txBody>
      </p:sp>
    </p:spTree>
    <p:extLst>
      <p:ext uri="{BB962C8B-B14F-4D97-AF65-F5344CB8AC3E}">
        <p14:creationId xmlns:p14="http://schemas.microsoft.com/office/powerpoint/2010/main" xmlns="" val="293796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Có</a:t>
            </a:r>
            <a:r>
              <a:rPr lang="en-US" baseline="0" dirty="0" smtClean="0"/>
              <a:t> 3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chính</a:t>
            </a:r>
            <a:endParaRPr lang="en-US" baseline="0" dirty="0" smtClean="0"/>
          </a:p>
          <a:p>
            <a:r>
              <a:rPr lang="en-US" baseline="0" dirty="0" smtClean="0"/>
              <a:t>User: </a:t>
            </a:r>
            <a:r>
              <a:rPr lang="en-US" baseline="0" dirty="0" err="1" smtClean="0"/>
              <a:t>người</a:t>
            </a:r>
            <a:r>
              <a:rPr lang="en-US" baseline="0" dirty="0" smtClean="0"/>
              <a:t> </a:t>
            </a:r>
            <a:r>
              <a:rPr lang="en-US" baseline="0" dirty="0" err="1" smtClean="0"/>
              <a:t>sẽ</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android app</a:t>
            </a:r>
          </a:p>
          <a:p>
            <a:r>
              <a:rPr lang="en-US" baseline="0" dirty="0" smtClean="0"/>
              <a:t>Maker: </a:t>
            </a:r>
            <a:r>
              <a:rPr lang="en-US" baseline="0" dirty="0" err="1" smtClean="0"/>
              <a:t>tạo</a:t>
            </a:r>
            <a:r>
              <a:rPr lang="en-US" baseline="0" dirty="0" smtClean="0"/>
              <a:t> </a:t>
            </a:r>
            <a:r>
              <a:rPr lang="en-US" baseline="0" dirty="0" err="1" smtClean="0"/>
              <a:t>ra</a:t>
            </a:r>
            <a:r>
              <a:rPr lang="en-US" baseline="0" dirty="0" smtClean="0"/>
              <a:t> </a:t>
            </a:r>
            <a:r>
              <a:rPr lang="en-US" baseline="0" dirty="0" err="1" smtClean="0"/>
              <a:t>nội</a:t>
            </a:r>
            <a:r>
              <a:rPr lang="en-US" baseline="0" dirty="0" smtClean="0"/>
              <a:t> dung </a:t>
            </a:r>
            <a:r>
              <a:rPr lang="en-US" baseline="0" dirty="0" err="1" smtClean="0"/>
              <a:t>cho</a:t>
            </a:r>
            <a:r>
              <a:rPr lang="en-US" baseline="0" dirty="0" smtClean="0"/>
              <a:t> </a:t>
            </a:r>
            <a:r>
              <a:rPr lang="en-US" baseline="0" dirty="0" err="1" smtClean="0"/>
              <a:t>người</a:t>
            </a:r>
            <a:r>
              <a:rPr lang="en-US" baseline="0" dirty="0" smtClean="0"/>
              <a:t> </a:t>
            </a:r>
            <a:r>
              <a:rPr lang="en-US" baseline="0" dirty="0" err="1" smtClean="0"/>
              <a:t>sử</a:t>
            </a:r>
            <a:r>
              <a:rPr lang="en-US" baseline="0" dirty="0" smtClean="0"/>
              <a:t> </a:t>
            </a:r>
            <a:r>
              <a:rPr lang="en-US" baseline="0" dirty="0" err="1" smtClean="0"/>
              <a:t>dụng</a:t>
            </a:r>
            <a:endParaRPr lang="en-US" baseline="0" dirty="0" smtClean="0"/>
          </a:p>
          <a:p>
            <a:r>
              <a:rPr lang="en-US" baseline="0" dirty="0" smtClean="0"/>
              <a:t>           Ở </a:t>
            </a:r>
            <a:r>
              <a:rPr lang="en-US" baseline="0" dirty="0" err="1" smtClean="0"/>
              <a:t>đây</a:t>
            </a:r>
            <a:r>
              <a:rPr lang="en-US" baseline="0" dirty="0" smtClean="0"/>
              <a:t> </a:t>
            </a:r>
            <a:r>
              <a:rPr lang="en-US" baseline="0" dirty="0" err="1" smtClean="0"/>
              <a:t>mục</a:t>
            </a:r>
            <a:r>
              <a:rPr lang="en-US" baseline="0" dirty="0" smtClean="0"/>
              <a:t> </a:t>
            </a:r>
            <a:r>
              <a:rPr lang="en-US" baseline="0" dirty="0" err="1" smtClean="0"/>
              <a:t>đích</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nhà</a:t>
            </a:r>
            <a:r>
              <a:rPr lang="en-US" baseline="0" dirty="0" smtClean="0"/>
              <a:t> </a:t>
            </a:r>
            <a:r>
              <a:rPr lang="en-US" baseline="0" dirty="0" err="1" smtClean="0"/>
              <a:t>quảng</a:t>
            </a:r>
            <a:r>
              <a:rPr lang="en-US" baseline="0" dirty="0" smtClean="0"/>
              <a:t> </a:t>
            </a:r>
            <a:r>
              <a:rPr lang="en-US" baseline="0" dirty="0" err="1" smtClean="0"/>
              <a:t>cáo</a:t>
            </a:r>
            <a:r>
              <a:rPr lang="en-US" baseline="0" dirty="0" smtClean="0"/>
              <a:t> </a:t>
            </a:r>
            <a:r>
              <a:rPr lang="en-US" baseline="0" dirty="0" err="1" smtClean="0"/>
              <a:t>muốn</a:t>
            </a:r>
            <a:r>
              <a:rPr lang="en-US" baseline="0" dirty="0" smtClean="0"/>
              <a:t> </a:t>
            </a:r>
            <a:r>
              <a:rPr lang="en-US" baseline="0" dirty="0" err="1" smtClean="0"/>
              <a:t>tạo</a:t>
            </a:r>
            <a:r>
              <a:rPr lang="en-US" baseline="0" dirty="0" smtClean="0"/>
              <a:t> </a:t>
            </a:r>
            <a:r>
              <a:rPr lang="en-US" baseline="0" dirty="0" err="1" smtClean="0"/>
              <a:t>nên</a:t>
            </a:r>
            <a:r>
              <a:rPr lang="en-US" baseline="0" dirty="0" smtClean="0"/>
              <a:t> </a:t>
            </a:r>
            <a:r>
              <a:rPr lang="en-US" baseline="0" dirty="0" err="1" smtClean="0"/>
              <a:t>mã</a:t>
            </a:r>
            <a:r>
              <a:rPr lang="en-US" baseline="0" dirty="0" smtClean="0"/>
              <a:t> QR </a:t>
            </a:r>
            <a:r>
              <a:rPr lang="en-US" baseline="0" dirty="0" err="1" smtClean="0"/>
              <a:t>để</a:t>
            </a:r>
            <a:r>
              <a:rPr lang="en-US" baseline="0" dirty="0" smtClean="0"/>
              <a:t> </a:t>
            </a:r>
            <a:r>
              <a:rPr lang="en-US" baseline="0" dirty="0" err="1" smtClean="0"/>
              <a:t>quảng</a:t>
            </a:r>
            <a:r>
              <a:rPr lang="en-US" baseline="0" dirty="0" smtClean="0"/>
              <a:t> </a:t>
            </a:r>
            <a:r>
              <a:rPr lang="en-US" baseline="0" dirty="0" err="1" smtClean="0"/>
              <a:t>cáo</a:t>
            </a:r>
            <a:r>
              <a:rPr lang="en-US" baseline="0" dirty="0" smtClean="0"/>
              <a:t> </a:t>
            </a:r>
            <a:r>
              <a:rPr lang="en-US" baseline="0" dirty="0" err="1" smtClean="0"/>
              <a:t>cho</a:t>
            </a:r>
            <a:r>
              <a:rPr lang="en-US" baseline="0" dirty="0" smtClean="0"/>
              <a:t> </a:t>
            </a:r>
            <a:r>
              <a:rPr lang="en-US" baseline="0" dirty="0" err="1" smtClean="0"/>
              <a:t>sp</a:t>
            </a:r>
            <a:r>
              <a:rPr lang="en-US" baseline="0" dirty="0" smtClean="0"/>
              <a:t> </a:t>
            </a:r>
            <a:r>
              <a:rPr lang="en-US" baseline="0" dirty="0" err="1" smtClean="0"/>
              <a:t>của</a:t>
            </a:r>
            <a:r>
              <a:rPr lang="en-US" baseline="0" dirty="0" smtClean="0"/>
              <a:t> </a:t>
            </a:r>
            <a:r>
              <a:rPr lang="en-US" baseline="0" dirty="0" err="1" smtClean="0"/>
              <a:t>họ</a:t>
            </a:r>
            <a:endParaRPr lang="en-US" baseline="0" dirty="0" smtClean="0"/>
          </a:p>
          <a:p>
            <a:r>
              <a:rPr lang="en-US" strike="sngStrike" baseline="0" dirty="0" smtClean="0"/>
              <a:t>Website: </a:t>
            </a:r>
            <a:r>
              <a:rPr lang="en-US" strike="sngStrike" baseline="0" dirty="0" err="1" smtClean="0"/>
              <a:t>để</a:t>
            </a:r>
            <a:r>
              <a:rPr lang="en-US" strike="sngStrike" baseline="0" dirty="0" smtClean="0"/>
              <a:t> </a:t>
            </a:r>
            <a:r>
              <a:rPr lang="en-US" strike="sngStrike" baseline="0" dirty="0" err="1" smtClean="0"/>
              <a:t>quản</a:t>
            </a:r>
            <a:r>
              <a:rPr lang="en-US" strike="sngStrike" baseline="0" dirty="0" smtClean="0"/>
              <a:t> </a:t>
            </a:r>
            <a:r>
              <a:rPr lang="en-US" strike="sngStrike" baseline="0" dirty="0" err="1" smtClean="0"/>
              <a:t>lý</a:t>
            </a:r>
            <a:r>
              <a:rPr lang="en-US" strike="sngStrike" baseline="0" dirty="0" smtClean="0"/>
              <a:t> </a:t>
            </a:r>
            <a:r>
              <a:rPr lang="en-US" strike="sngStrike" baseline="0" dirty="0" err="1" smtClean="0"/>
              <a:t>dữ</a:t>
            </a:r>
            <a:r>
              <a:rPr lang="en-US" strike="sngStrike" baseline="0" dirty="0" smtClean="0"/>
              <a:t> </a:t>
            </a:r>
            <a:r>
              <a:rPr lang="en-US" strike="sngStrike" baseline="0" dirty="0" err="1" smtClean="0"/>
              <a:t>kho</a:t>
            </a:r>
            <a:r>
              <a:rPr lang="en-US" strike="sngStrike" baseline="0" dirty="0" smtClean="0"/>
              <a:t> </a:t>
            </a:r>
            <a:r>
              <a:rPr lang="en-US" strike="sngStrike" baseline="0" dirty="0" err="1" smtClean="0"/>
              <a:t>bán</a:t>
            </a:r>
            <a:r>
              <a:rPr lang="en-US" strike="sngStrike" baseline="0" dirty="0" smtClean="0"/>
              <a:t> </a:t>
            </a:r>
            <a:r>
              <a:rPr lang="en-US" strike="sngStrike" baseline="0" dirty="0" err="1" smtClean="0"/>
              <a:t>hàng</a:t>
            </a:r>
            <a:r>
              <a:rPr lang="en-US" strike="sngStrike" baseline="0" dirty="0" smtClean="0"/>
              <a:t> (</a:t>
            </a:r>
            <a:r>
              <a:rPr lang="en-US" strike="sngStrike" baseline="0" dirty="0" err="1" smtClean="0"/>
              <a:t>Chức</a:t>
            </a:r>
            <a:r>
              <a:rPr lang="en-US" strike="sngStrike" baseline="0" dirty="0" smtClean="0"/>
              <a:t> </a:t>
            </a:r>
            <a:r>
              <a:rPr lang="en-US" strike="sngStrike" baseline="0" dirty="0" err="1" smtClean="0"/>
              <a:t>năng</a:t>
            </a:r>
            <a:r>
              <a:rPr lang="en-US" strike="sngStrike" baseline="0" dirty="0" smtClean="0"/>
              <a:t> </a:t>
            </a:r>
            <a:r>
              <a:rPr lang="en-US" strike="sngStrike" baseline="0" dirty="0" err="1" smtClean="0"/>
              <a:t>phụ</a:t>
            </a:r>
            <a:r>
              <a:rPr lang="en-US" strike="sngStrike" baseline="0" dirty="0" smtClean="0"/>
              <a:t>, </a:t>
            </a:r>
            <a:r>
              <a:rPr lang="en-US" strike="sngStrike" baseline="0" dirty="0" err="1" smtClean="0"/>
              <a:t>vì</a:t>
            </a:r>
            <a:r>
              <a:rPr lang="en-US" strike="sngStrike" baseline="0" dirty="0" smtClean="0"/>
              <a:t> </a:t>
            </a:r>
            <a:r>
              <a:rPr lang="en-US" strike="sngStrike" baseline="0" dirty="0" err="1" smtClean="0"/>
              <a:t>ko</a:t>
            </a:r>
            <a:r>
              <a:rPr lang="en-US" strike="sngStrike" baseline="0" dirty="0" smtClean="0"/>
              <a:t> </a:t>
            </a:r>
            <a:r>
              <a:rPr lang="en-US" strike="sngStrike" baseline="0" dirty="0" err="1" smtClean="0"/>
              <a:t>có</a:t>
            </a:r>
            <a:r>
              <a:rPr lang="en-US" strike="sngStrike" baseline="0" dirty="0" smtClean="0"/>
              <a:t> </a:t>
            </a:r>
            <a:r>
              <a:rPr lang="en-US" strike="sngStrike" baseline="0" dirty="0" err="1" smtClean="0"/>
              <a:t>kinh</a:t>
            </a:r>
            <a:r>
              <a:rPr lang="en-US" strike="sngStrike" baseline="0" dirty="0" smtClean="0"/>
              <a:t> </a:t>
            </a:r>
            <a:r>
              <a:rPr lang="en-US" strike="sngStrike" baseline="0" dirty="0" err="1" smtClean="0"/>
              <a:t>nghiệm</a:t>
            </a:r>
            <a:r>
              <a:rPr lang="en-US" strike="sngStrike" baseline="0" dirty="0" smtClean="0"/>
              <a:t> </a:t>
            </a:r>
            <a:r>
              <a:rPr lang="en-US" strike="sngStrike" baseline="0" dirty="0" err="1" smtClean="0"/>
              <a:t>nên</a:t>
            </a:r>
            <a:r>
              <a:rPr lang="en-US" strike="sngStrike" baseline="0" dirty="0" smtClean="0"/>
              <a:t> </a:t>
            </a:r>
            <a:r>
              <a:rPr lang="en-US" strike="sngStrike" baseline="0" dirty="0" err="1" smtClean="0"/>
              <a:t>ko</a:t>
            </a:r>
            <a:r>
              <a:rPr lang="en-US" strike="sngStrike" baseline="0" dirty="0" smtClean="0"/>
              <a:t> </a:t>
            </a:r>
            <a:r>
              <a:rPr lang="en-US" strike="sngStrike" baseline="0" dirty="0" err="1" smtClean="0"/>
              <a:t>mô</a:t>
            </a:r>
            <a:r>
              <a:rPr lang="en-US" strike="sngStrike" baseline="0" dirty="0" smtClean="0"/>
              <a:t> </a:t>
            </a:r>
            <a:r>
              <a:rPr lang="en-US" strike="sngStrike" baseline="0" dirty="0" err="1" smtClean="0"/>
              <a:t>tả</a:t>
            </a:r>
            <a:r>
              <a:rPr lang="en-US" strike="sngStrike" baseline="0" dirty="0" smtClean="0"/>
              <a:t> chi </a:t>
            </a:r>
            <a:r>
              <a:rPr lang="en-US" strike="sngStrike" baseline="0" dirty="0" err="1" smtClean="0"/>
              <a:t>tiết</a:t>
            </a:r>
            <a:r>
              <a:rPr lang="en-US" strike="sngStrike" baseline="0" dirty="0" smtClean="0"/>
              <a:t>)</a:t>
            </a:r>
          </a:p>
          <a:p>
            <a:r>
              <a:rPr lang="en-US" strike="noStrike" baseline="0" dirty="0" smtClean="0"/>
              <a:t>Website admin: </a:t>
            </a:r>
            <a:r>
              <a:rPr lang="en-US" strike="noStrike" baseline="0" dirty="0" err="1" smtClean="0"/>
              <a:t>Quản</a:t>
            </a:r>
            <a:r>
              <a:rPr lang="en-US" strike="noStrike" baseline="0" dirty="0" smtClean="0"/>
              <a:t> </a:t>
            </a:r>
            <a:r>
              <a:rPr lang="en-US" strike="noStrike" baseline="0" dirty="0" err="1" smtClean="0"/>
              <a:t>trị</a:t>
            </a:r>
            <a:r>
              <a:rPr lang="en-US" strike="noStrike" baseline="0" dirty="0" smtClean="0"/>
              <a:t> </a:t>
            </a:r>
            <a:r>
              <a:rPr lang="en-US" strike="noStrike" baseline="0" dirty="0" err="1" smtClean="0"/>
              <a:t>viên</a:t>
            </a:r>
            <a:r>
              <a:rPr lang="en-US" strike="noStrike" baseline="0" dirty="0" smtClean="0"/>
              <a:t> </a:t>
            </a:r>
            <a:r>
              <a:rPr lang="en-US" strike="noStrike" baseline="0" dirty="0" err="1" smtClean="0"/>
              <a:t>cho</a:t>
            </a:r>
            <a:r>
              <a:rPr lang="en-US" strike="noStrike" baseline="0" dirty="0" smtClean="0"/>
              <a:t> </a:t>
            </a:r>
            <a:r>
              <a:rPr lang="en-US" strike="noStrike" baseline="0" dirty="0" err="1" smtClean="0"/>
              <a:t>trang</a:t>
            </a:r>
            <a:r>
              <a:rPr lang="en-US" strike="noStrike" baseline="0" dirty="0" smtClean="0"/>
              <a:t> web </a:t>
            </a:r>
            <a:r>
              <a:rPr lang="en-US" strike="noStrike" baseline="0" dirty="0" err="1" smtClean="0"/>
              <a:t>bán</a:t>
            </a:r>
            <a:r>
              <a:rPr lang="en-US" strike="noStrike" baseline="0" dirty="0" smtClean="0"/>
              <a:t> </a:t>
            </a:r>
            <a:r>
              <a:rPr lang="en-US" strike="noStrike" baseline="0" dirty="0" err="1" smtClean="0"/>
              <a:t>hàng</a:t>
            </a:r>
            <a:r>
              <a:rPr lang="en-US" strike="noStrike" baseline="0" dirty="0" smtClean="0"/>
              <a:t>.</a:t>
            </a:r>
            <a:r>
              <a:rPr lang="vi-VN" strike="noStrike" baseline="0" dirty="0" smtClean="0"/>
              <a:t> book store chúng em mới phát triển ở mức cơ bản, sử dụng open source có sẵn..</a:t>
            </a:r>
            <a:endParaRPr lang="vi-VN" strike="noStrike"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12</a:t>
            </a:fld>
            <a:endParaRPr lang="it-IT"/>
          </a:p>
        </p:txBody>
      </p:sp>
    </p:spTree>
    <p:extLst>
      <p:ext uri="{BB962C8B-B14F-4D97-AF65-F5344CB8AC3E}">
        <p14:creationId xmlns:p14="http://schemas.microsoft.com/office/powerpoint/2010/main" xmlns="" val="57722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65FFEBC-CC17-4DF8-BDA6-3572F16EBE83}" type="datetimeFigureOut">
              <a:rPr lang="it-IT" smtClean="0"/>
              <a:pPr/>
              <a:t>17/04/2014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ABA6B5-76A0-470E-8879-A38C1EA26044}" type="slidenum">
              <a:rPr lang="it-IT" smtClean="0"/>
              <a:pPr/>
              <a:t>‹#›</a:t>
            </a:fld>
            <a:endParaRPr lang="it-IT"/>
          </a:p>
        </p:txBody>
      </p:sp>
    </p:spTree>
  </p:cSld>
  <p:clrMapOvr>
    <a:masterClrMapping/>
  </p:clrMapOvr>
  <p:transition>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65FFEBC-CC17-4DF8-BDA6-3572F16EBE83}" type="datetimeFigureOut">
              <a:rPr lang="it-IT" smtClean="0"/>
              <a:pPr/>
              <a:t>17/04/2014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ABA6B5-76A0-470E-8879-A38C1EA26044}" type="slidenum">
              <a:rPr lang="it-IT" smtClean="0"/>
              <a:pPr/>
              <a:t>‹#›</a:t>
            </a:fld>
            <a:endParaRPr lang="it-IT"/>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65FFEBC-CC17-4DF8-BDA6-3572F16EBE83}" type="datetimeFigureOut">
              <a:rPr lang="it-IT" smtClean="0"/>
              <a:pPr/>
              <a:t>17/04/2014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ABA6B5-76A0-470E-8879-A38C1EA26044}" type="slidenum">
              <a:rPr lang="it-IT" smtClean="0"/>
              <a:pPr/>
              <a:t>‹#›</a:t>
            </a:fld>
            <a:endParaRPr lang="it-IT"/>
          </a:p>
        </p:txBody>
      </p:sp>
    </p:spTree>
  </p:cSld>
  <p:clrMapOvr>
    <a:masterClrMapping/>
  </p:clrMapOvr>
  <p:transition>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65FFEBC-CC17-4DF8-BDA6-3572F16EBE83}" type="datetimeFigureOut">
              <a:rPr lang="it-IT" smtClean="0"/>
              <a:pPr/>
              <a:t>17/04/2014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ABA6B5-76A0-470E-8879-A38C1EA26044}" type="slidenum">
              <a:rPr lang="it-IT" smtClean="0"/>
              <a:pPr/>
              <a:t>‹#›</a:t>
            </a:fld>
            <a:endParaRPr lang="it-IT"/>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65FFEBC-CC17-4DF8-BDA6-3572F16EBE83}" type="datetimeFigureOut">
              <a:rPr lang="it-IT" smtClean="0"/>
              <a:pPr/>
              <a:t>17/04/2014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ABA6B5-76A0-470E-8879-A38C1EA26044}" type="slidenum">
              <a:rPr lang="it-IT" smtClean="0"/>
              <a:pPr/>
              <a:t>‹#›</a:t>
            </a:fld>
            <a:endParaRPr lang="it-IT"/>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65FFEBC-CC17-4DF8-BDA6-3572F16EBE83}" type="datetimeFigureOut">
              <a:rPr lang="it-IT" smtClean="0"/>
              <a:pPr/>
              <a:t>17/04/2014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DABA6B5-76A0-470E-8879-A38C1EA26044}" type="slidenum">
              <a:rPr lang="it-IT" smtClean="0"/>
              <a:pPr/>
              <a:t>‹#›</a:t>
            </a:fld>
            <a:endParaRPr lang="it-IT"/>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65FFEBC-CC17-4DF8-BDA6-3572F16EBE83}" type="datetimeFigureOut">
              <a:rPr lang="it-IT" smtClean="0"/>
              <a:pPr/>
              <a:t>17/04/2014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DABA6B5-76A0-470E-8879-A38C1EA26044}" type="slidenum">
              <a:rPr lang="it-IT" smtClean="0"/>
              <a:pPr/>
              <a:t>‹#›</a:t>
            </a:fld>
            <a:endParaRPr lang="it-IT"/>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65FFEBC-CC17-4DF8-BDA6-3572F16EBE83}" type="datetimeFigureOut">
              <a:rPr lang="it-IT" smtClean="0"/>
              <a:pPr/>
              <a:t>17/04/2014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DABA6B5-76A0-470E-8879-A38C1EA26044}" type="slidenum">
              <a:rPr lang="it-IT" smtClean="0"/>
              <a:pPr/>
              <a:t>‹#›</a:t>
            </a:fld>
            <a:endParaRPr lang="it-IT"/>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65FFEBC-CC17-4DF8-BDA6-3572F16EBE83}" type="datetimeFigureOut">
              <a:rPr lang="it-IT" smtClean="0"/>
              <a:pPr/>
              <a:t>17/04/2014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DABA6B5-76A0-470E-8879-A38C1EA26044}" type="slidenum">
              <a:rPr lang="it-IT" smtClean="0"/>
              <a:pPr/>
              <a:t>‹#›</a:t>
            </a:fld>
            <a:endParaRPr lang="it-IT"/>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65FFEBC-CC17-4DF8-BDA6-3572F16EBE83}" type="datetimeFigureOut">
              <a:rPr lang="it-IT" smtClean="0"/>
              <a:pPr/>
              <a:t>17/04/2014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DABA6B5-76A0-470E-8879-A38C1EA26044}" type="slidenum">
              <a:rPr lang="it-IT" smtClean="0"/>
              <a:pPr/>
              <a:t>‹#›</a:t>
            </a:fld>
            <a:endParaRPr lang="it-IT"/>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65FFEBC-CC17-4DF8-BDA6-3572F16EBE83}" type="datetimeFigureOut">
              <a:rPr lang="it-IT" smtClean="0"/>
              <a:pPr/>
              <a:t>17/04/2014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DABA6B5-76A0-470E-8879-A38C1EA26044}" type="slidenum">
              <a:rPr lang="it-IT" smtClean="0"/>
              <a:pPr/>
              <a:t>‹#›</a:t>
            </a:fld>
            <a:endParaRPr lang="it-IT"/>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5FFEBC-CC17-4DF8-BDA6-3572F16EBE83}" type="datetimeFigureOut">
              <a:rPr lang="it-IT" smtClean="0"/>
              <a:pPr/>
              <a:t>17/04/2014</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DABA6B5-76A0-470E-8879-A38C1EA26044}"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 Target="slide17.xml"/><Relationship Id="rId7"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11" Type="http://schemas.microsoft.com/office/2007/relationships/diagramDrawing" Target="../diagrams/drawing3.xml"/><Relationship Id="rId5" Type="http://schemas.openxmlformats.org/officeDocument/2006/relationships/slide" Target="slide14.xml"/><Relationship Id="rId10" Type="http://schemas.openxmlformats.org/officeDocument/2006/relationships/diagramColors" Target="../diagrams/colors3.xml"/><Relationship Id="rId4" Type="http://schemas.openxmlformats.org/officeDocument/2006/relationships/slide" Target="slide4.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 Target="slide14.xml"/><Relationship Id="rId7" Type="http://schemas.openxmlformats.org/officeDocument/2006/relationships/diagramQuickStyle" Target="../diagrams/quickStyle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slide" Target="slide4.xml"/><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4.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slide" Target="slide14.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5.xml"/><Relationship Id="rId7" Type="http://schemas.openxmlformats.org/officeDocument/2006/relationships/slide" Target="slide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microsoft.com/office/2007/relationships/diagramDrawing" Target="../diagrams/drawing5.xml"/><Relationship Id="rId5" Type="http://schemas.openxmlformats.org/officeDocument/2006/relationships/diagramQuickStyle" Target="../diagrams/quickStyle5.xml"/><Relationship Id="rId10" Type="http://schemas.openxmlformats.org/officeDocument/2006/relationships/image" Target="../media/image26.png"/><Relationship Id="rId4" Type="http://schemas.openxmlformats.org/officeDocument/2006/relationships/diagramLayout" Target="../diagrams/layout5.xml"/><Relationship Id="rId9" Type="http://schemas.openxmlformats.org/officeDocument/2006/relationships/slide" Target="slide14.xml"/></Relationships>
</file>

<file path=ppt/slides/_rels/slide1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6.xml"/><Relationship Id="rId7"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microsoft.com/office/2007/relationships/diagramDrawing" Target="../diagrams/drawing6.xml"/><Relationship Id="rId5" Type="http://schemas.openxmlformats.org/officeDocument/2006/relationships/diagramQuickStyle" Target="../diagrams/quickStyle6.xml"/><Relationship Id="rId10" Type="http://schemas.openxmlformats.org/officeDocument/2006/relationships/image" Target="../media/image26.png"/><Relationship Id="rId4" Type="http://schemas.openxmlformats.org/officeDocument/2006/relationships/diagramLayout" Target="../diagrams/layout6.xml"/><Relationship Id="rId9" Type="http://schemas.openxmlformats.org/officeDocument/2006/relationships/slide" Target="slide14.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4.png"/><Relationship Id="rId10" Type="http://schemas.openxmlformats.org/officeDocument/2006/relationships/slide" Target="slide17.xml"/><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Layout" Target="../diagrams/layout7.xml"/><Relationship Id="rId7" Type="http://schemas.openxmlformats.org/officeDocument/2006/relationships/slide" Target="slide4.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diagramColors" Target="../diagrams/colors7.xml"/><Relationship Id="rId10" Type="http://schemas.microsoft.com/office/2007/relationships/diagramDrawing" Target="../diagrams/drawing7.xml"/><Relationship Id="rId4" Type="http://schemas.openxmlformats.org/officeDocument/2006/relationships/diagramQuickStyle" Target="../diagrams/quickStyle7.xml"/><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8.xml"/><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7.png"/><Relationship Id="rId7" Type="http://schemas.openxmlformats.org/officeDocument/2006/relationships/diagramQuickStyle" Target="../diagrams/quickStyle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slide" Target="slide4.xml"/><Relationship Id="rId9" Type="http://schemas.microsoft.com/office/2007/relationships/diagramDrawing" Target="../diagrams/drawing9.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9.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2.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4.xml"/><Relationship Id="rId4" Type="http://schemas.openxmlformats.org/officeDocument/2006/relationships/slide" Target="slide1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4.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14.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slide" Target="slide14.xml"/><Relationship Id="rId3" Type="http://schemas.openxmlformats.org/officeDocument/2006/relationships/diagramData" Target="../diagrams/data1.xml"/><Relationship Id="rId7" Type="http://schemas.openxmlformats.org/officeDocument/2006/relationships/diagramData" Target="../diagrams/data2.xml"/><Relationship Id="rId12" Type="http://schemas.openxmlformats.org/officeDocument/2006/relationships/slide" Target="slide4.xml"/><Relationship Id="rId2" Type="http://schemas.openxmlformats.org/officeDocument/2006/relationships/notesSlide" Target="../notesSlides/notesSlide7.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slide" Target="slide17.xml"/><Relationship Id="rId5" Type="http://schemas.openxmlformats.org/officeDocument/2006/relationships/diagramQuickStyle" Target="../diagrams/quickStyle1.xml"/><Relationship Id="rId15" Type="http://schemas.microsoft.com/office/2007/relationships/diagramDrawing" Target="../diagrams/drawing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19030" y="0"/>
            <a:ext cx="1879971" cy="507831"/>
          </a:xfrm>
          <a:prstGeom prst="rect">
            <a:avLst/>
          </a:prstGeom>
          <a:noFill/>
        </p:spPr>
        <p:txBody>
          <a:bodyPr wrap="square" rtlCol="0">
            <a:spAutoFit/>
          </a:bodyPr>
          <a:lstStyle/>
          <a:p>
            <a:r>
              <a:rPr lang="vi-VN" sz="2700" dirty="0" smtClean="0">
                <a:solidFill>
                  <a:prstClr val="white"/>
                </a:solidFill>
                <a:latin typeface="Neutra Display Titling" pitchFamily="2" charset="0"/>
              </a:rPr>
              <a:t>HMSI</a:t>
            </a:r>
            <a:endParaRPr lang="en-US" sz="2700" dirty="0" smtClean="0">
              <a:solidFill>
                <a:prstClr val="white"/>
              </a:solidFill>
              <a:latin typeface="Neutra Display Titling" pitchFamily="2" charset="0"/>
            </a:endParaRPr>
          </a:p>
        </p:txBody>
      </p:sp>
      <p:sp>
        <p:nvSpPr>
          <p:cNvPr id="6" name="CasellaDiTesto 5"/>
          <p:cNvSpPr txBox="1"/>
          <p:nvPr/>
        </p:nvSpPr>
        <p:spPr>
          <a:xfrm>
            <a:off x="119030" y="346717"/>
            <a:ext cx="2053506" cy="369332"/>
          </a:xfrm>
          <a:prstGeom prst="rect">
            <a:avLst/>
          </a:prstGeom>
          <a:noFill/>
        </p:spPr>
        <p:txBody>
          <a:bodyPr wrap="square" rtlCol="0">
            <a:spAutoFit/>
          </a:bodyPr>
          <a:lstStyle/>
          <a:p>
            <a:r>
              <a:rPr lang="vi-VN" sz="900" dirty="0" smtClean="0">
                <a:solidFill>
                  <a:prstClr val="white"/>
                </a:solidFill>
              </a:rPr>
              <a:t>Hotel Management System Integrated</a:t>
            </a:r>
            <a:endParaRPr lang="en-US" sz="900" dirty="0">
              <a:solidFill>
                <a:prstClr val="white"/>
              </a:solidFill>
            </a:endParaRPr>
          </a:p>
        </p:txBody>
      </p:sp>
      <p:cxnSp>
        <p:nvCxnSpPr>
          <p:cNvPr id="8" name="Connettore 1 7"/>
          <p:cNvCxnSpPr/>
          <p:nvPr/>
        </p:nvCxnSpPr>
        <p:spPr>
          <a:xfrm rot="10800000" flipV="1">
            <a:off x="1482725" y="359999"/>
            <a:ext cx="7437438" cy="166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8353354" y="21512"/>
            <a:ext cx="672448" cy="400110"/>
          </a:xfrm>
          <a:prstGeom prst="rect">
            <a:avLst/>
          </a:prstGeom>
          <a:noFill/>
        </p:spPr>
        <p:txBody>
          <a:bodyPr wrap="square" rtlCol="0">
            <a:spAutoFit/>
          </a:bodyPr>
          <a:lstStyle/>
          <a:p>
            <a:pPr algn="r"/>
            <a:r>
              <a:rPr lang="it-IT" sz="2000" smtClean="0">
                <a:solidFill>
                  <a:prstClr val="white"/>
                </a:solidFill>
                <a:latin typeface="Neutra Display Titling" pitchFamily="2" charset="0"/>
              </a:rPr>
              <a:t>01</a:t>
            </a:r>
            <a:endParaRPr lang="en-US" sz="2000" err="1" smtClean="0">
              <a:solidFill>
                <a:prstClr val="white"/>
              </a:solidFill>
              <a:latin typeface="Neutra Display Titling" pitchFamily="2" charset="0"/>
            </a:endParaRPr>
          </a:p>
        </p:txBody>
      </p:sp>
      <p:grpSp>
        <p:nvGrpSpPr>
          <p:cNvPr id="57" name="Gruppo 66"/>
          <p:cNvGrpSpPr/>
          <p:nvPr/>
        </p:nvGrpSpPr>
        <p:grpSpPr>
          <a:xfrm>
            <a:off x="69802" y="4824226"/>
            <a:ext cx="8964069" cy="299907"/>
            <a:chOff x="6674" y="4723717"/>
            <a:chExt cx="9027197" cy="438714"/>
          </a:xfrm>
        </p:grpSpPr>
        <p:cxnSp>
          <p:nvCxnSpPr>
            <p:cNvPr id="58"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60" name="CasellaDiTesto 73">
              <a:hlinkClick r:id="rId3"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61" name="CasellaDiTesto 78">
              <a:hlinkClick r:id="rId4"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62" name="CasellaDiTesto 79">
              <a:hlinkClick r:id="rId5"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63"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64"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65"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66"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3632424" y="1757445"/>
            <a:ext cx="1941558" cy="923330"/>
          </a:xfrm>
          <a:prstGeom prst="rect">
            <a:avLst/>
          </a:prstGeom>
          <a:noFill/>
        </p:spPr>
        <p:txBody>
          <a:bodyPr wrap="none" lIns="91440" tIns="45720" rIns="91440" bIns="45720">
            <a:spAutoFit/>
          </a:bodyPr>
          <a:lstStyle/>
          <a:p>
            <a:pPr algn="ctr"/>
            <a:r>
              <a:rPr lang="vi-VN" sz="5400" b="1" cap="none" spc="50" dirty="0" smtClean="0">
                <a:ln w="0"/>
                <a:solidFill>
                  <a:schemeClr val="bg1"/>
                </a:solidFill>
                <a:effectLst>
                  <a:innerShdw blurRad="63500" dist="50800" dir="13500000">
                    <a:srgbClr val="000000">
                      <a:alpha val="50000"/>
                    </a:srgbClr>
                  </a:innerShdw>
                </a:effectLst>
              </a:rPr>
              <a:t>HMSI</a:t>
            </a:r>
            <a:endParaRPr lang="en-US" sz="5400" b="1" cap="none" spc="50" dirty="0">
              <a:ln w="0"/>
              <a:solidFill>
                <a:schemeClr val="bg1"/>
              </a:solidFill>
              <a:effectLst>
                <a:innerShdw blurRad="63500" dist="50800" dir="13500000">
                  <a:srgbClr val="000000">
                    <a:alpha val="50000"/>
                  </a:srgbClr>
                </a:innerShdw>
              </a:effectLst>
            </a:endParaRPr>
          </a:p>
        </p:txBody>
      </p:sp>
      <p:sp>
        <p:nvSpPr>
          <p:cNvPr id="10" name="Rectangle 9"/>
          <p:cNvSpPr/>
          <p:nvPr/>
        </p:nvSpPr>
        <p:spPr>
          <a:xfrm>
            <a:off x="1163061" y="2680775"/>
            <a:ext cx="6817892" cy="523220"/>
          </a:xfrm>
          <a:prstGeom prst="rect">
            <a:avLst/>
          </a:prstGeom>
          <a:noFill/>
        </p:spPr>
        <p:txBody>
          <a:bodyPr wrap="none" lIns="91440" tIns="45720" rIns="91440" bIns="45720">
            <a:spAutoFit/>
          </a:bodyPr>
          <a:lstStyle/>
          <a:p>
            <a:pPr algn="ctr"/>
            <a:r>
              <a:rPr lang="vi-VN" sz="2800" b="1" cap="none" spc="50" dirty="0" smtClean="0">
                <a:ln w="0"/>
                <a:solidFill>
                  <a:schemeClr val="bg1"/>
                </a:solidFill>
                <a:effectLst>
                  <a:innerShdw blurRad="63500" dist="50800" dir="13500000">
                    <a:srgbClr val="000000">
                      <a:alpha val="50000"/>
                    </a:srgbClr>
                  </a:innerShdw>
                </a:effectLst>
              </a:rPr>
              <a:t>Hotel Management System Integrated</a:t>
            </a:r>
            <a:endParaRPr lang="en-US" sz="2800" b="1" cap="none" spc="5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xmlns="" val="133635892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MANAGEMENT PLAN</a:t>
            </a:r>
            <a:endParaRPr lang="en-US" sz="3800" dirty="0" smtClean="0">
              <a:solidFill>
                <a:schemeClr val="bg1"/>
              </a:solidFill>
              <a:latin typeface="Neutra Display Titling" pitchFamily="2" charset="0"/>
            </a:endParaRPr>
          </a:p>
        </p:txBody>
      </p:sp>
      <p:sp>
        <p:nvSpPr>
          <p:cNvPr id="70" name="CasellaDiTesto 39"/>
          <p:cNvSpPr txBox="1"/>
          <p:nvPr/>
        </p:nvSpPr>
        <p:spPr>
          <a:xfrm>
            <a:off x="258206" y="1167327"/>
            <a:ext cx="2295885"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DEVELOPING ENVIRONMENT</a:t>
            </a:r>
            <a:endParaRPr lang="en-US" dirty="0" smtClean="0">
              <a:solidFill>
                <a:schemeClr val="bg1"/>
              </a:solidFill>
              <a:latin typeface="Neutra Display Titling" pitchFamily="2" charset="0"/>
            </a:endParaRPr>
          </a:p>
        </p:txBody>
      </p:sp>
      <p:pic>
        <p:nvPicPr>
          <p:cNvPr id="72"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55060" y="1657350"/>
            <a:ext cx="1828800" cy="1828800"/>
          </a:xfrm>
          <a:prstGeom prst="rect">
            <a:avLst/>
          </a:prstGeom>
          <a:noFill/>
        </p:spPr>
      </p:pic>
      <p:sp>
        <p:nvSpPr>
          <p:cNvPr id="96" name="CasellaDiTesto 4"/>
          <p:cNvSpPr txBox="1"/>
          <p:nvPr/>
        </p:nvSpPr>
        <p:spPr>
          <a:xfrm>
            <a:off x="7123864" y="-40044"/>
            <a:ext cx="1879971" cy="507831"/>
          </a:xfrm>
          <a:prstGeom prst="rect">
            <a:avLst/>
          </a:prstGeom>
          <a:noFill/>
        </p:spPr>
        <p:txBody>
          <a:bodyPr wrap="square" rtlCol="0">
            <a:spAutoFit/>
          </a:bodyPr>
          <a:lstStyle/>
          <a:p>
            <a:pPr algn="r"/>
            <a:r>
              <a:rPr lang="vi-VN"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97" name="CasellaDiTesto 5"/>
          <p:cNvSpPr txBox="1"/>
          <p:nvPr/>
        </p:nvSpPr>
        <p:spPr>
          <a:xfrm>
            <a:off x="6957014" y="306673"/>
            <a:ext cx="2053506" cy="369332"/>
          </a:xfrm>
          <a:prstGeom prst="rect">
            <a:avLst/>
          </a:prstGeom>
          <a:noFill/>
        </p:spPr>
        <p:txBody>
          <a:bodyPr wrap="square" rtlCol="0">
            <a:spAutoFit/>
          </a:bodyPr>
          <a:lstStyle/>
          <a:p>
            <a:pPr algn="r"/>
            <a:r>
              <a:rPr lang="vi-VN" sz="900" dirty="0" smtClean="0">
                <a:solidFill>
                  <a:prstClr val="white"/>
                </a:solidFill>
              </a:rPr>
              <a:t>Hotel Management System Integrated</a:t>
            </a:r>
            <a:endParaRPr lang="en-US" sz="900" dirty="0">
              <a:solidFill>
                <a:prstClr val="white"/>
              </a:solidFill>
            </a:endParaRPr>
          </a:p>
        </p:txBody>
      </p:sp>
      <p:cxnSp>
        <p:nvCxnSpPr>
          <p:cNvPr id="98"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CasellaDiTesto 28"/>
          <p:cNvSpPr txBox="1"/>
          <p:nvPr/>
        </p:nvSpPr>
        <p:spPr>
          <a:xfrm>
            <a:off x="128166" y="-18532"/>
            <a:ext cx="672448" cy="400110"/>
          </a:xfrm>
          <a:prstGeom prst="rect">
            <a:avLst/>
          </a:prstGeom>
          <a:noFill/>
        </p:spPr>
        <p:txBody>
          <a:bodyPr wrap="square" rtlCol="0">
            <a:spAutoFit/>
          </a:bodyPr>
          <a:lstStyle/>
          <a:p>
            <a:r>
              <a:rPr lang="vi-VN" sz="2000" dirty="0" smtClean="0">
                <a:solidFill>
                  <a:schemeClr val="bg1"/>
                </a:solidFill>
                <a:latin typeface="Neutra Display Titling" pitchFamily="2" charset="0"/>
              </a:rPr>
              <a:t>10</a:t>
            </a:r>
            <a:endParaRPr lang="en-US" sz="2000" dirty="0" smtClean="0">
              <a:solidFill>
                <a:schemeClr val="bg1"/>
              </a:solidFill>
              <a:latin typeface="Neutra Display Titling" pitchFamily="2" charset="0"/>
            </a:endParaRPr>
          </a:p>
        </p:txBody>
      </p:sp>
      <p:grpSp>
        <p:nvGrpSpPr>
          <p:cNvPr id="82" name="Gruppo 66"/>
          <p:cNvGrpSpPr/>
          <p:nvPr/>
        </p:nvGrpSpPr>
        <p:grpSpPr>
          <a:xfrm>
            <a:off x="69802" y="4824226"/>
            <a:ext cx="8964069" cy="299907"/>
            <a:chOff x="6674" y="4723717"/>
            <a:chExt cx="9027197" cy="438714"/>
          </a:xfrm>
        </p:grpSpPr>
        <p:cxnSp>
          <p:nvCxnSpPr>
            <p:cNvPr id="83"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85" name="CasellaDiTesto 73">
              <a:hlinkClick r:id="rId3"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86" name="CasellaDiTesto 78">
              <a:hlinkClick r:id="rId4"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PLAN</a:t>
              </a:r>
              <a:endParaRPr lang="en-US" sz="1100" dirty="0" smtClean="0">
                <a:solidFill>
                  <a:srgbClr val="00B0F0"/>
                </a:solidFill>
                <a:latin typeface="Neutra Display Titling" pitchFamily="2" charset="0"/>
              </a:endParaRPr>
            </a:p>
          </p:txBody>
        </p:sp>
        <p:sp>
          <p:nvSpPr>
            <p:cNvPr id="87" name="CasellaDiTesto 79">
              <a:hlinkClick r:id="rId5"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88"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89"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90"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91"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8" name="Table 47"/>
          <p:cNvGraphicFramePr>
            <a:graphicFrameLocks noGrp="1"/>
          </p:cNvGraphicFramePr>
          <p:nvPr>
            <p:extLst>
              <p:ext uri="{D42A27DB-BD31-4B8C-83A1-F6EECF244321}">
                <p14:modId xmlns:p14="http://schemas.microsoft.com/office/powerpoint/2010/main" xmlns="" val="3895290009"/>
              </p:ext>
            </p:extLst>
          </p:nvPr>
        </p:nvGraphicFramePr>
        <p:xfrm>
          <a:off x="3242822" y="1011678"/>
          <a:ext cx="4635616" cy="3663203"/>
        </p:xfrm>
        <a:graphic>
          <a:graphicData uri="http://schemas.openxmlformats.org/drawingml/2006/table">
            <a:tbl>
              <a:tblPr firstRow="1" firstCol="1" bandRow="1">
                <a:tableStyleId>{5C22544A-7EE6-4342-B048-85BDC9FD1C3A}</a:tableStyleId>
              </a:tblPr>
              <a:tblGrid>
                <a:gridCol w="2317808"/>
                <a:gridCol w="2317808"/>
              </a:tblGrid>
              <a:tr h="263427">
                <a:tc>
                  <a:txBody>
                    <a:bodyPr/>
                    <a:lstStyle/>
                    <a:p>
                      <a:pPr marL="0" marR="0" algn="ctr">
                        <a:lnSpc>
                          <a:spcPct val="115000"/>
                        </a:lnSpc>
                        <a:spcBef>
                          <a:spcPts val="0"/>
                        </a:spcBef>
                        <a:spcAft>
                          <a:spcPts val="0"/>
                        </a:spcAft>
                      </a:pPr>
                      <a:r>
                        <a:rPr lang="vi-VN" sz="1000" dirty="0" smtClean="0">
                          <a:solidFill>
                            <a:schemeClr val="bg1"/>
                          </a:solidFill>
                          <a:effectLst/>
                        </a:rPr>
                        <a:t>Title</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c>
                  <a:txBody>
                    <a:bodyPr/>
                    <a:lstStyle/>
                    <a:p>
                      <a:pPr marL="0" marR="0" algn="ctr">
                        <a:lnSpc>
                          <a:spcPct val="115000"/>
                        </a:lnSpc>
                        <a:spcBef>
                          <a:spcPts val="0"/>
                        </a:spcBef>
                        <a:spcAft>
                          <a:spcPts val="0"/>
                        </a:spcAft>
                      </a:pPr>
                      <a:r>
                        <a:rPr lang="vi-VN" sz="1000" dirty="0" smtClean="0">
                          <a:solidFill>
                            <a:schemeClr val="bg1"/>
                          </a:solidFill>
                          <a:effectLst/>
                        </a:rPr>
                        <a:t>Detail</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359700">
                <a:tc rowSpan="2">
                  <a:txBody>
                    <a:bodyPr/>
                    <a:lstStyle/>
                    <a:p>
                      <a:pPr marL="0" marR="0">
                        <a:lnSpc>
                          <a:spcPct val="115000"/>
                        </a:lnSpc>
                        <a:spcBef>
                          <a:spcPts val="0"/>
                        </a:spcBef>
                        <a:spcAft>
                          <a:spcPts val="0"/>
                        </a:spcAft>
                      </a:pPr>
                      <a:r>
                        <a:rPr lang="vi-VN" sz="1000" dirty="0" smtClean="0">
                          <a:solidFill>
                            <a:schemeClr val="bg1"/>
                          </a:solidFill>
                          <a:effectLst/>
                        </a:rPr>
                        <a:t>Tools for coding.</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c>
                  <a:txBody>
                    <a:bodyPr/>
                    <a:lstStyle/>
                    <a:p>
                      <a:pPr marL="0" marR="0">
                        <a:lnSpc>
                          <a:spcPct val="115000"/>
                        </a:lnSpc>
                        <a:spcBef>
                          <a:spcPts val="0"/>
                        </a:spcBef>
                        <a:spcAft>
                          <a:spcPts val="0"/>
                        </a:spcAft>
                      </a:pPr>
                      <a:r>
                        <a:rPr lang="vi-VN" sz="1000" dirty="0" smtClean="0">
                          <a:solidFill>
                            <a:schemeClr val="bg1"/>
                          </a:solidFill>
                          <a:effectLst/>
                        </a:rPr>
                        <a:t>Microsoft Visual Studio 2010</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179850">
                <a:tc vMerge="1">
                  <a:txBody>
                    <a:bodyPr/>
                    <a:lstStyle/>
                    <a:p>
                      <a:endParaRPr lang="en-US"/>
                    </a:p>
                  </a:txBody>
                  <a:tcPr/>
                </a:tc>
                <a:tc>
                  <a:txBody>
                    <a:bodyPr/>
                    <a:lstStyle/>
                    <a:p>
                      <a:pPr marL="0" marR="0">
                        <a:lnSpc>
                          <a:spcPct val="115000"/>
                        </a:lnSpc>
                        <a:spcBef>
                          <a:spcPts val="0"/>
                        </a:spcBef>
                        <a:spcAft>
                          <a:spcPts val="0"/>
                        </a:spcAft>
                      </a:pPr>
                      <a:r>
                        <a:rPr lang="vi-VN" sz="10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Microsoft</a:t>
                      </a:r>
                      <a:r>
                        <a:rPr lang="vi-VN" sz="100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SQL Server 2008</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310784">
                <a:tc rowSpan="5">
                  <a:txBody>
                    <a:bodyPr/>
                    <a:lstStyle/>
                    <a:p>
                      <a:pPr marL="0" marR="0">
                        <a:lnSpc>
                          <a:spcPct val="115000"/>
                        </a:lnSpc>
                        <a:spcBef>
                          <a:spcPts val="0"/>
                        </a:spcBef>
                        <a:spcAft>
                          <a:spcPts val="0"/>
                        </a:spcAft>
                      </a:pPr>
                      <a:r>
                        <a:rPr lang="vi-VN" sz="1000" dirty="0" smtClean="0">
                          <a:solidFill>
                            <a:schemeClr val="bg1"/>
                          </a:solidFill>
                          <a:effectLst/>
                        </a:rPr>
                        <a:t>Tools</a:t>
                      </a:r>
                      <a:r>
                        <a:rPr lang="vi-VN" sz="1000" baseline="0" dirty="0" smtClean="0">
                          <a:solidFill>
                            <a:schemeClr val="bg1"/>
                          </a:solidFill>
                          <a:effectLst/>
                        </a:rPr>
                        <a:t> for documenting, source code management, developing plan and team communication.</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c>
                  <a:txBody>
                    <a:bodyPr/>
                    <a:lstStyle/>
                    <a:p>
                      <a:pPr marL="0" marR="0">
                        <a:lnSpc>
                          <a:spcPct val="115000"/>
                        </a:lnSpc>
                        <a:spcBef>
                          <a:spcPts val="0"/>
                        </a:spcBef>
                        <a:spcAft>
                          <a:spcPts val="0"/>
                        </a:spcAft>
                      </a:pPr>
                      <a:r>
                        <a:rPr lang="vi-VN" sz="1000" dirty="0" smtClean="0">
                          <a:solidFill>
                            <a:schemeClr val="bg1"/>
                          </a:solidFill>
                          <a:effectLst/>
                        </a:rPr>
                        <a:t>Microsoft Office 2007,</a:t>
                      </a:r>
                      <a:r>
                        <a:rPr lang="vi-VN" sz="1000" baseline="0" dirty="0" smtClean="0">
                          <a:solidFill>
                            <a:schemeClr val="bg1"/>
                          </a:solidFill>
                          <a:effectLst/>
                        </a:rPr>
                        <a:t> 2010</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310264">
                <a:tc vMerge="1">
                  <a:txBody>
                    <a:bodyPr/>
                    <a:lstStyle/>
                    <a:p>
                      <a:endParaRPr lang="en-US"/>
                    </a:p>
                  </a:txBody>
                  <a:tcPr/>
                </a:tc>
                <a:tc>
                  <a:txBody>
                    <a:bodyPr/>
                    <a:lstStyle/>
                    <a:p>
                      <a:pPr marL="0" marR="0">
                        <a:lnSpc>
                          <a:spcPct val="115000"/>
                        </a:lnSpc>
                        <a:spcBef>
                          <a:spcPts val="0"/>
                        </a:spcBef>
                        <a:spcAft>
                          <a:spcPts val="0"/>
                        </a:spcAft>
                      </a:pPr>
                      <a:r>
                        <a:rPr lang="vi-VN" sz="1000" dirty="0" smtClean="0">
                          <a:solidFill>
                            <a:schemeClr val="bg1"/>
                          </a:solidFill>
                          <a:effectLst/>
                        </a:rPr>
                        <a:t>Microsoft Project</a:t>
                      </a:r>
                      <a:r>
                        <a:rPr lang="vi-VN" sz="1000" baseline="0" dirty="0" smtClean="0">
                          <a:solidFill>
                            <a:schemeClr val="bg1"/>
                          </a:solidFill>
                          <a:effectLst/>
                        </a:rPr>
                        <a:t> 2010</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310264">
                <a:tc vMerge="1">
                  <a:txBody>
                    <a:bodyPr/>
                    <a:lstStyle/>
                    <a:p>
                      <a:endParaRPr lang="en-US"/>
                    </a:p>
                  </a:txBody>
                  <a:tcPr/>
                </a:tc>
                <a:tc>
                  <a:txBody>
                    <a:bodyPr/>
                    <a:lstStyle/>
                    <a:p>
                      <a:pPr marL="0" marR="0">
                        <a:lnSpc>
                          <a:spcPct val="115000"/>
                        </a:lnSpc>
                        <a:spcBef>
                          <a:spcPts val="0"/>
                        </a:spcBef>
                        <a:spcAft>
                          <a:spcPts val="0"/>
                        </a:spcAft>
                      </a:pPr>
                      <a:r>
                        <a:rPr lang="vi-VN" sz="10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Microsoft Skype</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310264">
                <a:tc vMerge="1">
                  <a:txBody>
                    <a:bodyPr/>
                    <a:lstStyle/>
                    <a:p>
                      <a:endParaRPr lang="en-US"/>
                    </a:p>
                  </a:txBody>
                  <a:tcPr/>
                </a:tc>
                <a:tc>
                  <a:txBody>
                    <a:bodyPr/>
                    <a:lstStyle/>
                    <a:p>
                      <a:pPr marL="0" marR="0">
                        <a:lnSpc>
                          <a:spcPct val="115000"/>
                        </a:lnSpc>
                        <a:spcBef>
                          <a:spcPts val="0"/>
                        </a:spcBef>
                        <a:spcAft>
                          <a:spcPts val="0"/>
                        </a:spcAft>
                      </a:pPr>
                      <a:r>
                        <a:rPr lang="vi-VN" sz="10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Google</a:t>
                      </a:r>
                      <a:r>
                        <a:rPr lang="vi-VN" sz="100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Drive</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179850">
                <a:tc vMerge="1">
                  <a:txBody>
                    <a:bodyPr/>
                    <a:lstStyle/>
                    <a:p>
                      <a:endParaRPr lang="en-US"/>
                    </a:p>
                  </a:txBody>
                  <a:tcPr/>
                </a:tc>
                <a:tc>
                  <a:txBody>
                    <a:bodyPr/>
                    <a:lstStyle/>
                    <a:p>
                      <a:pPr marL="0" marR="0">
                        <a:lnSpc>
                          <a:spcPct val="115000"/>
                        </a:lnSpc>
                        <a:spcBef>
                          <a:spcPts val="0"/>
                        </a:spcBef>
                        <a:spcAft>
                          <a:spcPts val="0"/>
                        </a:spcAft>
                      </a:pPr>
                      <a:r>
                        <a:rPr lang="vi-VN" sz="10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Team</a:t>
                      </a:r>
                      <a:r>
                        <a:rPr lang="vi-VN" sz="100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Foundation</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179850">
                <a:tc rowSpan="3">
                  <a:txBody>
                    <a:bodyPr/>
                    <a:lstStyle/>
                    <a:p>
                      <a:pPr marL="0" marR="0">
                        <a:lnSpc>
                          <a:spcPct val="115000"/>
                        </a:lnSpc>
                        <a:spcBef>
                          <a:spcPts val="0"/>
                        </a:spcBef>
                        <a:spcAft>
                          <a:spcPts val="0"/>
                        </a:spcAft>
                      </a:pPr>
                      <a:r>
                        <a:rPr lang="vi-VN" sz="1000" dirty="0" smtClean="0">
                          <a:solidFill>
                            <a:schemeClr val="bg1"/>
                          </a:solidFill>
                          <a:effectLst/>
                        </a:rPr>
                        <a:t>Tools</a:t>
                      </a:r>
                      <a:r>
                        <a:rPr lang="vi-VN" sz="1000" baseline="0" dirty="0" smtClean="0">
                          <a:solidFill>
                            <a:schemeClr val="bg1"/>
                          </a:solidFill>
                          <a:effectLst/>
                        </a:rPr>
                        <a:t> for design</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c>
                  <a:txBody>
                    <a:bodyPr/>
                    <a:lstStyle/>
                    <a:p>
                      <a:pPr marL="0" marR="0">
                        <a:lnSpc>
                          <a:spcPct val="115000"/>
                        </a:lnSpc>
                        <a:spcBef>
                          <a:spcPts val="0"/>
                        </a:spcBef>
                        <a:spcAft>
                          <a:spcPts val="0"/>
                        </a:spcAft>
                      </a:pPr>
                      <a:r>
                        <a:rPr lang="vi-VN" sz="1000" dirty="0" smtClean="0">
                          <a:solidFill>
                            <a:schemeClr val="bg1"/>
                          </a:solidFill>
                          <a:effectLst/>
                        </a:rPr>
                        <a:t>Ashta 6.8.0</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179850">
                <a:tc vMerge="1">
                  <a:txBody>
                    <a:bodyPr/>
                    <a:lstStyle/>
                    <a:p>
                      <a:endParaRPr lang="en-US"/>
                    </a:p>
                  </a:txBody>
                  <a:tcPr/>
                </a:tc>
                <a:tc>
                  <a:txBody>
                    <a:bodyPr/>
                    <a:lstStyle/>
                    <a:p>
                      <a:pPr marL="0" marR="0">
                        <a:lnSpc>
                          <a:spcPct val="115000"/>
                        </a:lnSpc>
                        <a:spcBef>
                          <a:spcPts val="0"/>
                        </a:spcBef>
                        <a:spcAft>
                          <a:spcPts val="0"/>
                        </a:spcAft>
                      </a:pPr>
                      <a:r>
                        <a:rPr lang="vi-VN" sz="1000" dirty="0" smtClean="0">
                          <a:solidFill>
                            <a:schemeClr val="bg1"/>
                          </a:solidFill>
                          <a:effectLst/>
                        </a:rPr>
                        <a:t>Visual Paradigm 11.0</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179850">
                <a:tc vMerge="1">
                  <a:txBody>
                    <a:bodyPr/>
                    <a:lstStyle/>
                    <a:p>
                      <a:endParaRPr lang="en-US"/>
                    </a:p>
                  </a:txBody>
                  <a:tcPr/>
                </a:tc>
                <a:tc>
                  <a:txBody>
                    <a:bodyPr/>
                    <a:lstStyle/>
                    <a:p>
                      <a:pPr marL="0" marR="0">
                        <a:lnSpc>
                          <a:spcPct val="115000"/>
                        </a:lnSpc>
                        <a:spcBef>
                          <a:spcPts val="0"/>
                        </a:spcBef>
                        <a:spcAft>
                          <a:spcPts val="0"/>
                        </a:spcAft>
                      </a:pPr>
                      <a:r>
                        <a:rPr lang="vi-VN" sz="10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Microsoft</a:t>
                      </a:r>
                      <a:r>
                        <a:rPr lang="vi-VN" sz="100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Visio 2010</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179850">
                <a:tc rowSpan="3">
                  <a:txBody>
                    <a:bodyPr/>
                    <a:lstStyle/>
                    <a:p>
                      <a:pPr marL="0" marR="0">
                        <a:lnSpc>
                          <a:spcPct val="115000"/>
                        </a:lnSpc>
                        <a:spcBef>
                          <a:spcPts val="0"/>
                        </a:spcBef>
                        <a:spcAft>
                          <a:spcPts val="0"/>
                        </a:spcAft>
                      </a:pPr>
                      <a:r>
                        <a:rPr lang="vi-VN" sz="1000" dirty="0" smtClean="0">
                          <a:solidFill>
                            <a:schemeClr val="bg1"/>
                          </a:solidFill>
                          <a:effectLst/>
                        </a:rPr>
                        <a:t>Test tool</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c>
                  <a:txBody>
                    <a:bodyPr/>
                    <a:lstStyle/>
                    <a:p>
                      <a:pPr marL="0" marR="0">
                        <a:lnSpc>
                          <a:spcPct val="115000"/>
                        </a:lnSpc>
                        <a:spcBef>
                          <a:spcPts val="0"/>
                        </a:spcBef>
                        <a:spcAft>
                          <a:spcPts val="0"/>
                        </a:spcAft>
                      </a:pPr>
                      <a:r>
                        <a:rPr lang="vi-VN" sz="1000" dirty="0" smtClean="0">
                          <a:solidFill>
                            <a:schemeClr val="bg1"/>
                          </a:solidFill>
                          <a:effectLst/>
                        </a:rPr>
                        <a:t>Google Chrome</a:t>
                      </a:r>
                      <a:r>
                        <a:rPr lang="vi-VN" sz="1000" baseline="0" dirty="0" smtClean="0">
                          <a:solidFill>
                            <a:schemeClr val="bg1"/>
                          </a:solidFill>
                          <a:effectLst/>
                        </a:rPr>
                        <a:t> 34 or later</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179850">
                <a:tc vMerge="1">
                  <a:txBody>
                    <a:bodyPr/>
                    <a:lstStyle/>
                    <a:p>
                      <a:endParaRPr lang="en-US"/>
                    </a:p>
                  </a:txBody>
                  <a:tcPr/>
                </a:tc>
                <a:tc>
                  <a:txBody>
                    <a:bodyPr/>
                    <a:lstStyle/>
                    <a:p>
                      <a:pPr marL="0" marR="0">
                        <a:lnSpc>
                          <a:spcPct val="115000"/>
                        </a:lnSpc>
                        <a:spcBef>
                          <a:spcPts val="0"/>
                        </a:spcBef>
                        <a:spcAft>
                          <a:spcPts val="0"/>
                        </a:spcAft>
                      </a:pPr>
                      <a:r>
                        <a:rPr lang="vi-VN" sz="1000" dirty="0" smtClean="0">
                          <a:solidFill>
                            <a:schemeClr val="bg1"/>
                          </a:solidFill>
                          <a:effectLst/>
                        </a:rPr>
                        <a:t>FireFox</a:t>
                      </a:r>
                      <a:r>
                        <a:rPr lang="vi-VN" sz="1000" baseline="0" dirty="0" smtClean="0">
                          <a:solidFill>
                            <a:schemeClr val="bg1"/>
                          </a:solidFill>
                          <a:effectLst/>
                        </a:rPr>
                        <a:t> 25 or later</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179850">
                <a:tc vMerge="1">
                  <a:txBody>
                    <a:bodyPr/>
                    <a:lstStyle/>
                    <a:p>
                      <a:endParaRPr lang="en-US"/>
                    </a:p>
                  </a:txBody>
                  <a:tcPr/>
                </a:tc>
                <a:tc>
                  <a:txBody>
                    <a:bodyPr/>
                    <a:lstStyle/>
                    <a:p>
                      <a:pPr marL="0" marR="0">
                        <a:lnSpc>
                          <a:spcPct val="115000"/>
                        </a:lnSpc>
                        <a:spcBef>
                          <a:spcPts val="0"/>
                        </a:spcBef>
                        <a:spcAft>
                          <a:spcPts val="0"/>
                        </a:spcAft>
                      </a:pPr>
                      <a:r>
                        <a:rPr lang="vi-VN" sz="1000" dirty="0" smtClean="0">
                          <a:solidFill>
                            <a:schemeClr val="bg1"/>
                          </a:solidFill>
                          <a:effectLst/>
                        </a:rPr>
                        <a:t>Internet Exprore 9</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179850">
                <a:tc rowSpan="2">
                  <a:txBody>
                    <a:bodyPr/>
                    <a:lstStyle/>
                    <a:p>
                      <a:pPr marL="0" marR="0">
                        <a:lnSpc>
                          <a:spcPct val="115000"/>
                        </a:lnSpc>
                        <a:spcBef>
                          <a:spcPts val="0"/>
                        </a:spcBef>
                        <a:spcAft>
                          <a:spcPts val="0"/>
                        </a:spcAft>
                      </a:pPr>
                      <a:r>
                        <a:rPr lang="vi-VN" sz="1000" dirty="0" smtClean="0">
                          <a:solidFill>
                            <a:schemeClr val="bg1"/>
                          </a:solidFill>
                          <a:effectLst/>
                        </a:rPr>
                        <a:t>Framework</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c>
                  <a:txBody>
                    <a:bodyPr/>
                    <a:lstStyle/>
                    <a:p>
                      <a:pPr marL="0" marR="0">
                        <a:lnSpc>
                          <a:spcPct val="115000"/>
                        </a:lnSpc>
                        <a:spcBef>
                          <a:spcPts val="0"/>
                        </a:spcBef>
                        <a:spcAft>
                          <a:spcPts val="0"/>
                        </a:spcAft>
                      </a:pPr>
                      <a:r>
                        <a:rPr lang="vi-VN" sz="1000" dirty="0" smtClean="0">
                          <a:solidFill>
                            <a:schemeClr val="bg1"/>
                          </a:solidFill>
                          <a:effectLst/>
                        </a:rPr>
                        <a:t>ASP.NET Framework</a:t>
                      </a:r>
                      <a:r>
                        <a:rPr lang="vi-VN" sz="1000" baseline="0" dirty="0" smtClean="0">
                          <a:solidFill>
                            <a:schemeClr val="bg1"/>
                          </a:solidFill>
                          <a:effectLst/>
                        </a:rPr>
                        <a:t> 4.0</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r h="179850">
                <a:tc vMerge="1">
                  <a:txBody>
                    <a:bodyPr/>
                    <a:lstStyle/>
                    <a:p>
                      <a:endParaRPr lang="en-US"/>
                    </a:p>
                  </a:txBody>
                  <a:tcPr/>
                </a:tc>
                <a:tc>
                  <a:txBody>
                    <a:bodyPr/>
                    <a:lstStyle/>
                    <a:p>
                      <a:pPr marL="0" marR="0">
                        <a:lnSpc>
                          <a:spcPct val="115000"/>
                        </a:lnSpc>
                        <a:spcBef>
                          <a:spcPts val="0"/>
                        </a:spcBef>
                        <a:spcAft>
                          <a:spcPts val="0"/>
                        </a:spcAft>
                      </a:pPr>
                      <a:r>
                        <a:rPr lang="vi-VN" sz="1000" dirty="0" smtClean="0">
                          <a:solidFill>
                            <a:schemeClr val="bg1"/>
                          </a:solidFill>
                          <a:effectLst/>
                        </a:rPr>
                        <a:t>Entity Framework 4.1</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87" marR="54787" marT="0" marB="0" anchor="ctr">
                    <a:solidFill>
                      <a:srgbClr val="4D4D4D"/>
                    </a:solidFill>
                  </a:tcPr>
                </a:tc>
              </a:tr>
            </a:tbl>
          </a:graphicData>
        </a:graphic>
      </p:graphicFrame>
    </p:spTree>
    <p:extLst>
      <p:ext uri="{BB962C8B-B14F-4D97-AF65-F5344CB8AC3E}">
        <p14:creationId xmlns:p14="http://schemas.microsoft.com/office/powerpoint/2010/main" xmlns="" val="3222605740"/>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MANAGEMENT PLAN</a:t>
            </a:r>
            <a:endParaRPr lang="en-US" sz="3800" dirty="0" smtClean="0">
              <a:solidFill>
                <a:schemeClr val="bg1"/>
              </a:solidFill>
              <a:latin typeface="Neutra Display Titling" pitchFamily="2" charset="0"/>
            </a:endParaRPr>
          </a:p>
        </p:txBody>
      </p:sp>
      <p:grpSp>
        <p:nvGrpSpPr>
          <p:cNvPr id="16" name="Gruppo 53"/>
          <p:cNvGrpSpPr/>
          <p:nvPr/>
        </p:nvGrpSpPr>
        <p:grpSpPr>
          <a:xfrm>
            <a:off x="233368" y="1167328"/>
            <a:ext cx="2320723" cy="479129"/>
            <a:chOff x="883274" y="1322941"/>
            <a:chExt cx="2253983" cy="295032"/>
          </a:xfrm>
        </p:grpSpPr>
        <p:sp>
          <p:nvSpPr>
            <p:cNvPr id="17" name="CasellaDiTesto 39"/>
            <p:cNvSpPr txBox="1"/>
            <p:nvPr/>
          </p:nvSpPr>
          <p:spPr>
            <a:xfrm>
              <a:off x="907398" y="1322941"/>
              <a:ext cx="2229859" cy="170567"/>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ROLE AND RESPONSIBILITIES</a:t>
              </a:r>
              <a:endParaRPr lang="en-US" dirty="0" smtClean="0">
                <a:solidFill>
                  <a:schemeClr val="bg1"/>
                </a:solidFill>
                <a:latin typeface="Neutra Display Titling" pitchFamily="2" charset="0"/>
              </a:endParaRPr>
            </a:p>
          </p:txBody>
        </p:sp>
        <p:sp>
          <p:nvSpPr>
            <p:cNvPr id="18" name="CasellaDiTesto 37"/>
            <p:cNvSpPr txBox="1"/>
            <p:nvPr/>
          </p:nvSpPr>
          <p:spPr>
            <a:xfrm>
              <a:off x="883274" y="1523214"/>
              <a:ext cx="1956316" cy="94759"/>
            </a:xfrm>
            <a:prstGeom prst="rect">
              <a:avLst/>
            </a:prstGeom>
            <a:noFill/>
          </p:spPr>
          <p:txBody>
            <a:bodyPr wrap="square" lIns="0" tIns="0" rIns="0" bIns="0" rtlCol="0">
              <a:spAutoFit/>
            </a:bodyPr>
            <a:lstStyle/>
            <a:p>
              <a:pPr>
                <a:lnSpc>
                  <a:spcPts val="1200"/>
                </a:lnSpc>
              </a:pPr>
              <a:r>
                <a:rPr lang="vi-VN" sz="1050" dirty="0" smtClean="0">
                  <a:solidFill>
                    <a:schemeClr val="bg1"/>
                  </a:solidFill>
                </a:rPr>
                <a:t>Project Schedule</a:t>
              </a:r>
              <a:endParaRPr lang="en-US" sz="1050" dirty="0" smtClean="0">
                <a:solidFill>
                  <a:schemeClr val="bg1"/>
                </a:solidFill>
              </a:endParaRPr>
            </a:p>
          </p:txBody>
        </p:sp>
      </p:grpSp>
      <p:sp>
        <p:nvSpPr>
          <p:cNvPr id="23" name="CasellaDiTesto 4"/>
          <p:cNvSpPr txBox="1"/>
          <p:nvPr/>
        </p:nvSpPr>
        <p:spPr>
          <a:xfrm>
            <a:off x="7123864" y="-40044"/>
            <a:ext cx="1879971" cy="507831"/>
          </a:xfrm>
          <a:prstGeom prst="rect">
            <a:avLst/>
          </a:prstGeom>
          <a:noFill/>
        </p:spPr>
        <p:txBody>
          <a:bodyPr wrap="square" rtlCol="0">
            <a:spAutoFit/>
          </a:bodyPr>
          <a:lstStyle/>
          <a:p>
            <a:pPr algn="r"/>
            <a:r>
              <a:rPr lang="vi-VN"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24" name="CasellaDiTesto 5"/>
          <p:cNvSpPr txBox="1"/>
          <p:nvPr/>
        </p:nvSpPr>
        <p:spPr>
          <a:xfrm>
            <a:off x="6957014" y="306673"/>
            <a:ext cx="2053506" cy="369332"/>
          </a:xfrm>
          <a:prstGeom prst="rect">
            <a:avLst/>
          </a:prstGeom>
          <a:noFill/>
        </p:spPr>
        <p:txBody>
          <a:bodyPr wrap="square" rtlCol="0">
            <a:spAutoFit/>
          </a:bodyPr>
          <a:lstStyle/>
          <a:p>
            <a:pPr algn="r"/>
            <a:r>
              <a:rPr lang="vi-VN" sz="900" dirty="0" smtClean="0">
                <a:solidFill>
                  <a:prstClr val="white"/>
                </a:solidFill>
              </a:rPr>
              <a:t>Hotel Management System Integrated</a:t>
            </a:r>
            <a:endParaRPr lang="en-US" sz="900" dirty="0">
              <a:solidFill>
                <a:prstClr val="white"/>
              </a:solidFill>
            </a:endParaRPr>
          </a:p>
        </p:txBody>
      </p:sp>
      <p:cxnSp>
        <p:nvCxnSpPr>
          <p:cNvPr id="25"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asellaDiTesto 28"/>
          <p:cNvSpPr txBox="1"/>
          <p:nvPr/>
        </p:nvSpPr>
        <p:spPr>
          <a:xfrm>
            <a:off x="128166" y="-18532"/>
            <a:ext cx="672448" cy="400110"/>
          </a:xfrm>
          <a:prstGeom prst="rect">
            <a:avLst/>
          </a:prstGeom>
          <a:noFill/>
        </p:spPr>
        <p:txBody>
          <a:bodyPr wrap="square" rtlCol="0">
            <a:spAutoFit/>
          </a:bodyPr>
          <a:lstStyle/>
          <a:p>
            <a:r>
              <a:rPr lang="vi-VN" sz="2000" dirty="0" smtClean="0">
                <a:solidFill>
                  <a:schemeClr val="bg1"/>
                </a:solidFill>
                <a:latin typeface="Neutra Display Titling" pitchFamily="2" charset="0"/>
              </a:rPr>
              <a:t>11</a:t>
            </a:r>
            <a:endParaRPr lang="en-US" sz="2000" dirty="0" smtClean="0">
              <a:solidFill>
                <a:schemeClr val="bg1"/>
              </a:solidFill>
              <a:latin typeface="Neutra Display Titling" pitchFamily="2" charset="0"/>
            </a:endParaRPr>
          </a:p>
        </p:txBody>
      </p:sp>
      <p:grpSp>
        <p:nvGrpSpPr>
          <p:cNvPr id="27" name="Gruppo 66"/>
          <p:cNvGrpSpPr/>
          <p:nvPr/>
        </p:nvGrpSpPr>
        <p:grpSpPr>
          <a:xfrm>
            <a:off x="69802" y="4824226"/>
            <a:ext cx="8964069" cy="299907"/>
            <a:chOff x="6674" y="4723717"/>
            <a:chExt cx="9027197" cy="438714"/>
          </a:xfrm>
        </p:grpSpPr>
        <p:cxnSp>
          <p:nvCxnSpPr>
            <p:cNvPr id="28"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30" name="CasellaDiTesto 73">
              <a:hlinkClick r:id="rId3"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31" name="CasellaDiTesto 78">
              <a:hlinkClick r:id="rId4"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PLAN</a:t>
              </a:r>
              <a:endParaRPr lang="en-US" sz="1100" dirty="0" smtClean="0">
                <a:solidFill>
                  <a:srgbClr val="00B0F0"/>
                </a:solidFill>
                <a:latin typeface="Neutra Display Titling" pitchFamily="2" charset="0"/>
              </a:endParaRPr>
            </a:p>
          </p:txBody>
        </p:sp>
        <p:sp>
          <p:nvSpPr>
            <p:cNvPr id="32" name="CasellaDiTesto 79">
              <a:hlinkClick r:id="rId5"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33"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34"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35"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36"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2"/>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236419" y="1657350"/>
            <a:ext cx="1828800" cy="1828800"/>
          </a:xfrm>
          <a:prstGeom prst="rect">
            <a:avLst/>
          </a:prstGeom>
          <a:noFill/>
        </p:spPr>
      </p:pic>
      <p:graphicFrame>
        <p:nvGraphicFramePr>
          <p:cNvPr id="2" name="Diagram 1"/>
          <p:cNvGraphicFramePr/>
          <p:nvPr>
            <p:extLst>
              <p:ext uri="{D42A27DB-BD31-4B8C-83A1-F6EECF244321}">
                <p14:modId xmlns:p14="http://schemas.microsoft.com/office/powerpoint/2010/main" xmlns="" val="3223768356"/>
              </p:ext>
            </p:extLst>
          </p:nvPr>
        </p:nvGraphicFramePr>
        <p:xfrm>
          <a:off x="2878087" y="911414"/>
          <a:ext cx="5245365" cy="35217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6857545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FUNCTIONAL REQUIREMENTS</a:t>
            </a:r>
            <a:endParaRPr lang="en-US" sz="3800" dirty="0" smtClean="0">
              <a:solidFill>
                <a:schemeClr val="bg1"/>
              </a:solidFill>
              <a:latin typeface="Neutra Display Titling" pitchFamily="2" charset="0"/>
            </a:endParaRPr>
          </a:p>
        </p:txBody>
      </p:sp>
      <p:sp>
        <p:nvSpPr>
          <p:cNvPr id="18" name="CasellaDiTesto 37"/>
          <p:cNvSpPr txBox="1"/>
          <p:nvPr/>
        </p:nvSpPr>
        <p:spPr>
          <a:xfrm>
            <a:off x="233368" y="1492571"/>
            <a:ext cx="2014242" cy="153888"/>
          </a:xfrm>
          <a:prstGeom prst="rect">
            <a:avLst/>
          </a:prstGeom>
          <a:noFill/>
        </p:spPr>
        <p:txBody>
          <a:bodyPr wrap="square" lIns="0" tIns="0" rIns="0" bIns="0" rtlCol="0">
            <a:spAutoFit/>
          </a:bodyPr>
          <a:lstStyle/>
          <a:p>
            <a:pPr>
              <a:lnSpc>
                <a:spcPts val="1200"/>
              </a:lnSpc>
            </a:pPr>
            <a:r>
              <a:rPr lang="vi-VN" sz="1050" dirty="0" smtClean="0">
                <a:solidFill>
                  <a:schemeClr val="bg1"/>
                </a:solidFill>
              </a:rPr>
              <a:t>There are 2 kind of group user</a:t>
            </a:r>
            <a:endParaRPr lang="en-US" sz="1050" dirty="0" smtClean="0">
              <a:solidFill>
                <a:schemeClr val="bg1"/>
              </a:solidFill>
            </a:endParaRPr>
          </a:p>
        </p:txBody>
      </p:sp>
      <p:sp>
        <p:nvSpPr>
          <p:cNvPr id="33" name="CasellaDiTesto 4"/>
          <p:cNvSpPr txBox="1"/>
          <p:nvPr/>
        </p:nvSpPr>
        <p:spPr>
          <a:xfrm>
            <a:off x="7123864" y="-40044"/>
            <a:ext cx="1879971" cy="507831"/>
          </a:xfrm>
          <a:prstGeom prst="rect">
            <a:avLst/>
          </a:prstGeom>
          <a:noFill/>
        </p:spPr>
        <p:txBody>
          <a:bodyPr wrap="square" rtlCol="0">
            <a:spAutoFit/>
          </a:bodyPr>
          <a:lstStyle/>
          <a:p>
            <a:pPr algn="r"/>
            <a:r>
              <a:rPr lang="vi-VN"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34" name="CasellaDiTesto 5"/>
          <p:cNvSpPr txBox="1"/>
          <p:nvPr/>
        </p:nvSpPr>
        <p:spPr>
          <a:xfrm>
            <a:off x="6957014" y="306673"/>
            <a:ext cx="2053506" cy="369332"/>
          </a:xfrm>
          <a:prstGeom prst="rect">
            <a:avLst/>
          </a:prstGeom>
          <a:noFill/>
        </p:spPr>
        <p:txBody>
          <a:bodyPr wrap="square" rtlCol="0">
            <a:spAutoFit/>
          </a:bodyPr>
          <a:lstStyle/>
          <a:p>
            <a:pPr algn="r"/>
            <a:r>
              <a:rPr lang="vi-VN" sz="900" dirty="0" smtClean="0">
                <a:solidFill>
                  <a:prstClr val="white"/>
                </a:solidFill>
              </a:rPr>
              <a:t>Hotel Management System Integrated</a:t>
            </a:r>
            <a:endParaRPr lang="en-US" sz="900" dirty="0">
              <a:solidFill>
                <a:prstClr val="white"/>
              </a:solidFill>
            </a:endParaRPr>
          </a:p>
        </p:txBody>
      </p:sp>
      <p:cxnSp>
        <p:nvCxnSpPr>
          <p:cNvPr id="35"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1</a:t>
            </a:r>
            <a:r>
              <a:rPr lang="vi-VN" sz="2000" dirty="0" smtClean="0">
                <a:solidFill>
                  <a:schemeClr val="bg1"/>
                </a:solidFill>
                <a:latin typeface="Neutra Display Titling" pitchFamily="2" charset="0"/>
              </a:rPr>
              <a:t>2</a:t>
            </a:r>
            <a:endParaRPr lang="en-US" sz="2000" dirty="0" smtClean="0">
              <a:solidFill>
                <a:schemeClr val="bg1"/>
              </a:solidFill>
              <a:latin typeface="Neutra Display Titling"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4243" y="2068830"/>
            <a:ext cx="1699524" cy="1005840"/>
          </a:xfrm>
          <a:prstGeom prst="rect">
            <a:avLst/>
          </a:prstGeom>
        </p:spPr>
      </p:pic>
      <p:grpSp>
        <p:nvGrpSpPr>
          <p:cNvPr id="59" name="Gruppo 66"/>
          <p:cNvGrpSpPr/>
          <p:nvPr/>
        </p:nvGrpSpPr>
        <p:grpSpPr>
          <a:xfrm>
            <a:off x="69802" y="4824226"/>
            <a:ext cx="8964069" cy="299907"/>
            <a:chOff x="6674" y="4723717"/>
            <a:chExt cx="9027197" cy="438714"/>
          </a:xfrm>
        </p:grpSpPr>
        <p:cxnSp>
          <p:nvCxnSpPr>
            <p:cNvPr id="60"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62" name="CasellaDiTesto 73">
              <a:hlinkClick r:id="rId4"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63" name="CasellaDiTesto 78">
              <a:hlinkClick r:id="rId5"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64" name="CasellaDiTesto 79">
              <a:hlinkClick r:id="rId4"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REQUIREMENTS</a:t>
              </a:r>
              <a:endParaRPr lang="en-US" sz="1100" dirty="0" smtClean="0">
                <a:solidFill>
                  <a:srgbClr val="00B0F0"/>
                </a:solidFill>
                <a:latin typeface="Neutra Display Titling" pitchFamily="2" charset="0"/>
              </a:endParaRPr>
            </a:p>
          </p:txBody>
        </p:sp>
        <p:sp>
          <p:nvSpPr>
            <p:cNvPr id="65"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66"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67"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68"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xmlns="" val="1295977694"/>
              </p:ext>
            </p:extLst>
          </p:nvPr>
        </p:nvGraphicFramePr>
        <p:xfrm>
          <a:off x="3267818" y="1492571"/>
          <a:ext cx="4995213" cy="2485573"/>
        </p:xfrm>
        <a:graphic>
          <a:graphicData uri="http://schemas.openxmlformats.org/drawingml/2006/table">
            <a:tbl>
              <a:tblPr firstRow="1" firstCol="1" bandRow="1">
                <a:tableStyleId>{5C22544A-7EE6-4342-B048-85BDC9FD1C3A}</a:tableStyleId>
              </a:tblPr>
              <a:tblGrid>
                <a:gridCol w="1521640"/>
                <a:gridCol w="1105504"/>
                <a:gridCol w="1031132"/>
                <a:gridCol w="1336937"/>
              </a:tblGrid>
              <a:tr h="156447">
                <a:tc>
                  <a:txBody>
                    <a:bodyPr/>
                    <a:lstStyle/>
                    <a:p>
                      <a:pPr marL="0" marR="0" algn="ctr">
                        <a:lnSpc>
                          <a:spcPct val="115000"/>
                        </a:lnSpc>
                        <a:spcBef>
                          <a:spcPts val="0"/>
                        </a:spcBef>
                        <a:spcAft>
                          <a:spcPts val="0"/>
                        </a:spcAft>
                      </a:pPr>
                      <a:r>
                        <a:rPr lang="en-US" sz="1200" dirty="0">
                          <a:solidFill>
                            <a:schemeClr val="bg1"/>
                          </a:solidFill>
                          <a:effectLst/>
                        </a:rPr>
                        <a:t>No</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gn="ctr">
                        <a:lnSpc>
                          <a:spcPct val="115000"/>
                        </a:lnSpc>
                        <a:spcBef>
                          <a:spcPts val="0"/>
                        </a:spcBef>
                        <a:spcAft>
                          <a:spcPts val="0"/>
                        </a:spcAft>
                      </a:pPr>
                      <a:r>
                        <a:rPr lang="en-US" sz="1200">
                          <a:solidFill>
                            <a:schemeClr val="bg1"/>
                          </a:solidFill>
                          <a:effectLst/>
                        </a:rPr>
                        <a:t>Role</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gn="ctr">
                        <a:lnSpc>
                          <a:spcPct val="115000"/>
                        </a:lnSpc>
                        <a:spcBef>
                          <a:spcPts val="0"/>
                        </a:spcBef>
                        <a:spcAft>
                          <a:spcPts val="0"/>
                        </a:spcAft>
                      </a:pPr>
                      <a:r>
                        <a:rPr lang="en-US" sz="1200">
                          <a:solidFill>
                            <a:schemeClr val="bg1"/>
                          </a:solidFill>
                          <a:effectLst/>
                        </a:rPr>
                        <a:t>Description</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gn="ctr">
                        <a:lnSpc>
                          <a:spcPct val="115000"/>
                        </a:lnSpc>
                        <a:spcBef>
                          <a:spcPts val="0"/>
                        </a:spcBef>
                        <a:spcAft>
                          <a:spcPts val="0"/>
                        </a:spcAft>
                      </a:pPr>
                      <a:r>
                        <a:rPr lang="en-US" sz="1200">
                          <a:solidFill>
                            <a:schemeClr val="bg1"/>
                          </a:solidFill>
                          <a:effectLst/>
                        </a:rPr>
                        <a:t>Main Functions</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323648">
                <a:tc rowSpan="3">
                  <a:txBody>
                    <a:bodyPr/>
                    <a:lstStyle/>
                    <a:p>
                      <a:pPr marL="0" marR="0" algn="ctr">
                        <a:lnSpc>
                          <a:spcPct val="115000"/>
                        </a:lnSpc>
                        <a:spcBef>
                          <a:spcPts val="0"/>
                        </a:spcBef>
                        <a:spcAft>
                          <a:spcPts val="0"/>
                        </a:spcAft>
                      </a:pPr>
                      <a:r>
                        <a:rPr lang="en-US" sz="1200" dirty="0">
                          <a:solidFill>
                            <a:schemeClr val="bg1"/>
                          </a:solidFill>
                          <a:effectLst/>
                        </a:rPr>
                        <a:t>1</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rowSpan="3">
                  <a:txBody>
                    <a:bodyPr/>
                    <a:lstStyle/>
                    <a:p>
                      <a:pPr marL="0" marR="0">
                        <a:lnSpc>
                          <a:spcPct val="115000"/>
                        </a:lnSpc>
                        <a:spcBef>
                          <a:spcPts val="0"/>
                        </a:spcBef>
                        <a:spcAft>
                          <a:spcPts val="0"/>
                        </a:spcAft>
                      </a:pPr>
                      <a:r>
                        <a:rPr lang="en-US" sz="1200" dirty="0">
                          <a:solidFill>
                            <a:schemeClr val="bg1"/>
                          </a:solidFill>
                          <a:effectLst/>
                        </a:rPr>
                        <a:t>System Administrator</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rowSpan="3">
                  <a:txBody>
                    <a:bodyPr/>
                    <a:lstStyle/>
                    <a:p>
                      <a:pPr marL="0" marR="0">
                        <a:lnSpc>
                          <a:spcPct val="115000"/>
                        </a:lnSpc>
                        <a:spcBef>
                          <a:spcPts val="0"/>
                        </a:spcBef>
                        <a:spcAft>
                          <a:spcPts val="0"/>
                        </a:spcAft>
                      </a:pPr>
                      <a:r>
                        <a:rPr lang="en-US" sz="1200" dirty="0">
                          <a:solidFill>
                            <a:schemeClr val="bg1"/>
                          </a:solidFill>
                          <a:effectLst/>
                        </a:rPr>
                        <a:t>HSMI admin</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15000"/>
                        </a:lnSpc>
                        <a:spcBef>
                          <a:spcPts val="0"/>
                        </a:spcBef>
                        <a:spcAft>
                          <a:spcPts val="0"/>
                        </a:spcAft>
                      </a:pPr>
                      <a:r>
                        <a:rPr lang="en-US" sz="1200" dirty="0" smtClean="0">
                          <a:solidFill>
                            <a:schemeClr val="bg1"/>
                          </a:solidFill>
                          <a:effectLst/>
                        </a:rPr>
                        <a:t>Staff account</a:t>
                      </a:r>
                      <a:r>
                        <a:rPr lang="vi-VN" sz="1200" baseline="0" dirty="0" smtClean="0">
                          <a:solidFill>
                            <a:schemeClr val="bg1"/>
                          </a:solidFill>
                          <a:effectLst/>
                        </a:rPr>
                        <a:t> </a:t>
                      </a:r>
                      <a:r>
                        <a:rPr lang="en-US" sz="1200" dirty="0" smtClean="0">
                          <a:solidFill>
                            <a:schemeClr val="bg1"/>
                          </a:solidFill>
                          <a:effectLst/>
                        </a:rPr>
                        <a:t>management</a:t>
                      </a:r>
                      <a:r>
                        <a:rPr lang="en-US" sz="1200" dirty="0">
                          <a:solidFill>
                            <a:schemeClr val="bg1"/>
                          </a:solidFill>
                          <a:effectLst/>
                        </a:rPr>
                        <a:t>.</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32364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chemeClr val="bg1"/>
                          </a:solidFill>
                          <a:effectLst/>
                        </a:rPr>
                        <a:t>Hotel </a:t>
                      </a:r>
                      <a:r>
                        <a:rPr lang="en-US" sz="1200" dirty="0">
                          <a:solidFill>
                            <a:schemeClr val="bg1"/>
                          </a:solidFill>
                          <a:effectLst/>
                        </a:rPr>
                        <a:t>account management.</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1314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chemeClr val="bg1"/>
                          </a:solidFill>
                          <a:effectLst/>
                        </a:rPr>
                        <a:t>Renting </a:t>
                      </a:r>
                      <a:r>
                        <a:rPr lang="en-US" sz="1200" dirty="0">
                          <a:solidFill>
                            <a:schemeClr val="bg1"/>
                          </a:solidFill>
                          <a:effectLst/>
                        </a:rPr>
                        <a:t>package management.</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323648">
                <a:tc>
                  <a:txBody>
                    <a:bodyPr/>
                    <a:lstStyle/>
                    <a:p>
                      <a:pPr marL="0" marR="0" algn="ctr">
                        <a:lnSpc>
                          <a:spcPct val="115000"/>
                        </a:lnSpc>
                        <a:spcBef>
                          <a:spcPts val="0"/>
                        </a:spcBef>
                        <a:spcAft>
                          <a:spcPts val="0"/>
                        </a:spcAft>
                      </a:pPr>
                      <a:r>
                        <a:rPr lang="en-US" sz="1200">
                          <a:solidFill>
                            <a:schemeClr val="bg1"/>
                          </a:solidFill>
                          <a:effectLst/>
                        </a:rPr>
                        <a:t>2</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15000"/>
                        </a:lnSpc>
                        <a:spcBef>
                          <a:spcPts val="0"/>
                        </a:spcBef>
                        <a:spcAft>
                          <a:spcPts val="0"/>
                        </a:spcAft>
                      </a:pPr>
                      <a:r>
                        <a:rPr lang="en-US" sz="1200">
                          <a:solidFill>
                            <a:schemeClr val="bg1"/>
                          </a:solidFill>
                          <a:effectLst/>
                        </a:rPr>
                        <a:t>System Manager</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15000"/>
                        </a:lnSpc>
                        <a:spcBef>
                          <a:spcPts val="0"/>
                        </a:spcBef>
                        <a:spcAft>
                          <a:spcPts val="0"/>
                        </a:spcAft>
                      </a:pPr>
                      <a:r>
                        <a:rPr lang="en-US" sz="1200" dirty="0">
                          <a:solidFill>
                            <a:schemeClr val="bg1"/>
                          </a:solidFill>
                          <a:effectLst/>
                        </a:rPr>
                        <a:t>HSMI Manager</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15000"/>
                        </a:lnSpc>
                        <a:spcBef>
                          <a:spcPts val="0"/>
                        </a:spcBef>
                        <a:spcAft>
                          <a:spcPts val="0"/>
                        </a:spcAft>
                      </a:pPr>
                      <a:r>
                        <a:rPr lang="en-US" sz="1200" dirty="0" smtClean="0">
                          <a:solidFill>
                            <a:schemeClr val="bg1"/>
                          </a:solidFill>
                          <a:effectLst/>
                        </a:rPr>
                        <a:t>Reports </a:t>
                      </a:r>
                      <a:r>
                        <a:rPr lang="en-US" sz="1200" dirty="0">
                          <a:solidFill>
                            <a:schemeClr val="bg1"/>
                          </a:solidFill>
                          <a:effectLst/>
                        </a:rPr>
                        <a:t>management.</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592765">
                <a:tc>
                  <a:txBody>
                    <a:bodyPr/>
                    <a:lstStyle/>
                    <a:p>
                      <a:pPr marL="0" marR="0" algn="ctr">
                        <a:lnSpc>
                          <a:spcPct val="115000"/>
                        </a:lnSpc>
                        <a:spcBef>
                          <a:spcPts val="0"/>
                        </a:spcBef>
                        <a:spcAft>
                          <a:spcPts val="0"/>
                        </a:spcAft>
                      </a:pPr>
                      <a:r>
                        <a:rPr lang="en-US" sz="1200">
                          <a:solidFill>
                            <a:schemeClr val="bg1"/>
                          </a:solidFill>
                          <a:effectLst/>
                        </a:rPr>
                        <a:t>3</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15000"/>
                        </a:lnSpc>
                        <a:spcBef>
                          <a:spcPts val="0"/>
                        </a:spcBef>
                        <a:spcAft>
                          <a:spcPts val="0"/>
                        </a:spcAft>
                      </a:pPr>
                      <a:r>
                        <a:rPr lang="en-US" sz="1200">
                          <a:solidFill>
                            <a:schemeClr val="bg1"/>
                          </a:solidFill>
                          <a:effectLst/>
                        </a:rPr>
                        <a:t>System Sales Staff</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15000"/>
                        </a:lnSpc>
                        <a:spcBef>
                          <a:spcPts val="0"/>
                        </a:spcBef>
                        <a:spcAft>
                          <a:spcPts val="0"/>
                        </a:spcAft>
                      </a:pPr>
                      <a:r>
                        <a:rPr lang="en-US" sz="1200">
                          <a:solidFill>
                            <a:schemeClr val="bg1"/>
                          </a:solidFill>
                          <a:effectLst/>
                        </a:rPr>
                        <a:t>HSMI sale staff</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15000"/>
                        </a:lnSpc>
                        <a:spcBef>
                          <a:spcPts val="0"/>
                        </a:spcBef>
                        <a:spcAft>
                          <a:spcPts val="0"/>
                        </a:spcAft>
                      </a:pPr>
                      <a:r>
                        <a:rPr lang="en-US" sz="1200" dirty="0" smtClean="0">
                          <a:solidFill>
                            <a:schemeClr val="bg1"/>
                          </a:solidFill>
                          <a:effectLst/>
                        </a:rPr>
                        <a:t>Contract </a:t>
                      </a:r>
                      <a:r>
                        <a:rPr lang="en-US" sz="1200" dirty="0">
                          <a:solidFill>
                            <a:schemeClr val="bg1"/>
                          </a:solidFill>
                          <a:effectLst/>
                        </a:rPr>
                        <a:t>management.</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bl>
          </a:graphicData>
        </a:graphic>
      </p:graphicFrame>
      <p:sp>
        <p:nvSpPr>
          <p:cNvPr id="4" name="TextBox 3"/>
          <p:cNvSpPr txBox="1"/>
          <p:nvPr/>
        </p:nvSpPr>
        <p:spPr>
          <a:xfrm>
            <a:off x="4753484" y="3962578"/>
            <a:ext cx="1805302" cy="338554"/>
          </a:xfrm>
          <a:prstGeom prst="rect">
            <a:avLst/>
          </a:prstGeom>
          <a:noFill/>
        </p:spPr>
        <p:txBody>
          <a:bodyPr wrap="none" rtlCol="0">
            <a:spAutoFit/>
          </a:bodyPr>
          <a:lstStyle/>
          <a:p>
            <a:r>
              <a:rPr lang="vi-VN" sz="1600" dirty="0" smtClean="0">
                <a:solidFill>
                  <a:schemeClr val="bg1">
                    <a:lumMod val="85000"/>
                  </a:schemeClr>
                </a:solidFill>
              </a:rPr>
              <a:t>HMSI system role</a:t>
            </a:r>
            <a:endParaRPr lang="en-US" sz="1600" dirty="0" err="1" smtClean="0">
              <a:solidFill>
                <a:schemeClr val="bg1">
                  <a:lumMod val="85000"/>
                </a:schemeClr>
              </a:solidFill>
            </a:endParaRPr>
          </a:p>
        </p:txBody>
      </p:sp>
    </p:spTree>
    <p:extLst>
      <p:ext uri="{BB962C8B-B14F-4D97-AF65-F5344CB8AC3E}">
        <p14:creationId xmlns:p14="http://schemas.microsoft.com/office/powerpoint/2010/main" xmlns="" val="365360288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FUNCTIONAL REQUIREMENTS</a:t>
            </a:r>
            <a:endParaRPr lang="en-US" sz="3800" dirty="0" smtClean="0">
              <a:solidFill>
                <a:schemeClr val="bg1"/>
              </a:solidFill>
              <a:latin typeface="Neutra Display Titling" pitchFamily="2" charset="0"/>
            </a:endParaRPr>
          </a:p>
        </p:txBody>
      </p:sp>
      <p:sp>
        <p:nvSpPr>
          <p:cNvPr id="32" name="CasellaDiTesto 37"/>
          <p:cNvSpPr txBox="1"/>
          <p:nvPr/>
        </p:nvSpPr>
        <p:spPr>
          <a:xfrm>
            <a:off x="233368" y="1492571"/>
            <a:ext cx="2014242" cy="153888"/>
          </a:xfrm>
          <a:prstGeom prst="rect">
            <a:avLst/>
          </a:prstGeom>
          <a:noFill/>
        </p:spPr>
        <p:txBody>
          <a:bodyPr wrap="square" lIns="0" tIns="0" rIns="0" bIns="0" rtlCol="0">
            <a:spAutoFit/>
          </a:bodyPr>
          <a:lstStyle/>
          <a:p>
            <a:pPr>
              <a:lnSpc>
                <a:spcPts val="1200"/>
              </a:lnSpc>
            </a:pPr>
            <a:r>
              <a:rPr lang="vi-VN" sz="1050" dirty="0" smtClean="0">
                <a:solidFill>
                  <a:schemeClr val="bg1"/>
                </a:solidFill>
              </a:rPr>
              <a:t>There are 2 kind of group user</a:t>
            </a:r>
            <a:endParaRPr lang="en-US" sz="1050" dirty="0" smtClean="0">
              <a:solidFill>
                <a:schemeClr val="bg1"/>
              </a:solidFill>
            </a:endParaRPr>
          </a:p>
        </p:txBody>
      </p:sp>
      <p:sp>
        <p:nvSpPr>
          <p:cNvPr id="33" name="CasellaDiTesto 4"/>
          <p:cNvSpPr txBox="1"/>
          <p:nvPr/>
        </p:nvSpPr>
        <p:spPr>
          <a:xfrm>
            <a:off x="7123864" y="-40044"/>
            <a:ext cx="1879971" cy="507831"/>
          </a:xfrm>
          <a:prstGeom prst="rect">
            <a:avLst/>
          </a:prstGeom>
          <a:noFill/>
        </p:spPr>
        <p:txBody>
          <a:bodyPr wrap="square" rtlCol="0">
            <a:spAutoFit/>
          </a:bodyPr>
          <a:lstStyle/>
          <a:p>
            <a:pPr algn="r"/>
            <a:r>
              <a:rPr lang="vi-VN"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34" name="CasellaDiTesto 5"/>
          <p:cNvSpPr txBox="1"/>
          <p:nvPr/>
        </p:nvSpPr>
        <p:spPr>
          <a:xfrm>
            <a:off x="6957014" y="306673"/>
            <a:ext cx="2053506" cy="369332"/>
          </a:xfrm>
          <a:prstGeom prst="rect">
            <a:avLst/>
          </a:prstGeom>
          <a:noFill/>
        </p:spPr>
        <p:txBody>
          <a:bodyPr wrap="square" rtlCol="0">
            <a:spAutoFit/>
          </a:bodyPr>
          <a:lstStyle/>
          <a:p>
            <a:pPr algn="r"/>
            <a:r>
              <a:rPr lang="vi-VN" sz="900" dirty="0" smtClean="0">
                <a:solidFill>
                  <a:prstClr val="white"/>
                </a:solidFill>
              </a:rPr>
              <a:t>Hotel Management System Integrated</a:t>
            </a:r>
            <a:endParaRPr lang="en-US" sz="900" dirty="0">
              <a:solidFill>
                <a:prstClr val="white"/>
              </a:solidFill>
            </a:endParaRPr>
          </a:p>
        </p:txBody>
      </p:sp>
      <p:cxnSp>
        <p:nvCxnSpPr>
          <p:cNvPr id="35"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1</a:t>
            </a:r>
            <a:r>
              <a:rPr lang="vi-VN" sz="2000" dirty="0">
                <a:solidFill>
                  <a:schemeClr val="bg1"/>
                </a:solidFill>
                <a:latin typeface="Neutra Display Titling" pitchFamily="2" charset="0"/>
              </a:rPr>
              <a:t>3</a:t>
            </a:r>
            <a:endParaRPr lang="en-US" sz="2000" dirty="0" smtClean="0">
              <a:solidFill>
                <a:schemeClr val="bg1"/>
              </a:solidFill>
              <a:latin typeface="Neutra Display Titling" pitchFamily="2" charset="0"/>
            </a:endParaRPr>
          </a:p>
        </p:txBody>
      </p:sp>
      <p:pic>
        <p:nvPicPr>
          <p:cNvPr id="37" name="Picture 3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4243" y="2068830"/>
            <a:ext cx="1699524" cy="1005840"/>
          </a:xfrm>
          <a:prstGeom prst="rect">
            <a:avLst/>
          </a:prstGeom>
        </p:spPr>
      </p:pic>
      <p:grpSp>
        <p:nvGrpSpPr>
          <p:cNvPr id="38" name="Gruppo 66"/>
          <p:cNvGrpSpPr/>
          <p:nvPr/>
        </p:nvGrpSpPr>
        <p:grpSpPr>
          <a:xfrm>
            <a:off x="69802" y="4824226"/>
            <a:ext cx="8964069" cy="299907"/>
            <a:chOff x="6674" y="4723717"/>
            <a:chExt cx="9027197" cy="438714"/>
          </a:xfrm>
        </p:grpSpPr>
        <p:cxnSp>
          <p:nvCxnSpPr>
            <p:cNvPr id="39"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41" name="CasellaDiTesto 73">
              <a:hlinkClick r:id="rId3"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42" name="CasellaDiTesto 78">
              <a:hlinkClick r:id="rId4"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43" name="CasellaDiTesto 79">
              <a:hlinkClick r:id="rId3"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REQUIREMENTS</a:t>
              </a:r>
              <a:endParaRPr lang="en-US" sz="1100" dirty="0" smtClean="0">
                <a:solidFill>
                  <a:srgbClr val="00B0F0"/>
                </a:solidFill>
                <a:latin typeface="Neutra Display Titling" pitchFamily="2" charset="0"/>
              </a:endParaRPr>
            </a:p>
          </p:txBody>
        </p:sp>
        <p:sp>
          <p:nvSpPr>
            <p:cNvPr id="44"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45"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46"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47"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4794115" y="4294825"/>
            <a:ext cx="1872629" cy="338554"/>
          </a:xfrm>
          <a:prstGeom prst="rect">
            <a:avLst/>
          </a:prstGeom>
          <a:noFill/>
        </p:spPr>
        <p:txBody>
          <a:bodyPr wrap="none" rtlCol="0">
            <a:spAutoFit/>
          </a:bodyPr>
          <a:lstStyle/>
          <a:p>
            <a:r>
              <a:rPr lang="vi-VN" sz="1600" dirty="0" smtClean="0">
                <a:solidFill>
                  <a:schemeClr val="bg1">
                    <a:lumMod val="85000"/>
                  </a:schemeClr>
                </a:solidFill>
              </a:rPr>
              <a:t>Hotel system roles</a:t>
            </a:r>
            <a:endParaRPr lang="en-US" sz="1600" dirty="0" err="1" smtClean="0">
              <a:solidFill>
                <a:schemeClr val="bg1">
                  <a:lumMod val="85000"/>
                </a:schemeClr>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xmlns="" val="201890224"/>
              </p:ext>
            </p:extLst>
          </p:nvPr>
        </p:nvGraphicFramePr>
        <p:xfrm>
          <a:off x="2620562" y="1128409"/>
          <a:ext cx="6046401" cy="3226859"/>
        </p:xfrm>
        <a:graphic>
          <a:graphicData uri="http://schemas.openxmlformats.org/drawingml/2006/table">
            <a:tbl>
              <a:tblPr firstRow="1" firstCol="1" bandRow="1">
                <a:tableStyleId>{5C22544A-7EE6-4342-B048-85BDC9FD1C3A}</a:tableStyleId>
              </a:tblPr>
              <a:tblGrid>
                <a:gridCol w="759881"/>
                <a:gridCol w="2062263"/>
                <a:gridCol w="1225686"/>
                <a:gridCol w="1998571"/>
              </a:tblGrid>
              <a:tr h="327931">
                <a:tc>
                  <a:txBody>
                    <a:bodyPr/>
                    <a:lstStyle/>
                    <a:p>
                      <a:pPr marL="0" marR="0" algn="ctr">
                        <a:lnSpc>
                          <a:spcPct val="115000"/>
                        </a:lnSpc>
                        <a:spcBef>
                          <a:spcPts val="0"/>
                        </a:spcBef>
                        <a:spcAft>
                          <a:spcPts val="0"/>
                        </a:spcAft>
                      </a:pPr>
                      <a:r>
                        <a:rPr lang="en-US" sz="1200" dirty="0">
                          <a:solidFill>
                            <a:schemeClr val="bg1"/>
                          </a:solidFill>
                          <a:effectLst/>
                        </a:rPr>
                        <a:t>No</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gn="ctr">
                        <a:lnSpc>
                          <a:spcPct val="115000"/>
                        </a:lnSpc>
                        <a:spcBef>
                          <a:spcPts val="0"/>
                        </a:spcBef>
                        <a:spcAft>
                          <a:spcPts val="0"/>
                        </a:spcAft>
                      </a:pPr>
                      <a:r>
                        <a:rPr lang="en-US" sz="1200">
                          <a:solidFill>
                            <a:schemeClr val="bg1"/>
                          </a:solidFill>
                          <a:effectLst/>
                        </a:rPr>
                        <a:t>Role</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gn="ctr">
                        <a:lnSpc>
                          <a:spcPct val="115000"/>
                        </a:lnSpc>
                        <a:spcBef>
                          <a:spcPts val="0"/>
                        </a:spcBef>
                        <a:spcAft>
                          <a:spcPts val="0"/>
                        </a:spcAft>
                      </a:pPr>
                      <a:r>
                        <a:rPr lang="en-US" sz="1200">
                          <a:solidFill>
                            <a:schemeClr val="bg1"/>
                          </a:solidFill>
                          <a:effectLst/>
                        </a:rPr>
                        <a:t>Description</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gn="ctr">
                        <a:lnSpc>
                          <a:spcPct val="115000"/>
                        </a:lnSpc>
                        <a:spcBef>
                          <a:spcPts val="0"/>
                        </a:spcBef>
                        <a:spcAft>
                          <a:spcPts val="0"/>
                        </a:spcAft>
                      </a:pPr>
                      <a:r>
                        <a:rPr lang="en-US" sz="1200" dirty="0">
                          <a:solidFill>
                            <a:schemeClr val="bg1"/>
                          </a:solidFill>
                          <a:effectLst/>
                        </a:rPr>
                        <a:t>Main Functions</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265456">
                <a:tc>
                  <a:txBody>
                    <a:bodyPr/>
                    <a:lstStyle/>
                    <a:p>
                      <a:pPr marL="0" marR="0" algn="ctr">
                        <a:lnSpc>
                          <a:spcPct val="115000"/>
                        </a:lnSpc>
                        <a:spcBef>
                          <a:spcPts val="0"/>
                        </a:spcBef>
                        <a:spcAft>
                          <a:spcPts val="0"/>
                        </a:spcAft>
                      </a:pPr>
                      <a:r>
                        <a:rPr lang="en-US" sz="1200" dirty="0">
                          <a:solidFill>
                            <a:schemeClr val="bg1"/>
                          </a:solidFill>
                          <a:effectLst/>
                        </a:rPr>
                        <a:t>1</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15000"/>
                        </a:lnSpc>
                        <a:spcBef>
                          <a:spcPts val="0"/>
                        </a:spcBef>
                        <a:spcAft>
                          <a:spcPts val="0"/>
                        </a:spcAft>
                      </a:pPr>
                      <a:r>
                        <a:rPr lang="en-US" sz="1200" dirty="0">
                          <a:solidFill>
                            <a:schemeClr val="bg1"/>
                          </a:solidFill>
                          <a:effectLst/>
                        </a:rPr>
                        <a:t>Hotel Administrator</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15000"/>
                        </a:lnSpc>
                        <a:spcBef>
                          <a:spcPts val="0"/>
                        </a:spcBef>
                        <a:spcAft>
                          <a:spcPts val="0"/>
                        </a:spcAft>
                      </a:pPr>
                      <a:r>
                        <a:rPr lang="en-US" sz="1200">
                          <a:solidFill>
                            <a:schemeClr val="bg1"/>
                          </a:solidFill>
                          <a:effectLst/>
                        </a:rPr>
                        <a:t>Hotel admin</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15000"/>
                        </a:lnSpc>
                        <a:spcBef>
                          <a:spcPts val="0"/>
                        </a:spcBef>
                        <a:spcAft>
                          <a:spcPts val="0"/>
                        </a:spcAft>
                      </a:pPr>
                      <a:r>
                        <a:rPr lang="en-US" sz="1200">
                          <a:solidFill>
                            <a:schemeClr val="bg1"/>
                          </a:solidFill>
                          <a:effectLst/>
                        </a:rPr>
                        <a:t>- Hotel staff management.</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33020">
                <a:tc rowSpan="7">
                  <a:txBody>
                    <a:bodyPr/>
                    <a:lstStyle/>
                    <a:p>
                      <a:pPr marL="0" marR="0" algn="ctr">
                        <a:lnSpc>
                          <a:spcPct val="115000"/>
                        </a:lnSpc>
                        <a:spcBef>
                          <a:spcPts val="0"/>
                        </a:spcBef>
                        <a:spcAft>
                          <a:spcPts val="0"/>
                        </a:spcAft>
                      </a:pPr>
                      <a:r>
                        <a:rPr lang="en-US" sz="1200" dirty="0">
                          <a:solidFill>
                            <a:schemeClr val="bg1"/>
                          </a:solidFill>
                          <a:effectLst/>
                        </a:rPr>
                        <a:t>2</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rowSpan="7">
                  <a:txBody>
                    <a:bodyPr/>
                    <a:lstStyle/>
                    <a:p>
                      <a:pPr marL="0" marR="0">
                        <a:lnSpc>
                          <a:spcPct val="115000"/>
                        </a:lnSpc>
                        <a:spcBef>
                          <a:spcPts val="0"/>
                        </a:spcBef>
                        <a:spcAft>
                          <a:spcPts val="0"/>
                        </a:spcAft>
                      </a:pPr>
                      <a:r>
                        <a:rPr lang="en-US" sz="1200" dirty="0">
                          <a:solidFill>
                            <a:schemeClr val="bg1"/>
                          </a:solidFill>
                          <a:effectLst/>
                        </a:rPr>
                        <a:t>Hotel Manager</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rowSpan="7">
                  <a:txBody>
                    <a:bodyPr/>
                    <a:lstStyle/>
                    <a:p>
                      <a:pPr marL="0" marR="0">
                        <a:lnSpc>
                          <a:spcPct val="115000"/>
                        </a:lnSpc>
                        <a:spcBef>
                          <a:spcPts val="0"/>
                        </a:spcBef>
                        <a:spcAft>
                          <a:spcPts val="0"/>
                        </a:spcAft>
                      </a:pPr>
                      <a:r>
                        <a:rPr lang="en-US" sz="1200" dirty="0">
                          <a:solidFill>
                            <a:schemeClr val="bg1"/>
                          </a:solidFill>
                          <a:effectLst/>
                        </a:rPr>
                        <a:t>Hotel Manager</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20000"/>
                        </a:lnSpc>
                        <a:spcBef>
                          <a:spcPts val="0"/>
                        </a:spcBef>
                        <a:spcAft>
                          <a:spcPts val="0"/>
                        </a:spcAft>
                      </a:pPr>
                      <a:r>
                        <a:rPr lang="en-US" sz="1200">
                          <a:solidFill>
                            <a:schemeClr val="bg1"/>
                          </a:solidFill>
                          <a:effectLst/>
                        </a:rPr>
                        <a:t>- Report management</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317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1200">
                          <a:solidFill>
                            <a:schemeClr val="bg1"/>
                          </a:solidFill>
                          <a:effectLst/>
                        </a:rPr>
                        <a:t>- Room management</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317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1200">
                          <a:solidFill>
                            <a:schemeClr val="bg1"/>
                          </a:solidFill>
                          <a:effectLst/>
                        </a:rPr>
                        <a:t>- Room type management</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317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1200">
                          <a:solidFill>
                            <a:schemeClr val="bg1"/>
                          </a:solidFill>
                          <a:effectLst/>
                        </a:rPr>
                        <a:t>- Building management</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317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1200">
                          <a:solidFill>
                            <a:schemeClr val="bg1"/>
                          </a:solidFill>
                          <a:effectLst/>
                        </a:rPr>
                        <a:t>- Floor management</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317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1200">
                          <a:solidFill>
                            <a:schemeClr val="bg1"/>
                          </a:solidFill>
                          <a:effectLst/>
                        </a:rPr>
                        <a:t>- Service type management</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317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1200" dirty="0">
                          <a:solidFill>
                            <a:schemeClr val="bg1"/>
                          </a:solidFill>
                          <a:effectLst/>
                        </a:rPr>
                        <a:t>- Service management</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45720">
                <a:tc rowSpan="5">
                  <a:txBody>
                    <a:bodyPr/>
                    <a:lstStyle/>
                    <a:p>
                      <a:pPr marL="0" marR="0" algn="ctr">
                        <a:lnSpc>
                          <a:spcPct val="115000"/>
                        </a:lnSpc>
                        <a:spcBef>
                          <a:spcPts val="0"/>
                        </a:spcBef>
                        <a:spcAft>
                          <a:spcPts val="0"/>
                        </a:spcAft>
                      </a:pPr>
                      <a:r>
                        <a:rPr lang="en-US" sz="1200">
                          <a:solidFill>
                            <a:schemeClr val="bg1"/>
                          </a:solidFill>
                          <a:effectLst/>
                        </a:rPr>
                        <a:t>3</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rowSpan="5">
                  <a:txBody>
                    <a:bodyPr/>
                    <a:lstStyle/>
                    <a:p>
                      <a:pPr marL="0" marR="0">
                        <a:lnSpc>
                          <a:spcPct val="115000"/>
                        </a:lnSpc>
                        <a:spcBef>
                          <a:spcPts val="0"/>
                        </a:spcBef>
                        <a:spcAft>
                          <a:spcPts val="0"/>
                        </a:spcAft>
                      </a:pPr>
                      <a:r>
                        <a:rPr lang="en-US" sz="1200">
                          <a:solidFill>
                            <a:schemeClr val="bg1"/>
                          </a:solidFill>
                          <a:effectLst/>
                        </a:rPr>
                        <a:t>Receptionnist</a:t>
                      </a:r>
                      <a:endParaRPr lang="en-US"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rowSpan="5">
                  <a:txBody>
                    <a:bodyPr/>
                    <a:lstStyle/>
                    <a:p>
                      <a:pPr marL="0" marR="0">
                        <a:lnSpc>
                          <a:spcPct val="115000"/>
                        </a:lnSpc>
                        <a:spcBef>
                          <a:spcPts val="0"/>
                        </a:spcBef>
                        <a:spcAft>
                          <a:spcPts val="0"/>
                        </a:spcAft>
                      </a:pPr>
                      <a:r>
                        <a:rPr lang="en-US" sz="1200" dirty="0">
                          <a:solidFill>
                            <a:schemeClr val="bg1"/>
                          </a:solidFill>
                          <a:effectLst/>
                        </a:rPr>
                        <a:t>Hotel </a:t>
                      </a:r>
                      <a:r>
                        <a:rPr lang="en-US" sz="1200" dirty="0" smtClean="0">
                          <a:solidFill>
                            <a:schemeClr val="bg1"/>
                          </a:solidFill>
                          <a:effectLst/>
                        </a:rPr>
                        <a:t>receptionist</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c>
                  <a:txBody>
                    <a:bodyPr/>
                    <a:lstStyle/>
                    <a:p>
                      <a:pPr marL="0" marR="0">
                        <a:lnSpc>
                          <a:spcPct val="120000"/>
                        </a:lnSpc>
                        <a:spcBef>
                          <a:spcPts val="0"/>
                        </a:spcBef>
                        <a:spcAft>
                          <a:spcPts val="0"/>
                        </a:spcAft>
                      </a:pPr>
                      <a:r>
                        <a:rPr lang="en-US" sz="1200" dirty="0">
                          <a:solidFill>
                            <a:schemeClr val="bg1"/>
                          </a:solidFill>
                          <a:effectLst/>
                        </a:rPr>
                        <a:t>- Booking management</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444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1200" dirty="0">
                          <a:solidFill>
                            <a:schemeClr val="bg1"/>
                          </a:solidFill>
                          <a:effectLst/>
                        </a:rPr>
                        <a:t>- Check in room</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444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1200" dirty="0">
                          <a:solidFill>
                            <a:schemeClr val="bg1"/>
                          </a:solidFill>
                          <a:effectLst/>
                        </a:rPr>
                        <a:t>- Manage room service</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444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1200" dirty="0">
                          <a:solidFill>
                            <a:schemeClr val="bg1"/>
                          </a:solidFill>
                          <a:effectLst/>
                        </a:rPr>
                        <a:t>- Room Operation</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r h="444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pPr>
                      <a:r>
                        <a:rPr lang="en-US" sz="1200" dirty="0">
                          <a:solidFill>
                            <a:schemeClr val="bg1"/>
                          </a:solidFill>
                          <a:effectLst/>
                        </a:rPr>
                        <a:t>- Check out</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4D4D4D"/>
                    </a:solidFill>
                  </a:tcPr>
                </a:tc>
              </a:tr>
            </a:tbl>
          </a:graphicData>
        </a:graphic>
      </p:graphicFrame>
    </p:spTree>
    <p:extLst>
      <p:ext uri="{BB962C8B-B14F-4D97-AF65-F5344CB8AC3E}">
        <p14:creationId xmlns:p14="http://schemas.microsoft.com/office/powerpoint/2010/main" xmlns="" val="650012228"/>
      </p:ext>
    </p:extLst>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NON-FUNCTIONAL REQUIREMENTS</a:t>
            </a:r>
            <a:endParaRPr lang="en-US" sz="3800" dirty="0" smtClean="0">
              <a:solidFill>
                <a:schemeClr val="bg1"/>
              </a:solidFill>
              <a:latin typeface="Neutra Display Titling" pitchFamily="2" charset="0"/>
            </a:endParaRPr>
          </a:p>
        </p:txBody>
      </p:sp>
      <p:sp>
        <p:nvSpPr>
          <p:cNvPr id="18" name="CasellaDiTesto 37"/>
          <p:cNvSpPr txBox="1"/>
          <p:nvPr/>
        </p:nvSpPr>
        <p:spPr>
          <a:xfrm>
            <a:off x="233367" y="1492566"/>
            <a:ext cx="2811956" cy="145873"/>
          </a:xfrm>
          <a:prstGeom prst="rect">
            <a:avLst/>
          </a:prstGeom>
          <a:noFill/>
        </p:spPr>
        <p:txBody>
          <a:bodyPr wrap="square" lIns="0" tIns="0" rIns="0" bIns="0" rtlCol="0">
            <a:spAutoFit/>
          </a:bodyPr>
          <a:lstStyle/>
          <a:p>
            <a:pPr>
              <a:lnSpc>
                <a:spcPts val="1200"/>
              </a:lnSpc>
            </a:pPr>
            <a:endParaRPr lang="en-US" sz="900" dirty="0" smtClean="0">
              <a:solidFill>
                <a:schemeClr val="bg1"/>
              </a:solidFill>
            </a:endParaRPr>
          </a:p>
        </p:txBody>
      </p:sp>
      <p:grpSp>
        <p:nvGrpSpPr>
          <p:cNvPr id="21" name="Gruppo 86"/>
          <p:cNvGrpSpPr/>
          <p:nvPr/>
        </p:nvGrpSpPr>
        <p:grpSpPr>
          <a:xfrm>
            <a:off x="3284415" y="999371"/>
            <a:ext cx="3150485" cy="590362"/>
            <a:chOff x="4631994" y="1369158"/>
            <a:chExt cx="3150485" cy="590362"/>
          </a:xfrm>
        </p:grpSpPr>
        <p:sp>
          <p:nvSpPr>
            <p:cNvPr id="22" name="CasellaDiTesto 42"/>
            <p:cNvSpPr txBox="1"/>
            <p:nvPr/>
          </p:nvSpPr>
          <p:spPr>
            <a:xfrm>
              <a:off x="4638952" y="1369158"/>
              <a:ext cx="3143527"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RELIABILITY	</a:t>
              </a:r>
              <a:endParaRPr lang="en-US" dirty="0" smtClean="0">
                <a:solidFill>
                  <a:schemeClr val="bg1"/>
                </a:solidFill>
                <a:latin typeface="Neutra Display Titling" pitchFamily="2" charset="0"/>
              </a:endParaRPr>
            </a:p>
          </p:txBody>
        </p:sp>
        <p:sp>
          <p:nvSpPr>
            <p:cNvPr id="23" name="CasellaDiTesto 43"/>
            <p:cNvSpPr txBox="1"/>
            <p:nvPr/>
          </p:nvSpPr>
          <p:spPr>
            <a:xfrm>
              <a:off x="4631994" y="1620966"/>
              <a:ext cx="2325019" cy="338554"/>
            </a:xfrm>
            <a:prstGeom prst="rect">
              <a:avLst/>
            </a:prstGeom>
            <a:noFill/>
          </p:spPr>
          <p:txBody>
            <a:bodyPr wrap="square" lIns="0" tIns="0" rIns="0" bIns="0" rtlCol="0">
              <a:spAutoFit/>
            </a:bodyPr>
            <a:lstStyle/>
            <a:p>
              <a:r>
                <a:rPr lang="en-US" sz="1100" dirty="0">
                  <a:solidFill>
                    <a:schemeClr val="bg1"/>
                  </a:solidFill>
                </a:rPr>
                <a:t>Database must be backed up regularly and can be recovered if necessary.</a:t>
              </a:r>
              <a:endParaRPr lang="en-US" sz="1100" dirty="0" smtClean="0">
                <a:solidFill>
                  <a:schemeClr val="bg1"/>
                </a:solidFill>
              </a:endParaRPr>
            </a:p>
          </p:txBody>
        </p:sp>
      </p:grpSp>
      <p:pic>
        <p:nvPicPr>
          <p:cNvPr id="25" name="Picture 2" descr="L:\Neutra\icons\people_group.png"/>
          <p:cNvPicPr>
            <a:picLocks noChangeAspect="1" noChangeArrowheads="1"/>
          </p:cNvPicPr>
          <p:nvPr/>
        </p:nvPicPr>
        <p:blipFill>
          <a:blip r:embed="rId3" cstate="print"/>
          <a:stretch>
            <a:fillRect/>
          </a:stretch>
        </p:blipFill>
        <p:spPr bwMode="auto">
          <a:xfrm>
            <a:off x="2488241" y="974873"/>
            <a:ext cx="724420" cy="724420"/>
          </a:xfrm>
          <a:prstGeom prst="rect">
            <a:avLst/>
          </a:prstGeom>
          <a:noFill/>
        </p:spPr>
      </p:pic>
      <p:grpSp>
        <p:nvGrpSpPr>
          <p:cNvPr id="26" name="Gruppo 87"/>
          <p:cNvGrpSpPr/>
          <p:nvPr/>
        </p:nvGrpSpPr>
        <p:grpSpPr>
          <a:xfrm>
            <a:off x="3294152" y="2037501"/>
            <a:ext cx="5626806" cy="759639"/>
            <a:chOff x="4631994" y="2407288"/>
            <a:chExt cx="3150485" cy="759639"/>
          </a:xfrm>
        </p:grpSpPr>
        <p:sp>
          <p:nvSpPr>
            <p:cNvPr id="27" name="CasellaDiTesto 54"/>
            <p:cNvSpPr txBox="1"/>
            <p:nvPr/>
          </p:nvSpPr>
          <p:spPr>
            <a:xfrm>
              <a:off x="4638952" y="2407288"/>
              <a:ext cx="3143527" cy="276999"/>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SECURITY</a:t>
              </a:r>
              <a:endParaRPr lang="en-US" dirty="0" smtClean="0">
                <a:solidFill>
                  <a:schemeClr val="bg1"/>
                </a:solidFill>
                <a:latin typeface="Neutra Display Titling" pitchFamily="2" charset="0"/>
              </a:endParaRPr>
            </a:p>
          </p:txBody>
        </p:sp>
        <p:sp>
          <p:nvSpPr>
            <p:cNvPr id="28" name="CasellaDiTesto 55"/>
            <p:cNvSpPr txBox="1"/>
            <p:nvPr/>
          </p:nvSpPr>
          <p:spPr>
            <a:xfrm>
              <a:off x="4631994" y="2659096"/>
              <a:ext cx="3140747" cy="507831"/>
            </a:xfrm>
            <a:prstGeom prst="rect">
              <a:avLst/>
            </a:prstGeom>
            <a:noFill/>
          </p:spPr>
          <p:txBody>
            <a:bodyPr wrap="square" lIns="0" tIns="0" rIns="0" bIns="0" rtlCol="0">
              <a:spAutoFit/>
            </a:bodyPr>
            <a:lstStyle/>
            <a:p>
              <a:r>
                <a:rPr lang="en-US" sz="1100" dirty="0">
                  <a:solidFill>
                    <a:schemeClr val="bg1"/>
                  </a:solidFill>
                </a:rPr>
                <a:t>The system should provide protection methods for protecting user information from outside or from other users. User password is also invisible for the system administrator. SHA1 encryption is used to secure password.</a:t>
              </a:r>
              <a:endParaRPr lang="en-US" sz="1100" dirty="0" smtClean="0">
                <a:solidFill>
                  <a:schemeClr val="bg1"/>
                </a:solidFill>
              </a:endParaRPr>
            </a:p>
          </p:txBody>
        </p:sp>
      </p:grpSp>
      <p:pic>
        <p:nvPicPr>
          <p:cNvPr id="33" name="Picture 2" descr="L:\Neutra\icons\people_group.png"/>
          <p:cNvPicPr>
            <a:picLocks noChangeAspect="1" noChangeArrowheads="1"/>
          </p:cNvPicPr>
          <p:nvPr/>
        </p:nvPicPr>
        <p:blipFill>
          <a:blip r:embed="rId3" cstate="print"/>
          <a:stretch>
            <a:fillRect/>
          </a:stretch>
        </p:blipFill>
        <p:spPr bwMode="auto">
          <a:xfrm>
            <a:off x="2497978" y="2013003"/>
            <a:ext cx="724420" cy="724420"/>
          </a:xfrm>
          <a:prstGeom prst="rect">
            <a:avLst/>
          </a:prstGeom>
          <a:noFill/>
        </p:spPr>
      </p:pic>
      <p:grpSp>
        <p:nvGrpSpPr>
          <p:cNvPr id="37" name="Gruppo 86"/>
          <p:cNvGrpSpPr/>
          <p:nvPr/>
        </p:nvGrpSpPr>
        <p:grpSpPr>
          <a:xfrm>
            <a:off x="3294152" y="3014684"/>
            <a:ext cx="3150485" cy="590362"/>
            <a:chOff x="4631994" y="1369158"/>
            <a:chExt cx="3150485" cy="590362"/>
          </a:xfrm>
        </p:grpSpPr>
        <p:sp>
          <p:nvSpPr>
            <p:cNvPr id="38" name="CasellaDiTesto 42"/>
            <p:cNvSpPr txBox="1"/>
            <p:nvPr/>
          </p:nvSpPr>
          <p:spPr>
            <a:xfrm>
              <a:off x="4638952" y="1369158"/>
              <a:ext cx="3143527"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MAINTAINABILITY</a:t>
              </a:r>
              <a:endParaRPr lang="en-US" dirty="0" smtClean="0">
                <a:solidFill>
                  <a:schemeClr val="bg1"/>
                </a:solidFill>
                <a:latin typeface="Neutra Display Titling" pitchFamily="2" charset="0"/>
              </a:endParaRPr>
            </a:p>
          </p:txBody>
        </p:sp>
        <p:sp>
          <p:nvSpPr>
            <p:cNvPr id="40" name="CasellaDiTesto 43"/>
            <p:cNvSpPr txBox="1"/>
            <p:nvPr/>
          </p:nvSpPr>
          <p:spPr>
            <a:xfrm>
              <a:off x="4631994" y="1620966"/>
              <a:ext cx="2980188" cy="338554"/>
            </a:xfrm>
            <a:prstGeom prst="rect">
              <a:avLst/>
            </a:prstGeom>
            <a:noFill/>
          </p:spPr>
          <p:txBody>
            <a:bodyPr wrap="square" lIns="0" tIns="0" rIns="0" bIns="0" rtlCol="0">
              <a:spAutoFit/>
            </a:bodyPr>
            <a:lstStyle/>
            <a:p>
              <a:r>
                <a:rPr lang="en-US" sz="1100" dirty="0">
                  <a:solidFill>
                    <a:schemeClr val="bg1"/>
                  </a:solidFill>
                </a:rPr>
                <a:t>Output of the project must include coding standards and naming conventions documentations.</a:t>
              </a:r>
              <a:endParaRPr lang="en-US" sz="1100" dirty="0" smtClean="0">
                <a:solidFill>
                  <a:schemeClr val="bg1"/>
                </a:solidFill>
              </a:endParaRPr>
            </a:p>
          </p:txBody>
        </p:sp>
      </p:grpSp>
      <p:pic>
        <p:nvPicPr>
          <p:cNvPr id="41" name="Picture 2" descr="L:\Neutra\icons\people_group.png"/>
          <p:cNvPicPr>
            <a:picLocks noChangeAspect="1" noChangeArrowheads="1"/>
          </p:cNvPicPr>
          <p:nvPr/>
        </p:nvPicPr>
        <p:blipFill>
          <a:blip r:embed="rId3" cstate="print"/>
          <a:stretch>
            <a:fillRect/>
          </a:stretch>
        </p:blipFill>
        <p:spPr bwMode="auto">
          <a:xfrm>
            <a:off x="2497978" y="2990186"/>
            <a:ext cx="724420" cy="724420"/>
          </a:xfrm>
          <a:prstGeom prst="rect">
            <a:avLst/>
          </a:prstGeom>
          <a:noFill/>
        </p:spPr>
      </p:pic>
      <p:grpSp>
        <p:nvGrpSpPr>
          <p:cNvPr id="43" name="Gruppo 87"/>
          <p:cNvGrpSpPr/>
          <p:nvPr/>
        </p:nvGrpSpPr>
        <p:grpSpPr>
          <a:xfrm>
            <a:off x="3294152" y="4004174"/>
            <a:ext cx="3150485" cy="590362"/>
            <a:chOff x="4631994" y="2407288"/>
            <a:chExt cx="3150485" cy="590362"/>
          </a:xfrm>
        </p:grpSpPr>
        <p:sp>
          <p:nvSpPr>
            <p:cNvPr id="44" name="CasellaDiTesto 54"/>
            <p:cNvSpPr txBox="1"/>
            <p:nvPr/>
          </p:nvSpPr>
          <p:spPr>
            <a:xfrm>
              <a:off x="4638952" y="2407288"/>
              <a:ext cx="3143527"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P</a:t>
              </a:r>
              <a:r>
                <a:rPr lang="vi-VN" dirty="0" smtClean="0">
                  <a:solidFill>
                    <a:schemeClr val="bg1"/>
                  </a:solidFill>
                  <a:latin typeface="Neutra Display Titling" pitchFamily="2" charset="0"/>
                </a:rPr>
                <a:t>ORTABILITY</a:t>
              </a:r>
              <a:endParaRPr lang="en-US" dirty="0" smtClean="0">
                <a:solidFill>
                  <a:schemeClr val="bg1"/>
                </a:solidFill>
                <a:latin typeface="Neutra Display Titling" pitchFamily="2" charset="0"/>
              </a:endParaRPr>
            </a:p>
          </p:txBody>
        </p:sp>
        <p:sp>
          <p:nvSpPr>
            <p:cNvPr id="45" name="CasellaDiTesto 55"/>
            <p:cNvSpPr txBox="1"/>
            <p:nvPr/>
          </p:nvSpPr>
          <p:spPr>
            <a:xfrm>
              <a:off x="4631994" y="2659096"/>
              <a:ext cx="2980187" cy="338554"/>
            </a:xfrm>
            <a:prstGeom prst="rect">
              <a:avLst/>
            </a:prstGeom>
            <a:noFill/>
          </p:spPr>
          <p:txBody>
            <a:bodyPr wrap="square" lIns="0" tIns="0" rIns="0" bIns="0" rtlCol="0">
              <a:spAutoFit/>
            </a:bodyPr>
            <a:lstStyle/>
            <a:p>
              <a:r>
                <a:rPr lang="en-US" sz="1100" dirty="0">
                  <a:solidFill>
                    <a:schemeClr val="bg1"/>
                  </a:solidFill>
                </a:rPr>
                <a:t>Website can be used by any user with a browser and an internet connection.</a:t>
              </a:r>
              <a:endParaRPr lang="it-IT" sz="1100" dirty="0" smtClean="0">
                <a:solidFill>
                  <a:schemeClr val="bg1"/>
                </a:solidFill>
              </a:endParaRPr>
            </a:p>
          </p:txBody>
        </p:sp>
      </p:grpSp>
      <p:pic>
        <p:nvPicPr>
          <p:cNvPr id="46" name="Picture 2" descr="L:\Neutra\icons\people_group.png"/>
          <p:cNvPicPr>
            <a:picLocks noChangeAspect="1" noChangeArrowheads="1"/>
          </p:cNvPicPr>
          <p:nvPr/>
        </p:nvPicPr>
        <p:blipFill>
          <a:blip r:embed="rId3" cstate="print"/>
          <a:stretch>
            <a:fillRect/>
          </a:stretch>
        </p:blipFill>
        <p:spPr bwMode="auto">
          <a:xfrm>
            <a:off x="2497978" y="3979676"/>
            <a:ext cx="724420" cy="724420"/>
          </a:xfrm>
          <a:prstGeom prst="rect">
            <a:avLst/>
          </a:prstGeom>
          <a:noFill/>
        </p:spPr>
      </p:pic>
      <p:sp>
        <p:nvSpPr>
          <p:cNvPr id="29" name="CasellaDiTesto 4"/>
          <p:cNvSpPr txBox="1"/>
          <p:nvPr/>
        </p:nvSpPr>
        <p:spPr>
          <a:xfrm>
            <a:off x="7123864" y="-40044"/>
            <a:ext cx="1879971" cy="507831"/>
          </a:xfrm>
          <a:prstGeom prst="rect">
            <a:avLst/>
          </a:prstGeom>
          <a:noFill/>
        </p:spPr>
        <p:txBody>
          <a:bodyPr wrap="square" rtlCol="0">
            <a:spAutoFit/>
          </a:bodyPr>
          <a:lstStyle/>
          <a:p>
            <a:pPr algn="r"/>
            <a:r>
              <a:rPr lang="vi-VN"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30" name="CasellaDiTesto 5"/>
          <p:cNvSpPr txBox="1"/>
          <p:nvPr/>
        </p:nvSpPr>
        <p:spPr>
          <a:xfrm>
            <a:off x="6957014" y="306673"/>
            <a:ext cx="2053506" cy="369332"/>
          </a:xfrm>
          <a:prstGeom prst="rect">
            <a:avLst/>
          </a:prstGeom>
          <a:noFill/>
        </p:spPr>
        <p:txBody>
          <a:bodyPr wrap="square" rtlCol="0">
            <a:spAutoFit/>
          </a:bodyPr>
          <a:lstStyle/>
          <a:p>
            <a:pPr algn="r"/>
            <a:r>
              <a:rPr lang="vi-VN" sz="900" dirty="0" smtClean="0">
                <a:solidFill>
                  <a:prstClr val="white"/>
                </a:solidFill>
              </a:rPr>
              <a:t>Hotel Management System Integrated</a:t>
            </a:r>
            <a:endParaRPr lang="en-US" sz="900" dirty="0">
              <a:solidFill>
                <a:prstClr val="white"/>
              </a:solidFill>
            </a:endParaRPr>
          </a:p>
        </p:txBody>
      </p:sp>
      <p:cxnSp>
        <p:nvCxnSpPr>
          <p:cNvPr id="31"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1</a:t>
            </a:r>
            <a:r>
              <a:rPr lang="vi-VN" sz="2000" dirty="0" smtClean="0">
                <a:solidFill>
                  <a:schemeClr val="bg1"/>
                </a:solidFill>
                <a:latin typeface="Neutra Display Titling" pitchFamily="2" charset="0"/>
              </a:rPr>
              <a:t>4</a:t>
            </a:r>
            <a:endParaRPr lang="en-US" sz="2000" dirty="0" smtClean="0">
              <a:solidFill>
                <a:schemeClr val="bg1"/>
              </a:solidFill>
              <a:latin typeface="Neutra Display Titling" pitchFamily="2" charset="0"/>
            </a:endParaRPr>
          </a:p>
        </p:txBody>
      </p:sp>
      <p:pic>
        <p:nvPicPr>
          <p:cNvPr id="58" name="Picture 5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1560" y="1703070"/>
            <a:ext cx="1737360" cy="1737360"/>
          </a:xfrm>
          <a:prstGeom prst="rect">
            <a:avLst/>
          </a:prstGeom>
        </p:spPr>
      </p:pic>
      <p:grpSp>
        <p:nvGrpSpPr>
          <p:cNvPr id="59" name="Gruppo 66"/>
          <p:cNvGrpSpPr/>
          <p:nvPr/>
        </p:nvGrpSpPr>
        <p:grpSpPr>
          <a:xfrm>
            <a:off x="69802" y="4824226"/>
            <a:ext cx="8964069" cy="299907"/>
            <a:chOff x="6674" y="4723717"/>
            <a:chExt cx="9027197" cy="438714"/>
          </a:xfrm>
        </p:grpSpPr>
        <p:cxnSp>
          <p:nvCxnSpPr>
            <p:cNvPr id="60"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62" name="CasellaDiTesto 73">
              <a:hlinkClick r:id="rId5"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63" name="CasellaDiTesto 78">
              <a:hlinkClick r:id="rId6"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64" name="CasellaDiTesto 79">
              <a:hlinkClick r:id="rId5"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REQUIREMENTS</a:t>
              </a:r>
              <a:endParaRPr lang="en-US" sz="1100" dirty="0" smtClean="0">
                <a:solidFill>
                  <a:srgbClr val="00B0F0"/>
                </a:solidFill>
                <a:latin typeface="Neutra Display Titling" pitchFamily="2" charset="0"/>
              </a:endParaRPr>
            </a:p>
          </p:txBody>
        </p:sp>
        <p:sp>
          <p:nvSpPr>
            <p:cNvPr id="65"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66"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67"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68"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8933407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6"/>
            <a:ext cx="5263521"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SYSTEM </a:t>
            </a:r>
            <a:r>
              <a:rPr lang="it-IT" sz="3800" dirty="0">
                <a:solidFill>
                  <a:schemeClr val="bg1"/>
                </a:solidFill>
                <a:latin typeface="Neutra Display Titling" pitchFamily="2" charset="0"/>
              </a:rPr>
              <a:t>REQUIREMENTS</a:t>
            </a:r>
            <a:endParaRPr lang="en-US" sz="3800" dirty="0">
              <a:solidFill>
                <a:schemeClr val="bg1"/>
              </a:solidFill>
              <a:latin typeface="Neutra Display Titling" pitchFamily="2" charset="0"/>
            </a:endParaRPr>
          </a:p>
        </p:txBody>
      </p:sp>
      <p:sp>
        <p:nvSpPr>
          <p:cNvPr id="57" name="CasellaDiTesto 4"/>
          <p:cNvSpPr txBox="1"/>
          <p:nvPr/>
        </p:nvSpPr>
        <p:spPr>
          <a:xfrm>
            <a:off x="7123864" y="-40044"/>
            <a:ext cx="1879971" cy="507831"/>
          </a:xfrm>
          <a:prstGeom prst="rect">
            <a:avLst/>
          </a:prstGeom>
          <a:noFill/>
        </p:spPr>
        <p:txBody>
          <a:bodyPr wrap="square" rtlCol="0">
            <a:spAutoFit/>
          </a:bodyPr>
          <a:lstStyle/>
          <a:p>
            <a:pPr algn="r"/>
            <a:r>
              <a:rPr lang="vi-VN"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58" name="CasellaDiTesto 5"/>
          <p:cNvSpPr txBox="1"/>
          <p:nvPr/>
        </p:nvSpPr>
        <p:spPr>
          <a:xfrm>
            <a:off x="6957014" y="306673"/>
            <a:ext cx="2053506" cy="369332"/>
          </a:xfrm>
          <a:prstGeom prst="rect">
            <a:avLst/>
          </a:prstGeom>
          <a:noFill/>
        </p:spPr>
        <p:txBody>
          <a:bodyPr wrap="square" rtlCol="0">
            <a:spAutoFit/>
          </a:bodyPr>
          <a:lstStyle/>
          <a:p>
            <a:pPr algn="r"/>
            <a:r>
              <a:rPr lang="vi-VN" sz="900" dirty="0">
                <a:solidFill>
                  <a:prstClr val="white"/>
                </a:solidFill>
              </a:rPr>
              <a:t>Hotel Management System Integrated</a:t>
            </a:r>
            <a:endParaRPr lang="en-US" sz="900" dirty="0">
              <a:solidFill>
                <a:prstClr val="white"/>
              </a:solidFill>
            </a:endParaRPr>
          </a:p>
        </p:txBody>
      </p:sp>
      <p:cxnSp>
        <p:nvCxnSpPr>
          <p:cNvPr id="59"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1</a:t>
            </a:r>
            <a:r>
              <a:rPr lang="vi-VN" sz="2000" dirty="0" smtClean="0">
                <a:solidFill>
                  <a:schemeClr val="bg1"/>
                </a:solidFill>
                <a:latin typeface="Neutra Display Titling" pitchFamily="2" charset="0"/>
              </a:rPr>
              <a:t>5</a:t>
            </a:r>
            <a:endParaRPr lang="en-US" sz="2000" dirty="0" smtClean="0">
              <a:solidFill>
                <a:schemeClr val="bg1"/>
              </a:solidFill>
              <a:latin typeface="Neutra Display Titling" pitchFamily="2" charset="0"/>
            </a:endParaRPr>
          </a:p>
        </p:txBody>
      </p:sp>
      <p:sp>
        <p:nvSpPr>
          <p:cNvPr id="50" name="CasellaDiTesto 39"/>
          <p:cNvSpPr txBox="1"/>
          <p:nvPr/>
        </p:nvSpPr>
        <p:spPr>
          <a:xfrm>
            <a:off x="285448" y="762214"/>
            <a:ext cx="2295885" cy="369332"/>
          </a:xfrm>
          <a:prstGeom prst="rect">
            <a:avLst/>
          </a:prstGeom>
          <a:noFill/>
        </p:spPr>
        <p:txBody>
          <a:bodyPr wrap="square" lIns="0" tIns="0" rIns="0" bIns="0" rtlCol="0">
            <a:spAutoFit/>
          </a:bodyPr>
          <a:lstStyle/>
          <a:p>
            <a:r>
              <a:rPr lang="it-IT" sz="2400" b="1" dirty="0" smtClean="0">
                <a:solidFill>
                  <a:schemeClr val="bg1"/>
                </a:solidFill>
                <a:latin typeface="Neutra Display Titling" pitchFamily="2" charset="0"/>
              </a:rPr>
              <a:t>USE CASE</a:t>
            </a:r>
            <a:endParaRPr lang="en-US" sz="2400" b="1" dirty="0" smtClean="0">
              <a:solidFill>
                <a:schemeClr val="bg1"/>
              </a:solidFill>
              <a:latin typeface="Neutra Display Titling" pitchFamily="2" charset="0"/>
            </a:endParaRPr>
          </a:p>
        </p:txBody>
      </p:sp>
      <p:grpSp>
        <p:nvGrpSpPr>
          <p:cNvPr id="48" name="Gruppo 66"/>
          <p:cNvGrpSpPr/>
          <p:nvPr/>
        </p:nvGrpSpPr>
        <p:grpSpPr>
          <a:xfrm>
            <a:off x="69802" y="4824226"/>
            <a:ext cx="8964069" cy="299907"/>
            <a:chOff x="6674" y="4723717"/>
            <a:chExt cx="9027197" cy="438714"/>
          </a:xfrm>
        </p:grpSpPr>
        <p:cxnSp>
          <p:nvCxnSpPr>
            <p:cNvPr id="49"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52" name="CasellaDiTesto 73">
              <a:hlinkClick r:id="rId3"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53" name="CasellaDiTesto 78">
              <a:hlinkClick r:id="rId4"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54" name="CasellaDiTesto 79">
              <a:hlinkClick r:id="rId3"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REQUIREMENTS</a:t>
              </a:r>
              <a:endParaRPr lang="en-US" sz="1100" dirty="0" smtClean="0">
                <a:solidFill>
                  <a:srgbClr val="00B0F0"/>
                </a:solidFill>
                <a:latin typeface="Neutra Display Titling" pitchFamily="2" charset="0"/>
              </a:endParaRPr>
            </a:p>
          </p:txBody>
        </p:sp>
        <p:sp>
          <p:nvSpPr>
            <p:cNvPr id="55"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56"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84"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85"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2" name="Diagram 61"/>
          <p:cNvGraphicFramePr/>
          <p:nvPr>
            <p:extLst>
              <p:ext uri="{D42A27DB-BD31-4B8C-83A1-F6EECF244321}">
                <p14:modId xmlns:p14="http://schemas.microsoft.com/office/powerpoint/2010/main" xmlns="" val="384048303"/>
              </p:ext>
            </p:extLst>
          </p:nvPr>
        </p:nvGraphicFramePr>
        <p:xfrm>
          <a:off x="1878499" y="911414"/>
          <a:ext cx="5245365" cy="35217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8680190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DESIGN</a:t>
            </a:r>
            <a:endParaRPr lang="en-US" sz="3800" dirty="0" smtClean="0">
              <a:solidFill>
                <a:schemeClr val="bg1"/>
              </a:solidFill>
              <a:latin typeface="Neutra Display Titling" pitchFamily="2" charset="0"/>
            </a:endParaRPr>
          </a:p>
        </p:txBody>
      </p:sp>
      <p:grpSp>
        <p:nvGrpSpPr>
          <p:cNvPr id="16" name="Gruppo 53"/>
          <p:cNvGrpSpPr/>
          <p:nvPr/>
        </p:nvGrpSpPr>
        <p:grpSpPr>
          <a:xfrm>
            <a:off x="233368" y="1167328"/>
            <a:ext cx="2320723" cy="633018"/>
            <a:chOff x="883274" y="1322941"/>
            <a:chExt cx="2253983" cy="389792"/>
          </a:xfrm>
        </p:grpSpPr>
        <p:sp>
          <p:nvSpPr>
            <p:cNvPr id="17" name="CasellaDiTesto 39"/>
            <p:cNvSpPr txBox="1"/>
            <p:nvPr/>
          </p:nvSpPr>
          <p:spPr>
            <a:xfrm>
              <a:off x="907398" y="1322941"/>
              <a:ext cx="2229859" cy="170567"/>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OVERALL ARCHITECTURE</a:t>
              </a:r>
              <a:endParaRPr lang="en-US" dirty="0" smtClean="0">
                <a:solidFill>
                  <a:schemeClr val="bg1"/>
                </a:solidFill>
                <a:latin typeface="Neutra Display Titling" pitchFamily="2" charset="0"/>
              </a:endParaRPr>
            </a:p>
          </p:txBody>
        </p:sp>
        <p:sp>
          <p:nvSpPr>
            <p:cNvPr id="18" name="CasellaDiTesto 37"/>
            <p:cNvSpPr txBox="1"/>
            <p:nvPr/>
          </p:nvSpPr>
          <p:spPr>
            <a:xfrm>
              <a:off x="883274" y="1523214"/>
              <a:ext cx="1956316" cy="189519"/>
            </a:xfrm>
            <a:prstGeom prst="rect">
              <a:avLst/>
            </a:prstGeom>
            <a:noFill/>
          </p:spPr>
          <p:txBody>
            <a:bodyPr wrap="square" lIns="0" tIns="0" rIns="0" bIns="0" rtlCol="0">
              <a:spAutoFit/>
            </a:bodyPr>
            <a:lstStyle/>
            <a:p>
              <a:pPr>
                <a:lnSpc>
                  <a:spcPts val="1200"/>
                </a:lnSpc>
              </a:pPr>
              <a:r>
                <a:rPr lang="en-US" sz="1050" dirty="0" smtClean="0">
                  <a:solidFill>
                    <a:schemeClr val="bg1"/>
                  </a:solidFill>
                </a:rPr>
                <a:t>We use</a:t>
              </a:r>
              <a:r>
                <a:rPr lang="vi-VN" sz="1050" dirty="0" smtClean="0">
                  <a:solidFill>
                    <a:schemeClr val="bg1"/>
                  </a:solidFill>
                </a:rPr>
                <a:t> Client-Server architecture in this project</a:t>
              </a:r>
              <a:endParaRPr lang="en-US" sz="1050" dirty="0" smtClean="0">
                <a:solidFill>
                  <a:schemeClr val="bg1"/>
                </a:solidFill>
              </a:endParaRPr>
            </a:p>
          </p:txBody>
        </p:sp>
      </p:grpSp>
      <p:sp>
        <p:nvSpPr>
          <p:cNvPr id="44" name="CasellaDiTesto 4"/>
          <p:cNvSpPr txBox="1"/>
          <p:nvPr/>
        </p:nvSpPr>
        <p:spPr>
          <a:xfrm>
            <a:off x="7123864" y="-40044"/>
            <a:ext cx="1879971" cy="507831"/>
          </a:xfrm>
          <a:prstGeom prst="rect">
            <a:avLst/>
          </a:prstGeom>
          <a:noFill/>
        </p:spPr>
        <p:txBody>
          <a:bodyPr wrap="square" rtlCol="0">
            <a:spAutoFit/>
          </a:bodyPr>
          <a:lstStyle/>
          <a:p>
            <a:pPr algn="r"/>
            <a:r>
              <a:rPr lang="vi-VN" sz="2700" dirty="0">
                <a:solidFill>
                  <a:schemeClr val="bg1"/>
                </a:solidFill>
                <a:latin typeface="Neutra Display Titling" pitchFamily="2" charset="0"/>
              </a:rPr>
              <a:t>HMSI</a:t>
            </a:r>
            <a:endParaRPr lang="en-US" sz="2700" dirty="0">
              <a:solidFill>
                <a:schemeClr val="bg1"/>
              </a:solidFill>
              <a:latin typeface="Neutra Display Titling" pitchFamily="2" charset="0"/>
            </a:endParaRPr>
          </a:p>
        </p:txBody>
      </p:sp>
      <p:sp>
        <p:nvSpPr>
          <p:cNvPr id="45" name="CasellaDiTesto 5"/>
          <p:cNvSpPr txBox="1"/>
          <p:nvPr/>
        </p:nvSpPr>
        <p:spPr>
          <a:xfrm>
            <a:off x="6957014" y="306673"/>
            <a:ext cx="2053506" cy="369332"/>
          </a:xfrm>
          <a:prstGeom prst="rect">
            <a:avLst/>
          </a:prstGeom>
          <a:noFill/>
        </p:spPr>
        <p:txBody>
          <a:bodyPr wrap="square" rtlCol="0">
            <a:spAutoFit/>
          </a:bodyPr>
          <a:lstStyle/>
          <a:p>
            <a:pPr algn="r"/>
            <a:r>
              <a:rPr lang="vi-VN" sz="900" dirty="0">
                <a:solidFill>
                  <a:prstClr val="white"/>
                </a:solidFill>
              </a:rPr>
              <a:t>Hotel Management System Integrated</a:t>
            </a:r>
            <a:endParaRPr lang="en-US" sz="900" dirty="0">
              <a:solidFill>
                <a:prstClr val="white"/>
              </a:solidFill>
            </a:endParaRPr>
          </a:p>
        </p:txBody>
      </p:sp>
      <p:cxnSp>
        <p:nvCxnSpPr>
          <p:cNvPr id="46"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CasellaDiTesto 28"/>
          <p:cNvSpPr txBox="1"/>
          <p:nvPr/>
        </p:nvSpPr>
        <p:spPr>
          <a:xfrm>
            <a:off x="128166" y="-18532"/>
            <a:ext cx="672448" cy="400110"/>
          </a:xfrm>
          <a:prstGeom prst="rect">
            <a:avLst/>
          </a:prstGeom>
          <a:noFill/>
        </p:spPr>
        <p:txBody>
          <a:bodyPr wrap="square" rtlCol="0">
            <a:spAutoFit/>
          </a:bodyPr>
          <a:lstStyle/>
          <a:p>
            <a:r>
              <a:rPr lang="vi-VN" sz="2000" dirty="0" smtClean="0">
                <a:solidFill>
                  <a:schemeClr val="bg1"/>
                </a:solidFill>
                <a:latin typeface="Neutra Display Titling" pitchFamily="2" charset="0"/>
              </a:rPr>
              <a:t>16</a:t>
            </a:r>
            <a:endParaRPr lang="it-IT" sz="2000" dirty="0" smtClean="0">
              <a:solidFill>
                <a:schemeClr val="bg1"/>
              </a:solidFill>
              <a:latin typeface="Neutra Display Titling" pitchFamily="2" charset="0"/>
            </a:endParaRPr>
          </a:p>
        </p:txBody>
      </p:sp>
      <p:pic>
        <p:nvPicPr>
          <p:cNvPr id="65" name="Picture 6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4325" y="2417651"/>
            <a:ext cx="1828800" cy="1602605"/>
          </a:xfrm>
          <a:prstGeom prst="rect">
            <a:avLst/>
          </a:prstGeom>
        </p:spPr>
      </p:pic>
      <p:grpSp>
        <p:nvGrpSpPr>
          <p:cNvPr id="43" name="Gruppo 66"/>
          <p:cNvGrpSpPr/>
          <p:nvPr/>
        </p:nvGrpSpPr>
        <p:grpSpPr>
          <a:xfrm>
            <a:off x="69802" y="4824226"/>
            <a:ext cx="8964069" cy="299907"/>
            <a:chOff x="6674" y="4723717"/>
            <a:chExt cx="9027197" cy="438714"/>
          </a:xfrm>
        </p:grpSpPr>
        <p:cxnSp>
          <p:nvCxnSpPr>
            <p:cNvPr id="64"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67" name="CasellaDiTesto 73">
              <a:hlinkClick r:id="rId4"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68" name="CasellaDiTesto 78">
              <a:hlinkClick r:id="rId5"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69" name="CasellaDiTesto 79">
              <a:hlinkClick r:id="rId6"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70"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DESIGN</a:t>
              </a:r>
              <a:endParaRPr lang="en-US" sz="1100" dirty="0" smtClean="0">
                <a:solidFill>
                  <a:srgbClr val="00B0F0"/>
                </a:solidFill>
                <a:latin typeface="Neutra Display Titling" pitchFamily="2" charset="0"/>
              </a:endParaRPr>
            </a:p>
          </p:txBody>
        </p:sp>
        <p:sp>
          <p:nvSpPr>
            <p:cNvPr id="71"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72"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73"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2"/>
          <p:cNvSpPr>
            <a:spLocks noChangeArrowheads="1"/>
          </p:cNvSpPr>
          <p:nvPr/>
        </p:nvSpPr>
        <p:spPr bwMode="auto">
          <a:xfrm>
            <a:off x="2602298" y="111354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2373549" y="814504"/>
            <a:ext cx="6478621" cy="3835317"/>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a:off x="2602298" y="1034167"/>
            <a:ext cx="5946353" cy="3395177"/>
          </a:xfrm>
          <a:prstGeom prst="rect">
            <a:avLst/>
          </a:prstGeom>
        </p:spPr>
      </p:pic>
    </p:spTree>
    <p:extLst>
      <p:ext uri="{BB962C8B-B14F-4D97-AF65-F5344CB8AC3E}">
        <p14:creationId xmlns:p14="http://schemas.microsoft.com/office/powerpoint/2010/main" xmlns="" val="22671261"/>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DESIGN</a:t>
            </a:r>
            <a:endParaRPr lang="en-US" sz="3800" dirty="0" smtClean="0">
              <a:solidFill>
                <a:schemeClr val="bg1"/>
              </a:solidFill>
              <a:latin typeface="Neutra Display Titling" pitchFamily="2" charset="0"/>
            </a:endParaRPr>
          </a:p>
        </p:txBody>
      </p:sp>
      <p:sp>
        <p:nvSpPr>
          <p:cNvPr id="17" name="CasellaDiTesto 39"/>
          <p:cNvSpPr txBox="1"/>
          <p:nvPr/>
        </p:nvSpPr>
        <p:spPr>
          <a:xfrm>
            <a:off x="258206" y="1167328"/>
            <a:ext cx="2295885" cy="553998"/>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Choice of pattern for build HSMI system</a:t>
            </a:r>
            <a:endParaRPr lang="en-US" dirty="0" smtClean="0">
              <a:solidFill>
                <a:schemeClr val="bg1"/>
              </a:solidFill>
              <a:latin typeface="Neutra Display Titling" pitchFamily="2" charset="0"/>
            </a:endParaRPr>
          </a:p>
        </p:txBody>
      </p:sp>
      <p:sp>
        <p:nvSpPr>
          <p:cNvPr id="10" name="CasellaDiTesto 4"/>
          <p:cNvSpPr txBox="1"/>
          <p:nvPr/>
        </p:nvSpPr>
        <p:spPr>
          <a:xfrm>
            <a:off x="7123864" y="-40044"/>
            <a:ext cx="1879971" cy="507831"/>
          </a:xfrm>
          <a:prstGeom prst="rect">
            <a:avLst/>
          </a:prstGeom>
          <a:noFill/>
        </p:spPr>
        <p:txBody>
          <a:bodyPr wrap="square" rtlCol="0">
            <a:spAutoFit/>
          </a:bodyPr>
          <a:lstStyle/>
          <a:p>
            <a:pPr algn="r"/>
            <a:r>
              <a:rPr lang="vi-VN" sz="2700" dirty="0">
                <a:solidFill>
                  <a:schemeClr val="bg1"/>
                </a:solidFill>
                <a:latin typeface="Neutra Display Titling" pitchFamily="2" charset="0"/>
              </a:rPr>
              <a:t>HMSI</a:t>
            </a:r>
            <a:endParaRPr lang="en-US" sz="2700" dirty="0">
              <a:solidFill>
                <a:schemeClr val="bg1"/>
              </a:solidFill>
              <a:latin typeface="Neutra Display Titling" pitchFamily="2" charset="0"/>
            </a:endParaRPr>
          </a:p>
        </p:txBody>
      </p:sp>
      <p:sp>
        <p:nvSpPr>
          <p:cNvPr id="11" name="CasellaDiTesto 5"/>
          <p:cNvSpPr txBox="1"/>
          <p:nvPr/>
        </p:nvSpPr>
        <p:spPr>
          <a:xfrm>
            <a:off x="6957014" y="306673"/>
            <a:ext cx="2053506" cy="369332"/>
          </a:xfrm>
          <a:prstGeom prst="rect">
            <a:avLst/>
          </a:prstGeom>
          <a:noFill/>
        </p:spPr>
        <p:txBody>
          <a:bodyPr wrap="square" rtlCol="0">
            <a:spAutoFit/>
          </a:bodyPr>
          <a:lstStyle/>
          <a:p>
            <a:pPr algn="r"/>
            <a:r>
              <a:rPr lang="vi-VN" sz="900" dirty="0">
                <a:solidFill>
                  <a:prstClr val="white"/>
                </a:solidFill>
              </a:rPr>
              <a:t>Hotel Management System Integrated</a:t>
            </a:r>
            <a:endParaRPr lang="en-US" sz="900" dirty="0">
              <a:solidFill>
                <a:prstClr val="white"/>
              </a:solidFill>
            </a:endParaRPr>
          </a:p>
        </p:txBody>
      </p:sp>
      <p:cxnSp>
        <p:nvCxnSpPr>
          <p:cNvPr id="12"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asellaDiTesto 28"/>
          <p:cNvSpPr txBox="1"/>
          <p:nvPr/>
        </p:nvSpPr>
        <p:spPr>
          <a:xfrm>
            <a:off x="128166" y="-18532"/>
            <a:ext cx="672448" cy="400110"/>
          </a:xfrm>
          <a:prstGeom prst="rect">
            <a:avLst/>
          </a:prstGeom>
          <a:noFill/>
        </p:spPr>
        <p:txBody>
          <a:bodyPr wrap="square" rtlCol="0">
            <a:spAutoFit/>
          </a:bodyPr>
          <a:lstStyle/>
          <a:p>
            <a:r>
              <a:rPr lang="vi-VN" sz="2000" dirty="0" smtClean="0">
                <a:solidFill>
                  <a:schemeClr val="bg1"/>
                </a:solidFill>
                <a:latin typeface="Neutra Display Titling" pitchFamily="2" charset="0"/>
              </a:rPr>
              <a:t>17</a:t>
            </a:r>
            <a:endParaRPr lang="it-IT" sz="2000" dirty="0" smtClean="0">
              <a:solidFill>
                <a:schemeClr val="bg1"/>
              </a:solidFill>
              <a:latin typeface="Neutra Display Titling" pitchFamily="2" charset="0"/>
            </a:endParaRPr>
          </a:p>
        </p:txBody>
      </p:sp>
      <p:grpSp>
        <p:nvGrpSpPr>
          <p:cNvPr id="33" name="Gruppo 66"/>
          <p:cNvGrpSpPr/>
          <p:nvPr/>
        </p:nvGrpSpPr>
        <p:grpSpPr>
          <a:xfrm>
            <a:off x="69802" y="4824226"/>
            <a:ext cx="8964069" cy="299907"/>
            <a:chOff x="6674" y="4723717"/>
            <a:chExt cx="9027197" cy="438714"/>
          </a:xfrm>
        </p:grpSpPr>
        <p:cxnSp>
          <p:nvCxnSpPr>
            <p:cNvPr id="34"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36" name="CasellaDiTesto 73">
              <a:hlinkClick r:id="rId3"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37" name="CasellaDiTesto 78">
              <a:hlinkClick r:id="rId4"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38" name="CasellaDiTesto 79">
              <a:hlinkClick r:id="rId5"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39"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DESIGN</a:t>
              </a:r>
              <a:endParaRPr lang="en-US" sz="1100" dirty="0" smtClean="0">
                <a:solidFill>
                  <a:srgbClr val="00B0F0"/>
                </a:solidFill>
                <a:latin typeface="Neutra Display Titling" pitchFamily="2" charset="0"/>
              </a:endParaRPr>
            </a:p>
          </p:txBody>
        </p:sp>
        <p:sp>
          <p:nvSpPr>
            <p:cNvPr id="40"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41"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42"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85448" y="3041953"/>
            <a:ext cx="1828800" cy="1602605"/>
          </a:xfrm>
          <a:prstGeom prst="rect">
            <a:avLst/>
          </a:prstGeom>
        </p:spPr>
      </p:pic>
      <p:sp>
        <p:nvSpPr>
          <p:cNvPr id="7" name="TextBox 6"/>
          <p:cNvSpPr txBox="1"/>
          <p:nvPr/>
        </p:nvSpPr>
        <p:spPr>
          <a:xfrm>
            <a:off x="219034" y="1759489"/>
            <a:ext cx="2750780" cy="1277273"/>
          </a:xfrm>
          <a:prstGeom prst="rect">
            <a:avLst/>
          </a:prstGeom>
          <a:noFill/>
        </p:spPr>
        <p:txBody>
          <a:bodyPr wrap="square" rtlCol="0">
            <a:spAutoFit/>
          </a:bodyPr>
          <a:lstStyle/>
          <a:p>
            <a:r>
              <a:rPr lang="en-US" sz="1100" dirty="0">
                <a:solidFill>
                  <a:schemeClr val="bg1"/>
                </a:solidFill>
              </a:rPr>
              <a:t>Rely on result of analyzing the SRS document, designing overview HMSI architecture, which overall architecture will be client-server as described above, and studying ASP.NET MVC application as well as other relevant technologies, we decided to build HMSI system follow MVC3 pattern.</a:t>
            </a:r>
            <a:endParaRPr lang="en-US" sz="1100" dirty="0" smtClean="0">
              <a:solidFill>
                <a:schemeClr val="bg1"/>
              </a:solidFill>
              <a:latin typeface="Neutra Display Titling"/>
            </a:endParaRPr>
          </a:p>
        </p:txBody>
      </p:sp>
      <p:pic>
        <p:nvPicPr>
          <p:cNvPr id="62" name="Picture 61" descr="C:\Documents and Settings\Administrator\Desktop\mvc.PNG"/>
          <p:cNvPicPr/>
          <p:nvPr/>
        </p:nvPicPr>
        <p:blipFill>
          <a:blip r:embed="rId7"/>
          <a:stretch>
            <a:fillRect/>
          </a:stretch>
        </p:blipFill>
        <p:spPr bwMode="auto">
          <a:xfrm>
            <a:off x="3785783" y="871642"/>
            <a:ext cx="3694787" cy="3375155"/>
          </a:xfrm>
          <a:prstGeom prst="rect">
            <a:avLst/>
          </a:prstGeom>
          <a:noFill/>
          <a:ln w="9525">
            <a:noFill/>
            <a:miter lim="800000"/>
            <a:headEnd/>
            <a:tailEnd/>
          </a:ln>
        </p:spPr>
      </p:pic>
      <p:sp>
        <p:nvSpPr>
          <p:cNvPr id="15" name="TextBox 14"/>
          <p:cNvSpPr txBox="1"/>
          <p:nvPr/>
        </p:nvSpPr>
        <p:spPr>
          <a:xfrm>
            <a:off x="5127798" y="4381701"/>
            <a:ext cx="1637567" cy="261610"/>
          </a:xfrm>
          <a:prstGeom prst="rect">
            <a:avLst/>
          </a:prstGeom>
          <a:noFill/>
        </p:spPr>
        <p:txBody>
          <a:bodyPr wrap="square" rtlCol="0">
            <a:spAutoFit/>
          </a:bodyPr>
          <a:lstStyle/>
          <a:p>
            <a:r>
              <a:rPr lang="en-US" sz="1100" dirty="0">
                <a:solidFill>
                  <a:schemeClr val="bg1"/>
                </a:solidFill>
              </a:rPr>
              <a:t>MVC3 pattern for HMSI</a:t>
            </a:r>
            <a:endParaRPr lang="en-US" sz="1100" dirty="0" smtClean="0">
              <a:solidFill>
                <a:schemeClr val="bg1"/>
              </a:solidFill>
              <a:latin typeface="Puritan 2.0" pitchFamily="50" charset="2"/>
            </a:endParaRPr>
          </a:p>
        </p:txBody>
      </p:sp>
    </p:spTree>
    <p:extLst>
      <p:ext uri="{BB962C8B-B14F-4D97-AF65-F5344CB8AC3E}">
        <p14:creationId xmlns:p14="http://schemas.microsoft.com/office/powerpoint/2010/main" xmlns="" val="861080087"/>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DESIGN</a:t>
            </a:r>
            <a:endParaRPr lang="en-US" sz="3800" dirty="0" smtClean="0">
              <a:solidFill>
                <a:schemeClr val="bg1"/>
              </a:solidFill>
              <a:latin typeface="Neutra Display Titling" pitchFamily="2" charset="0"/>
            </a:endParaRPr>
          </a:p>
        </p:txBody>
      </p:sp>
      <p:sp>
        <p:nvSpPr>
          <p:cNvPr id="17" name="CasellaDiTesto 39"/>
          <p:cNvSpPr txBox="1"/>
          <p:nvPr/>
        </p:nvSpPr>
        <p:spPr>
          <a:xfrm>
            <a:off x="258206" y="1167328"/>
            <a:ext cx="2295885"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COMPONENTS DIAGRAM</a:t>
            </a:r>
            <a:endParaRPr lang="en-US" dirty="0" smtClean="0">
              <a:solidFill>
                <a:schemeClr val="bg1"/>
              </a:solidFill>
              <a:latin typeface="Neutra Display Titling" pitchFamily="2" charset="0"/>
            </a:endParaRPr>
          </a:p>
        </p:txBody>
      </p:sp>
      <p:sp>
        <p:nvSpPr>
          <p:cNvPr id="10" name="CasellaDiTesto 4"/>
          <p:cNvSpPr txBox="1"/>
          <p:nvPr/>
        </p:nvSpPr>
        <p:spPr>
          <a:xfrm>
            <a:off x="7123864" y="-40044"/>
            <a:ext cx="1879971" cy="507831"/>
          </a:xfrm>
          <a:prstGeom prst="rect">
            <a:avLst/>
          </a:prstGeom>
          <a:noFill/>
        </p:spPr>
        <p:txBody>
          <a:bodyPr wrap="square" rtlCol="0">
            <a:spAutoFit/>
          </a:bodyPr>
          <a:lstStyle/>
          <a:p>
            <a:pPr algn="r"/>
            <a:r>
              <a:rPr lang="vi-VN" sz="2700" dirty="0">
                <a:solidFill>
                  <a:schemeClr val="bg1"/>
                </a:solidFill>
                <a:latin typeface="Neutra Display Titling" pitchFamily="2" charset="0"/>
              </a:rPr>
              <a:t>HMSI</a:t>
            </a:r>
            <a:endParaRPr lang="en-US" sz="2700" dirty="0">
              <a:solidFill>
                <a:schemeClr val="bg1"/>
              </a:solidFill>
              <a:latin typeface="Neutra Display Titling" pitchFamily="2" charset="0"/>
            </a:endParaRPr>
          </a:p>
        </p:txBody>
      </p:sp>
      <p:sp>
        <p:nvSpPr>
          <p:cNvPr id="11" name="CasellaDiTesto 5"/>
          <p:cNvSpPr txBox="1"/>
          <p:nvPr/>
        </p:nvSpPr>
        <p:spPr>
          <a:xfrm>
            <a:off x="6957014" y="306673"/>
            <a:ext cx="2053506" cy="369332"/>
          </a:xfrm>
          <a:prstGeom prst="rect">
            <a:avLst/>
          </a:prstGeom>
          <a:noFill/>
        </p:spPr>
        <p:txBody>
          <a:bodyPr wrap="square" rtlCol="0">
            <a:spAutoFit/>
          </a:bodyPr>
          <a:lstStyle/>
          <a:p>
            <a:pPr algn="r"/>
            <a:r>
              <a:rPr lang="vi-VN" sz="900" dirty="0">
                <a:solidFill>
                  <a:prstClr val="white"/>
                </a:solidFill>
              </a:rPr>
              <a:t>Hotel Management System Integrated</a:t>
            </a:r>
            <a:endParaRPr lang="en-US" sz="900" dirty="0">
              <a:solidFill>
                <a:prstClr val="white"/>
              </a:solidFill>
            </a:endParaRPr>
          </a:p>
        </p:txBody>
      </p:sp>
      <p:cxnSp>
        <p:nvCxnSpPr>
          <p:cNvPr id="12"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asellaDiTesto 28"/>
          <p:cNvSpPr txBox="1"/>
          <p:nvPr/>
        </p:nvSpPr>
        <p:spPr>
          <a:xfrm>
            <a:off x="128166" y="-18532"/>
            <a:ext cx="672448" cy="400110"/>
          </a:xfrm>
          <a:prstGeom prst="rect">
            <a:avLst/>
          </a:prstGeom>
          <a:noFill/>
        </p:spPr>
        <p:txBody>
          <a:bodyPr wrap="square" rtlCol="0">
            <a:spAutoFit/>
          </a:bodyPr>
          <a:lstStyle/>
          <a:p>
            <a:r>
              <a:rPr lang="vi-VN" sz="2000" dirty="0" smtClean="0">
                <a:solidFill>
                  <a:schemeClr val="bg1"/>
                </a:solidFill>
                <a:latin typeface="Neutra Display Titling" pitchFamily="2" charset="0"/>
              </a:rPr>
              <a:t>18</a:t>
            </a:r>
            <a:endParaRPr lang="it-IT" sz="2000" dirty="0" smtClean="0">
              <a:solidFill>
                <a:schemeClr val="bg1"/>
              </a:solidFill>
              <a:latin typeface="Neutra Display Titling" pitchFamily="2" charset="0"/>
            </a:endParaRPr>
          </a:p>
        </p:txBody>
      </p:sp>
      <p:graphicFrame>
        <p:nvGraphicFramePr>
          <p:cNvPr id="38" name="Diagram 37"/>
          <p:cNvGraphicFramePr/>
          <p:nvPr>
            <p:extLst>
              <p:ext uri="{D42A27DB-BD31-4B8C-83A1-F6EECF244321}">
                <p14:modId xmlns:p14="http://schemas.microsoft.com/office/powerpoint/2010/main" xmlns="" val="1158254925"/>
              </p:ext>
            </p:extLst>
          </p:nvPr>
        </p:nvGraphicFramePr>
        <p:xfrm>
          <a:off x="2740225" y="1039895"/>
          <a:ext cx="5501731" cy="335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 name="Gruppo 66"/>
          <p:cNvGrpSpPr/>
          <p:nvPr/>
        </p:nvGrpSpPr>
        <p:grpSpPr>
          <a:xfrm>
            <a:off x="69802" y="4824226"/>
            <a:ext cx="8964069" cy="299907"/>
            <a:chOff x="6674" y="4723717"/>
            <a:chExt cx="9027197" cy="438714"/>
          </a:xfrm>
        </p:grpSpPr>
        <p:cxnSp>
          <p:nvCxnSpPr>
            <p:cNvPr id="34"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36" name="CasellaDiTesto 73">
              <a:hlinkClick r:id="rId7"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37" name="CasellaDiTesto 78">
              <a:hlinkClick r:id="rId8"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39" name="CasellaDiTesto 79">
              <a:hlinkClick r:id="rId9"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40"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DESIGN</a:t>
              </a:r>
              <a:endParaRPr lang="en-US" sz="1100" dirty="0" smtClean="0">
                <a:solidFill>
                  <a:srgbClr val="00B0F0"/>
                </a:solidFill>
                <a:latin typeface="Neutra Display Titling" pitchFamily="2" charset="0"/>
              </a:endParaRPr>
            </a:p>
          </p:txBody>
        </p:sp>
        <p:sp>
          <p:nvSpPr>
            <p:cNvPr id="41"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42"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43"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64325" y="2417651"/>
            <a:ext cx="1828800" cy="1602605"/>
          </a:xfrm>
          <a:prstGeom prst="rect">
            <a:avLst/>
          </a:prstGeom>
        </p:spPr>
      </p:pic>
    </p:spTree>
    <p:extLst>
      <p:ext uri="{BB962C8B-B14F-4D97-AF65-F5344CB8AC3E}">
        <p14:creationId xmlns:p14="http://schemas.microsoft.com/office/powerpoint/2010/main" xmlns="" val="36510883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DESIGN</a:t>
            </a:r>
            <a:endParaRPr lang="en-US" sz="3800" dirty="0" smtClean="0">
              <a:solidFill>
                <a:schemeClr val="bg1"/>
              </a:solidFill>
              <a:latin typeface="Neutra Display Titling" pitchFamily="2" charset="0"/>
            </a:endParaRPr>
          </a:p>
        </p:txBody>
      </p:sp>
      <p:sp>
        <p:nvSpPr>
          <p:cNvPr id="17" name="CasellaDiTesto 39"/>
          <p:cNvSpPr txBox="1"/>
          <p:nvPr/>
        </p:nvSpPr>
        <p:spPr>
          <a:xfrm>
            <a:off x="258206" y="1167329"/>
            <a:ext cx="2295885"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CLASS DIAGRAMS</a:t>
            </a:r>
            <a:endParaRPr lang="en-US" dirty="0" smtClean="0">
              <a:solidFill>
                <a:schemeClr val="bg1"/>
              </a:solidFill>
              <a:latin typeface="Neutra Display Titling" pitchFamily="2" charset="0"/>
            </a:endParaRPr>
          </a:p>
        </p:txBody>
      </p:sp>
      <p:graphicFrame>
        <p:nvGraphicFramePr>
          <p:cNvPr id="3" name="Diagram 2"/>
          <p:cNvGraphicFramePr/>
          <p:nvPr>
            <p:extLst>
              <p:ext uri="{D42A27DB-BD31-4B8C-83A1-F6EECF244321}">
                <p14:modId xmlns:p14="http://schemas.microsoft.com/office/powerpoint/2010/main" xmlns="" val="766853554"/>
              </p:ext>
            </p:extLst>
          </p:nvPr>
        </p:nvGraphicFramePr>
        <p:xfrm>
          <a:off x="2344595" y="658368"/>
          <a:ext cx="6409261" cy="3877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asellaDiTesto 4"/>
          <p:cNvSpPr txBox="1"/>
          <p:nvPr/>
        </p:nvSpPr>
        <p:spPr>
          <a:xfrm>
            <a:off x="7123864" y="-40044"/>
            <a:ext cx="1879971" cy="507831"/>
          </a:xfrm>
          <a:prstGeom prst="rect">
            <a:avLst/>
          </a:prstGeom>
          <a:noFill/>
        </p:spPr>
        <p:txBody>
          <a:bodyPr wrap="square" rtlCol="0">
            <a:spAutoFit/>
          </a:bodyPr>
          <a:lstStyle/>
          <a:p>
            <a:pPr algn="r"/>
            <a:r>
              <a:rPr lang="vi-VN" sz="2700" dirty="0">
                <a:solidFill>
                  <a:schemeClr val="bg1"/>
                </a:solidFill>
                <a:latin typeface="Neutra Display Titling" pitchFamily="2" charset="0"/>
              </a:rPr>
              <a:t>HMSI</a:t>
            </a:r>
            <a:endParaRPr lang="en-US" sz="2700" dirty="0">
              <a:solidFill>
                <a:schemeClr val="bg1"/>
              </a:solidFill>
              <a:latin typeface="Neutra Display Titling" pitchFamily="2" charset="0"/>
            </a:endParaRPr>
          </a:p>
        </p:txBody>
      </p:sp>
      <p:sp>
        <p:nvSpPr>
          <p:cNvPr id="13" name="CasellaDiTesto 5"/>
          <p:cNvSpPr txBox="1"/>
          <p:nvPr/>
        </p:nvSpPr>
        <p:spPr>
          <a:xfrm>
            <a:off x="6957014" y="306673"/>
            <a:ext cx="2053506" cy="369332"/>
          </a:xfrm>
          <a:prstGeom prst="rect">
            <a:avLst/>
          </a:prstGeom>
          <a:noFill/>
        </p:spPr>
        <p:txBody>
          <a:bodyPr wrap="square" rtlCol="0">
            <a:spAutoFit/>
          </a:bodyPr>
          <a:lstStyle/>
          <a:p>
            <a:pPr algn="r"/>
            <a:r>
              <a:rPr lang="vi-VN" sz="900" dirty="0">
                <a:solidFill>
                  <a:prstClr val="white"/>
                </a:solidFill>
              </a:rPr>
              <a:t>Hotel Management System Integrated</a:t>
            </a:r>
            <a:endParaRPr lang="en-US" sz="900" dirty="0">
              <a:solidFill>
                <a:prstClr val="white"/>
              </a:solidFill>
            </a:endParaRPr>
          </a:p>
        </p:txBody>
      </p:sp>
      <p:cxnSp>
        <p:nvCxnSpPr>
          <p:cNvPr id="14"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asellaDiTesto 28"/>
          <p:cNvSpPr txBox="1"/>
          <p:nvPr/>
        </p:nvSpPr>
        <p:spPr>
          <a:xfrm>
            <a:off x="128166" y="-18532"/>
            <a:ext cx="672448" cy="400110"/>
          </a:xfrm>
          <a:prstGeom prst="rect">
            <a:avLst/>
          </a:prstGeom>
          <a:noFill/>
        </p:spPr>
        <p:txBody>
          <a:bodyPr wrap="square" rtlCol="0">
            <a:spAutoFit/>
          </a:bodyPr>
          <a:lstStyle/>
          <a:p>
            <a:r>
              <a:rPr lang="vi-VN" sz="2000" dirty="0" smtClean="0">
                <a:solidFill>
                  <a:schemeClr val="bg1"/>
                </a:solidFill>
                <a:latin typeface="Neutra Display Titling" pitchFamily="2" charset="0"/>
              </a:rPr>
              <a:t>19</a:t>
            </a:r>
            <a:endParaRPr lang="it-IT" sz="2000" dirty="0" smtClean="0">
              <a:solidFill>
                <a:schemeClr val="bg1"/>
              </a:solidFill>
              <a:latin typeface="Neutra Display Titling" pitchFamily="2" charset="0"/>
            </a:endParaRPr>
          </a:p>
        </p:txBody>
      </p:sp>
      <p:grpSp>
        <p:nvGrpSpPr>
          <p:cNvPr id="20" name="Gruppo 66"/>
          <p:cNvGrpSpPr/>
          <p:nvPr/>
        </p:nvGrpSpPr>
        <p:grpSpPr>
          <a:xfrm>
            <a:off x="69802" y="4824226"/>
            <a:ext cx="8964069" cy="299907"/>
            <a:chOff x="6674" y="4723717"/>
            <a:chExt cx="9027197" cy="438714"/>
          </a:xfrm>
        </p:grpSpPr>
        <p:cxnSp>
          <p:nvCxnSpPr>
            <p:cNvPr id="21"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23" name="CasellaDiTesto 73">
              <a:hlinkClick r:id="rId7"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24" name="CasellaDiTesto 78">
              <a:hlinkClick r:id="rId8"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25" name="CasellaDiTesto 79">
              <a:hlinkClick r:id="rId9"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26"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DESIGN</a:t>
              </a:r>
              <a:endParaRPr lang="en-US" sz="1100" dirty="0" smtClean="0">
                <a:solidFill>
                  <a:srgbClr val="00B0F0"/>
                </a:solidFill>
                <a:latin typeface="Neutra Display Titling" pitchFamily="2" charset="0"/>
              </a:endParaRPr>
            </a:p>
          </p:txBody>
        </p:sp>
        <p:sp>
          <p:nvSpPr>
            <p:cNvPr id="27"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28"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29"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64325" y="2417651"/>
            <a:ext cx="1828800" cy="1602605"/>
          </a:xfrm>
          <a:prstGeom prst="rect">
            <a:avLst/>
          </a:prstGeom>
        </p:spPr>
      </p:pic>
    </p:spTree>
    <p:extLst>
      <p:ext uri="{BB962C8B-B14F-4D97-AF65-F5344CB8AC3E}">
        <p14:creationId xmlns:p14="http://schemas.microsoft.com/office/powerpoint/2010/main" xmlns="" val="12172803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graphicEl>
                                              <a:dgm id="{506F6781-B4EF-4F06-B03C-856230B15742}"/>
                                            </p:graphicEl>
                                          </p:spTgt>
                                        </p:tgtEl>
                                        <p:attrNameLst>
                                          <p:attrName>style.visibility</p:attrName>
                                        </p:attrNameLst>
                                      </p:cBhvr>
                                      <p:to>
                                        <p:strVal val="visible"/>
                                      </p:to>
                                    </p:set>
                                    <p:animEffect transition="in" filter="fade">
                                      <p:cBhvr>
                                        <p:cTn id="7" dur="800" decel="100000"/>
                                        <p:tgtEl>
                                          <p:spTgt spid="3">
                                            <p:graphicEl>
                                              <a:dgm id="{506F6781-B4EF-4F06-B03C-856230B15742}"/>
                                            </p:graphicEl>
                                          </p:spTgt>
                                        </p:tgtEl>
                                      </p:cBhvr>
                                    </p:animEffect>
                                    <p:anim calcmode="lin" valueType="num">
                                      <p:cBhvr>
                                        <p:cTn id="8" dur="800" decel="100000" fill="hold"/>
                                        <p:tgtEl>
                                          <p:spTgt spid="3">
                                            <p:graphicEl>
                                              <a:dgm id="{506F6781-B4EF-4F06-B03C-856230B15742}"/>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graphicEl>
                                              <a:dgm id="{506F6781-B4EF-4F06-B03C-856230B15742}"/>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graphicEl>
                                              <a:dgm id="{506F6781-B4EF-4F06-B03C-856230B15742}"/>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graphicEl>
                                              <a:dgm id="{506F6781-B4EF-4F06-B03C-856230B15742}"/>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graphicEl>
                                              <a:dgm id="{506F6781-B4EF-4F06-B03C-856230B15742}"/>
                                            </p:graphic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graphicEl>
                                              <a:dgm id="{60A5E075-0B4E-4F91-BAA2-11C5F14089B9}"/>
                                            </p:graphicEl>
                                          </p:spTgt>
                                        </p:tgtEl>
                                        <p:attrNameLst>
                                          <p:attrName>style.visibility</p:attrName>
                                        </p:attrNameLst>
                                      </p:cBhvr>
                                      <p:to>
                                        <p:strVal val="visible"/>
                                      </p:to>
                                    </p:set>
                                    <p:animEffect transition="in" filter="fade">
                                      <p:cBhvr>
                                        <p:cTn id="15" dur="800" decel="100000"/>
                                        <p:tgtEl>
                                          <p:spTgt spid="3">
                                            <p:graphicEl>
                                              <a:dgm id="{60A5E075-0B4E-4F91-BAA2-11C5F14089B9}"/>
                                            </p:graphicEl>
                                          </p:spTgt>
                                        </p:tgtEl>
                                      </p:cBhvr>
                                    </p:animEffect>
                                    <p:anim calcmode="lin" valueType="num">
                                      <p:cBhvr>
                                        <p:cTn id="16" dur="800" decel="100000" fill="hold"/>
                                        <p:tgtEl>
                                          <p:spTgt spid="3">
                                            <p:graphicEl>
                                              <a:dgm id="{60A5E075-0B4E-4F91-BAA2-11C5F14089B9}"/>
                                            </p:graphic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graphicEl>
                                              <a:dgm id="{60A5E075-0B4E-4F91-BAA2-11C5F14089B9}"/>
                                            </p:graphic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graphicEl>
                                              <a:dgm id="{60A5E075-0B4E-4F91-BAA2-11C5F14089B9}"/>
                                            </p:graphic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graphicEl>
                                              <a:dgm id="{60A5E075-0B4E-4F91-BAA2-11C5F14089B9}"/>
                                            </p:graphic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graphicEl>
                                              <a:dgm id="{60A5E075-0B4E-4F91-BAA2-11C5F14089B9}"/>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123864" y="-40044"/>
            <a:ext cx="1879971" cy="507831"/>
          </a:xfrm>
          <a:prstGeom prst="rect">
            <a:avLst/>
          </a:prstGeom>
          <a:noFill/>
        </p:spPr>
        <p:txBody>
          <a:bodyPr wrap="square" rtlCol="0">
            <a:spAutoFit/>
          </a:bodyPr>
          <a:lstStyle/>
          <a:p>
            <a:pPr algn="r"/>
            <a:r>
              <a:rPr lang="vi-VN"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6" name="CasellaDiTesto 5"/>
          <p:cNvSpPr txBox="1"/>
          <p:nvPr/>
        </p:nvSpPr>
        <p:spPr>
          <a:xfrm>
            <a:off x="6957014" y="306673"/>
            <a:ext cx="2053506" cy="230832"/>
          </a:xfrm>
          <a:prstGeom prst="rect">
            <a:avLst/>
          </a:prstGeom>
          <a:noFill/>
        </p:spPr>
        <p:txBody>
          <a:bodyPr wrap="square" rtlCol="0">
            <a:spAutoFit/>
          </a:bodyPr>
          <a:lstStyle/>
          <a:p>
            <a:pPr algn="r"/>
            <a:r>
              <a:rPr lang="vi-VN" sz="900" dirty="0" smtClean="0">
                <a:solidFill>
                  <a:prstClr val="white"/>
                </a:solidFill>
              </a:rPr>
              <a:t>Hotel Management System</a:t>
            </a:r>
            <a:endParaRPr lang="en-US" sz="900" dirty="0">
              <a:solidFill>
                <a:prstClr val="white"/>
              </a:solidFill>
            </a:endParaRPr>
          </a:p>
        </p:txBody>
      </p:sp>
      <p:cxnSp>
        <p:nvCxnSpPr>
          <p:cNvPr id="8"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128166" y="-18532"/>
            <a:ext cx="672448" cy="400110"/>
          </a:xfrm>
          <a:prstGeom prst="rect">
            <a:avLst/>
          </a:prstGeom>
          <a:noFill/>
        </p:spPr>
        <p:txBody>
          <a:bodyPr wrap="square" rtlCol="0">
            <a:spAutoFit/>
          </a:bodyPr>
          <a:lstStyle/>
          <a:p>
            <a:r>
              <a:rPr lang="it-IT" sz="2000" smtClean="0">
                <a:solidFill>
                  <a:schemeClr val="bg1"/>
                </a:solidFill>
                <a:latin typeface="Neutra Display Titling" pitchFamily="2" charset="0"/>
              </a:rPr>
              <a:t>02</a:t>
            </a:r>
            <a:endParaRPr lang="en-US" sz="2000" err="1" smtClean="0">
              <a:solidFill>
                <a:schemeClr val="bg1"/>
              </a:solidFill>
              <a:latin typeface="Neutra Display Titling" pitchFamily="2" charset="0"/>
            </a:endParaRPr>
          </a:p>
        </p:txBody>
      </p:sp>
      <p:sp>
        <p:nvSpPr>
          <p:cNvPr id="39" name="CasellaDiTesto 38"/>
          <p:cNvSpPr txBox="1"/>
          <p:nvPr/>
        </p:nvSpPr>
        <p:spPr>
          <a:xfrm>
            <a:off x="143751" y="223606"/>
            <a:ext cx="2786577" cy="677108"/>
          </a:xfrm>
          <a:prstGeom prst="rect">
            <a:avLst/>
          </a:prstGeom>
          <a:noFill/>
        </p:spPr>
        <p:txBody>
          <a:bodyPr wrap="square" rtlCol="0">
            <a:spAutoFit/>
          </a:bodyPr>
          <a:lstStyle/>
          <a:p>
            <a:r>
              <a:rPr lang="it-IT" sz="3800" smtClean="0">
                <a:solidFill>
                  <a:schemeClr val="bg1"/>
                </a:solidFill>
                <a:latin typeface="Neutra Display Titling" pitchFamily="2" charset="0"/>
              </a:rPr>
              <a:t>SUMMARY</a:t>
            </a:r>
            <a:endParaRPr lang="en-US" sz="3800" err="1" smtClean="0">
              <a:solidFill>
                <a:schemeClr val="bg1"/>
              </a:solidFill>
              <a:latin typeface="Neutra Display Titling" pitchFamily="2" charset="0"/>
            </a:endParaRPr>
          </a:p>
        </p:txBody>
      </p:sp>
      <p:grpSp>
        <p:nvGrpSpPr>
          <p:cNvPr id="54" name="Gruppo 53"/>
          <p:cNvGrpSpPr/>
          <p:nvPr/>
        </p:nvGrpSpPr>
        <p:grpSpPr>
          <a:xfrm>
            <a:off x="311144" y="1155566"/>
            <a:ext cx="2656451" cy="1119500"/>
            <a:chOff x="297496" y="1397315"/>
            <a:chExt cx="2656451" cy="1119500"/>
          </a:xfrm>
        </p:grpSpPr>
        <p:sp>
          <p:nvSpPr>
            <p:cNvPr id="40" name="CasellaDiTesto 39"/>
            <p:cNvSpPr txBox="1"/>
            <p:nvPr/>
          </p:nvSpPr>
          <p:spPr>
            <a:xfrm>
              <a:off x="900441" y="1825203"/>
              <a:ext cx="1879971"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ABOUT US</a:t>
              </a:r>
              <a:endParaRPr lang="en-US" dirty="0" smtClean="0">
                <a:solidFill>
                  <a:schemeClr val="bg1"/>
                </a:solidFill>
                <a:latin typeface="Neutra Display Titling" pitchFamily="2" charset="0"/>
              </a:endParaRPr>
            </a:p>
          </p:txBody>
        </p:sp>
        <p:sp>
          <p:nvSpPr>
            <p:cNvPr id="46" name="CasellaDiTesto 45"/>
            <p:cNvSpPr txBox="1"/>
            <p:nvPr/>
          </p:nvSpPr>
          <p:spPr>
            <a:xfrm>
              <a:off x="900441" y="2070329"/>
              <a:ext cx="2053506" cy="138499"/>
            </a:xfrm>
            <a:prstGeom prst="rect">
              <a:avLst/>
            </a:prstGeom>
            <a:noFill/>
          </p:spPr>
          <p:txBody>
            <a:bodyPr wrap="square" lIns="0" tIns="0" rIns="0" bIns="0" rtlCol="0">
              <a:spAutoFit/>
            </a:bodyPr>
            <a:lstStyle/>
            <a:p>
              <a:r>
                <a:rPr lang="vi-VN" sz="900" dirty="0" smtClean="0">
                  <a:solidFill>
                    <a:schemeClr val="bg1"/>
                  </a:solidFill>
                </a:rPr>
                <a:t>PROJECT TEAM MEMBERS</a:t>
              </a:r>
              <a:endParaRPr lang="en-US" sz="900" dirty="0" smtClean="0">
                <a:solidFill>
                  <a:schemeClr val="bg1"/>
                </a:solidFill>
              </a:endParaRPr>
            </a:p>
          </p:txBody>
        </p:sp>
        <p:cxnSp>
          <p:nvCxnSpPr>
            <p:cNvPr id="48" name="Connettore 1 47"/>
            <p:cNvCxnSpPr/>
            <p:nvPr/>
          </p:nvCxnSpPr>
          <p:spPr>
            <a:xfrm rot="16200000" flipV="1">
              <a:off x="241724" y="1957063"/>
              <a:ext cx="1119500" cy="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L:\Neutra\icons\people_group.png"/>
            <p:cNvPicPr>
              <a:picLocks noChangeAspect="1" noChangeArrowheads="1"/>
            </p:cNvPicPr>
            <p:nvPr/>
          </p:nvPicPr>
          <p:blipFill>
            <a:blip r:embed="rId3" cstate="print"/>
            <a:srcRect r="44970"/>
            <a:stretch>
              <a:fillRect/>
            </a:stretch>
          </p:blipFill>
          <p:spPr bwMode="auto">
            <a:xfrm>
              <a:off x="297496" y="1540501"/>
              <a:ext cx="482907" cy="877529"/>
            </a:xfrm>
            <a:prstGeom prst="rect">
              <a:avLst/>
            </a:prstGeom>
            <a:noFill/>
          </p:spPr>
        </p:pic>
      </p:grpSp>
      <p:grpSp>
        <p:nvGrpSpPr>
          <p:cNvPr id="85" name="Gruppo 84"/>
          <p:cNvGrpSpPr/>
          <p:nvPr/>
        </p:nvGrpSpPr>
        <p:grpSpPr>
          <a:xfrm>
            <a:off x="3131793" y="1149694"/>
            <a:ext cx="2778235" cy="1119500"/>
            <a:chOff x="182669" y="2917943"/>
            <a:chExt cx="2778235" cy="1119500"/>
          </a:xfrm>
        </p:grpSpPr>
        <p:sp>
          <p:nvSpPr>
            <p:cNvPr id="41" name="CasellaDiTesto 40"/>
            <p:cNvSpPr txBox="1"/>
            <p:nvPr/>
          </p:nvSpPr>
          <p:spPr>
            <a:xfrm>
              <a:off x="914355" y="3293951"/>
              <a:ext cx="1879971"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THE IDEA</a:t>
              </a:r>
              <a:endParaRPr lang="en-US" dirty="0" smtClean="0">
                <a:solidFill>
                  <a:schemeClr val="bg1"/>
                </a:solidFill>
                <a:latin typeface="Neutra Display Titling" pitchFamily="2" charset="0"/>
              </a:endParaRPr>
            </a:p>
          </p:txBody>
        </p:sp>
        <p:sp>
          <p:nvSpPr>
            <p:cNvPr id="47" name="CasellaDiTesto 46"/>
            <p:cNvSpPr txBox="1"/>
            <p:nvPr/>
          </p:nvSpPr>
          <p:spPr>
            <a:xfrm>
              <a:off x="907398" y="3553989"/>
              <a:ext cx="2053506" cy="138499"/>
            </a:xfrm>
            <a:prstGeom prst="rect">
              <a:avLst/>
            </a:prstGeom>
            <a:noFill/>
          </p:spPr>
          <p:txBody>
            <a:bodyPr wrap="square" lIns="0" tIns="0" rIns="0" bIns="0" rtlCol="0">
              <a:spAutoFit/>
            </a:bodyPr>
            <a:lstStyle/>
            <a:p>
              <a:r>
                <a:rPr lang="vi-VN" sz="900" dirty="0" smtClean="0">
                  <a:solidFill>
                    <a:schemeClr val="bg1"/>
                  </a:solidFill>
                </a:rPr>
                <a:t>WHY DID WE CHOSE THIS PROJECT</a:t>
              </a:r>
              <a:endParaRPr lang="en-US" sz="900" dirty="0" smtClean="0">
                <a:solidFill>
                  <a:schemeClr val="bg1"/>
                </a:solidFill>
              </a:endParaRPr>
            </a:p>
          </p:txBody>
        </p:sp>
        <p:cxnSp>
          <p:nvCxnSpPr>
            <p:cNvPr id="59" name="Connettore 1 58"/>
            <p:cNvCxnSpPr/>
            <p:nvPr/>
          </p:nvCxnSpPr>
          <p:spPr>
            <a:xfrm rot="16200000" flipV="1">
              <a:off x="241724" y="3477691"/>
              <a:ext cx="1119500" cy="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182669" y="3130913"/>
              <a:ext cx="731686" cy="731686"/>
            </a:xfrm>
            <a:prstGeom prst="rect">
              <a:avLst/>
            </a:prstGeom>
            <a:noFill/>
          </p:spPr>
        </p:pic>
      </p:grpSp>
      <p:grpSp>
        <p:nvGrpSpPr>
          <p:cNvPr id="88" name="Gruppo 87"/>
          <p:cNvGrpSpPr/>
          <p:nvPr/>
        </p:nvGrpSpPr>
        <p:grpSpPr>
          <a:xfrm>
            <a:off x="196940" y="2443552"/>
            <a:ext cx="2825640" cy="1119500"/>
            <a:chOff x="3123498" y="2917943"/>
            <a:chExt cx="2825640" cy="1119500"/>
          </a:xfrm>
        </p:grpSpPr>
        <p:sp>
          <p:nvSpPr>
            <p:cNvPr id="42" name="CasellaDiTesto 41"/>
            <p:cNvSpPr txBox="1"/>
            <p:nvPr/>
          </p:nvSpPr>
          <p:spPr>
            <a:xfrm>
              <a:off x="3792202" y="3210174"/>
              <a:ext cx="2003834" cy="369332"/>
            </a:xfrm>
            <a:prstGeom prst="rect">
              <a:avLst/>
            </a:prstGeom>
            <a:noFill/>
          </p:spPr>
          <p:txBody>
            <a:bodyPr wrap="square" rtlCol="0">
              <a:spAutoFit/>
            </a:bodyPr>
            <a:lstStyle/>
            <a:p>
              <a:r>
                <a:rPr lang="it-IT" dirty="0" smtClean="0">
                  <a:solidFill>
                    <a:schemeClr val="bg1"/>
                  </a:solidFill>
                  <a:latin typeface="Neutra Display Titling" pitchFamily="2" charset="0"/>
                </a:rPr>
                <a:t>REQUIREMENTS</a:t>
              </a:r>
              <a:endParaRPr lang="en-US" dirty="0" smtClean="0">
                <a:solidFill>
                  <a:schemeClr val="bg1"/>
                </a:solidFill>
                <a:latin typeface="Neutra Display Titling" pitchFamily="2" charset="0"/>
              </a:endParaRPr>
            </a:p>
          </p:txBody>
        </p:sp>
        <p:sp>
          <p:nvSpPr>
            <p:cNvPr id="69" name="CasellaDiTesto 68"/>
            <p:cNvSpPr txBox="1"/>
            <p:nvPr/>
          </p:nvSpPr>
          <p:spPr>
            <a:xfrm>
              <a:off x="3895632" y="3521558"/>
              <a:ext cx="2053506" cy="276999"/>
            </a:xfrm>
            <a:prstGeom prst="rect">
              <a:avLst/>
            </a:prstGeom>
            <a:noFill/>
          </p:spPr>
          <p:txBody>
            <a:bodyPr wrap="square" lIns="0" tIns="0" rIns="0" bIns="0" rtlCol="0">
              <a:spAutoFit/>
            </a:bodyPr>
            <a:lstStyle/>
            <a:p>
              <a:r>
                <a:rPr lang="vi-VN" sz="900" dirty="0" smtClean="0">
                  <a:solidFill>
                    <a:schemeClr val="bg1"/>
                  </a:solidFill>
                </a:rPr>
                <a:t>HOW DID WE CREATE OUR REQUIREMENT</a:t>
              </a:r>
              <a:endParaRPr lang="en-US" sz="900" dirty="0" smtClean="0">
                <a:solidFill>
                  <a:schemeClr val="bg1"/>
                </a:solidFill>
              </a:endParaRPr>
            </a:p>
          </p:txBody>
        </p:sp>
        <p:cxnSp>
          <p:nvCxnSpPr>
            <p:cNvPr id="71" name="Connettore 1 70"/>
            <p:cNvCxnSpPr/>
            <p:nvPr/>
          </p:nvCxnSpPr>
          <p:spPr>
            <a:xfrm rot="16200000" flipV="1">
              <a:off x="3186159" y="3477691"/>
              <a:ext cx="1119500" cy="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123498" y="3236149"/>
              <a:ext cx="679430" cy="679430"/>
            </a:xfrm>
            <a:prstGeom prst="rect">
              <a:avLst/>
            </a:prstGeom>
            <a:noFill/>
          </p:spPr>
        </p:pic>
      </p:grpSp>
      <p:grpSp>
        <p:nvGrpSpPr>
          <p:cNvPr id="87" name="Gruppo 86"/>
          <p:cNvGrpSpPr/>
          <p:nvPr/>
        </p:nvGrpSpPr>
        <p:grpSpPr>
          <a:xfrm>
            <a:off x="3165516" y="2425502"/>
            <a:ext cx="2784501" cy="1119500"/>
            <a:chOff x="6060578" y="1397315"/>
            <a:chExt cx="2784501" cy="1119500"/>
          </a:xfrm>
        </p:grpSpPr>
        <p:sp>
          <p:nvSpPr>
            <p:cNvPr id="44" name="CasellaDiTesto 43"/>
            <p:cNvSpPr txBox="1"/>
            <p:nvPr/>
          </p:nvSpPr>
          <p:spPr>
            <a:xfrm>
              <a:off x="6700093" y="1796055"/>
              <a:ext cx="1879971" cy="369332"/>
            </a:xfrm>
            <a:prstGeom prst="rect">
              <a:avLst/>
            </a:prstGeom>
            <a:noFill/>
          </p:spPr>
          <p:txBody>
            <a:bodyPr wrap="square" rtlCol="0">
              <a:spAutoFit/>
            </a:bodyPr>
            <a:lstStyle/>
            <a:p>
              <a:r>
                <a:rPr lang="it-IT" dirty="0" smtClean="0">
                  <a:solidFill>
                    <a:schemeClr val="bg1"/>
                  </a:solidFill>
                  <a:latin typeface="Neutra Display Titling" pitchFamily="2" charset="0"/>
                </a:rPr>
                <a:t>DESIGN</a:t>
              </a:r>
              <a:endParaRPr lang="en-US" dirty="0" smtClean="0">
                <a:solidFill>
                  <a:schemeClr val="bg1"/>
                </a:solidFill>
                <a:latin typeface="Neutra Display Titling" pitchFamily="2" charset="0"/>
              </a:endParaRPr>
            </a:p>
          </p:txBody>
        </p:sp>
        <p:sp>
          <p:nvSpPr>
            <p:cNvPr id="75" name="CasellaDiTesto 74"/>
            <p:cNvSpPr txBox="1"/>
            <p:nvPr/>
          </p:nvSpPr>
          <p:spPr>
            <a:xfrm>
              <a:off x="6791573" y="2096138"/>
              <a:ext cx="2053506" cy="138499"/>
            </a:xfrm>
            <a:prstGeom prst="rect">
              <a:avLst/>
            </a:prstGeom>
            <a:noFill/>
          </p:spPr>
          <p:txBody>
            <a:bodyPr wrap="square" lIns="0" tIns="0" rIns="0" bIns="0" rtlCol="0">
              <a:spAutoFit/>
            </a:bodyPr>
            <a:lstStyle/>
            <a:p>
              <a:r>
                <a:rPr lang="vi-VN" sz="900" dirty="0" smtClean="0">
                  <a:solidFill>
                    <a:schemeClr val="bg1"/>
                  </a:solidFill>
                </a:rPr>
                <a:t>HOW DID WE DISIGN OUT PROJECT</a:t>
              </a:r>
              <a:endParaRPr lang="en-US" sz="900" dirty="0" smtClean="0">
                <a:solidFill>
                  <a:schemeClr val="bg1"/>
                </a:solidFill>
              </a:endParaRPr>
            </a:p>
          </p:txBody>
        </p:sp>
        <p:cxnSp>
          <p:nvCxnSpPr>
            <p:cNvPr id="77" name="Connettore 1 76"/>
            <p:cNvCxnSpPr/>
            <p:nvPr/>
          </p:nvCxnSpPr>
          <p:spPr>
            <a:xfrm rot="16200000" flipV="1">
              <a:off x="6084536" y="1957063"/>
              <a:ext cx="1119500" cy="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8" name="Picture 2"/>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tretch>
              <a:fillRect/>
            </a:stretch>
          </p:blipFill>
          <p:spPr bwMode="auto">
            <a:xfrm flipH="1">
              <a:off x="6060578" y="1700794"/>
              <a:ext cx="548640" cy="548640"/>
            </a:xfrm>
            <a:prstGeom prst="rect">
              <a:avLst/>
            </a:prstGeom>
            <a:noFill/>
            <a:ln>
              <a:noFill/>
            </a:ln>
          </p:spPr>
        </p:pic>
      </p:grpSp>
      <p:grpSp>
        <p:nvGrpSpPr>
          <p:cNvPr id="89" name="Gruppo 88"/>
          <p:cNvGrpSpPr/>
          <p:nvPr/>
        </p:nvGrpSpPr>
        <p:grpSpPr>
          <a:xfrm>
            <a:off x="6077758" y="2416882"/>
            <a:ext cx="2784338" cy="1119500"/>
            <a:chOff x="6064110" y="2917943"/>
            <a:chExt cx="2784338" cy="1119500"/>
          </a:xfrm>
        </p:grpSpPr>
        <p:sp>
          <p:nvSpPr>
            <p:cNvPr id="45" name="CasellaDiTesto 44"/>
            <p:cNvSpPr txBox="1"/>
            <p:nvPr/>
          </p:nvSpPr>
          <p:spPr>
            <a:xfrm>
              <a:off x="6710177" y="3236149"/>
              <a:ext cx="1879971" cy="369332"/>
            </a:xfrm>
            <a:prstGeom prst="rect">
              <a:avLst/>
            </a:prstGeom>
            <a:noFill/>
          </p:spPr>
          <p:txBody>
            <a:bodyPr wrap="square" rtlCol="0">
              <a:spAutoFit/>
            </a:bodyPr>
            <a:lstStyle/>
            <a:p>
              <a:r>
                <a:rPr lang="it-IT" dirty="0" smtClean="0">
                  <a:solidFill>
                    <a:schemeClr val="bg1"/>
                  </a:solidFill>
                  <a:latin typeface="Neutra Display Titling" pitchFamily="2" charset="0"/>
                </a:rPr>
                <a:t>TESTING</a:t>
              </a:r>
              <a:endParaRPr lang="en-US" dirty="0" smtClean="0">
                <a:solidFill>
                  <a:schemeClr val="bg1"/>
                </a:solidFill>
                <a:latin typeface="Neutra Display Titling" pitchFamily="2" charset="0"/>
              </a:endParaRPr>
            </a:p>
          </p:txBody>
        </p:sp>
        <p:sp>
          <p:nvSpPr>
            <p:cNvPr id="81" name="CasellaDiTesto 80"/>
            <p:cNvSpPr txBox="1"/>
            <p:nvPr/>
          </p:nvSpPr>
          <p:spPr>
            <a:xfrm>
              <a:off x="6794942" y="3527675"/>
              <a:ext cx="2053506" cy="138499"/>
            </a:xfrm>
            <a:prstGeom prst="rect">
              <a:avLst/>
            </a:prstGeom>
            <a:noFill/>
          </p:spPr>
          <p:txBody>
            <a:bodyPr wrap="square" lIns="0" tIns="0" rIns="0" bIns="0" rtlCol="0">
              <a:spAutoFit/>
            </a:bodyPr>
            <a:lstStyle/>
            <a:p>
              <a:r>
                <a:rPr lang="vi-VN" sz="900" dirty="0" smtClean="0">
                  <a:solidFill>
                    <a:schemeClr val="bg1"/>
                  </a:solidFill>
                </a:rPr>
                <a:t>HOW DID WE TEST OUR PROJECT</a:t>
              </a:r>
              <a:endParaRPr lang="en-US" sz="900" dirty="0" smtClean="0">
                <a:solidFill>
                  <a:schemeClr val="bg1"/>
                </a:solidFill>
              </a:endParaRPr>
            </a:p>
          </p:txBody>
        </p:sp>
        <p:cxnSp>
          <p:nvCxnSpPr>
            <p:cNvPr id="83" name="Connettore 1 82"/>
            <p:cNvCxnSpPr/>
            <p:nvPr/>
          </p:nvCxnSpPr>
          <p:spPr>
            <a:xfrm rot="16200000" flipV="1">
              <a:off x="6084536" y="3477691"/>
              <a:ext cx="1119500" cy="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4" name="Picture 2"/>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rightnessContrast bright="40000"/>
                      </a14:imgEffect>
                    </a14:imgLayer>
                  </a14:imgProps>
                </a:ext>
                <a:ext uri="{28A0092B-C50C-407E-A947-70E740481C1C}">
                  <a14:useLocalDpi xmlns:a14="http://schemas.microsoft.com/office/drawing/2010/main" xmlns="" val="0"/>
                </a:ext>
              </a:extLst>
            </a:blip>
            <a:stretch>
              <a:fillRect/>
            </a:stretch>
          </p:blipFill>
          <p:spPr bwMode="auto">
            <a:xfrm>
              <a:off x="6064110" y="3258306"/>
              <a:ext cx="548640" cy="548640"/>
            </a:xfrm>
            <a:prstGeom prst="rect">
              <a:avLst/>
            </a:prstGeom>
            <a:noFill/>
          </p:spPr>
        </p:pic>
      </p:grpSp>
      <p:grpSp>
        <p:nvGrpSpPr>
          <p:cNvPr id="114" name="Gruppo 87"/>
          <p:cNvGrpSpPr/>
          <p:nvPr/>
        </p:nvGrpSpPr>
        <p:grpSpPr>
          <a:xfrm>
            <a:off x="6050778" y="1146419"/>
            <a:ext cx="2811318" cy="1119500"/>
            <a:chOff x="3142010" y="2917943"/>
            <a:chExt cx="2811318" cy="1119500"/>
          </a:xfrm>
        </p:grpSpPr>
        <p:sp>
          <p:nvSpPr>
            <p:cNvPr id="115" name="CasellaDiTesto 41"/>
            <p:cNvSpPr txBox="1"/>
            <p:nvPr/>
          </p:nvSpPr>
          <p:spPr>
            <a:xfrm>
              <a:off x="3796392" y="3304307"/>
              <a:ext cx="2003834" cy="369332"/>
            </a:xfrm>
            <a:prstGeom prst="rect">
              <a:avLst/>
            </a:prstGeom>
            <a:noFill/>
          </p:spPr>
          <p:txBody>
            <a:bodyPr wrap="square" rtlCol="0">
              <a:spAutoFit/>
            </a:bodyPr>
            <a:lstStyle/>
            <a:p>
              <a:r>
                <a:rPr lang="it-IT" dirty="0" smtClean="0">
                  <a:solidFill>
                    <a:schemeClr val="bg1"/>
                  </a:solidFill>
                  <a:latin typeface="Neutra Display Titling" pitchFamily="2" charset="0"/>
                </a:rPr>
                <a:t>PLAN</a:t>
              </a:r>
              <a:endParaRPr lang="en-US" dirty="0" smtClean="0">
                <a:solidFill>
                  <a:schemeClr val="bg1"/>
                </a:solidFill>
                <a:latin typeface="Neutra Display Titling" pitchFamily="2" charset="0"/>
              </a:endParaRPr>
            </a:p>
          </p:txBody>
        </p:sp>
        <p:sp>
          <p:nvSpPr>
            <p:cNvPr id="116" name="CasellaDiTesto 68"/>
            <p:cNvSpPr txBox="1"/>
            <p:nvPr/>
          </p:nvSpPr>
          <p:spPr>
            <a:xfrm>
              <a:off x="3899822" y="3615691"/>
              <a:ext cx="2053506" cy="276999"/>
            </a:xfrm>
            <a:prstGeom prst="rect">
              <a:avLst/>
            </a:prstGeom>
            <a:noFill/>
          </p:spPr>
          <p:txBody>
            <a:bodyPr wrap="square" lIns="0" tIns="0" rIns="0" bIns="0" rtlCol="0">
              <a:spAutoFit/>
            </a:bodyPr>
            <a:lstStyle/>
            <a:p>
              <a:r>
                <a:rPr lang="vi-VN" sz="900" dirty="0" smtClean="0">
                  <a:solidFill>
                    <a:schemeClr val="bg1"/>
                  </a:solidFill>
                </a:rPr>
                <a:t>HOW DID WE MANAGE OUR PROJECT</a:t>
              </a:r>
              <a:endParaRPr lang="en-US" sz="900" dirty="0" smtClean="0">
                <a:solidFill>
                  <a:schemeClr val="bg1"/>
                </a:solidFill>
              </a:endParaRPr>
            </a:p>
          </p:txBody>
        </p:sp>
        <p:cxnSp>
          <p:nvCxnSpPr>
            <p:cNvPr id="117" name="Connettore 1 70"/>
            <p:cNvCxnSpPr/>
            <p:nvPr/>
          </p:nvCxnSpPr>
          <p:spPr>
            <a:xfrm rot="16200000" flipV="1">
              <a:off x="3186159" y="3477691"/>
              <a:ext cx="1119500" cy="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8"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tretch>
              <a:fillRect/>
            </a:stretch>
          </p:blipFill>
          <p:spPr bwMode="auto">
            <a:xfrm>
              <a:off x="3142010" y="3235335"/>
              <a:ext cx="643773" cy="643773"/>
            </a:xfrm>
            <a:prstGeom prst="rect">
              <a:avLst/>
            </a:prstGeom>
            <a:noFill/>
          </p:spPr>
        </p:pic>
      </p:grpSp>
      <p:grpSp>
        <p:nvGrpSpPr>
          <p:cNvPr id="101" name="Gruppo 66"/>
          <p:cNvGrpSpPr/>
          <p:nvPr/>
        </p:nvGrpSpPr>
        <p:grpSpPr>
          <a:xfrm>
            <a:off x="69802" y="4824226"/>
            <a:ext cx="8964069" cy="299907"/>
            <a:chOff x="6674" y="4723717"/>
            <a:chExt cx="9027197" cy="438714"/>
          </a:xfrm>
        </p:grpSpPr>
        <p:cxnSp>
          <p:nvCxnSpPr>
            <p:cNvPr id="102"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START</a:t>
              </a:r>
              <a:endParaRPr lang="en-US" sz="1100" dirty="0" smtClean="0">
                <a:solidFill>
                  <a:srgbClr val="00B0F0"/>
                </a:solidFill>
                <a:latin typeface="Neutra Display Titling" pitchFamily="2" charset="0"/>
              </a:endParaRPr>
            </a:p>
          </p:txBody>
        </p:sp>
        <p:sp>
          <p:nvSpPr>
            <p:cNvPr id="104" name="CasellaDiTesto 73">
              <a:hlinkClick r:id="rId10"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105" name="CasellaDiTesto 78">
              <a:hlinkClick r:id="rId11"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106" name="CasellaDiTesto 79">
              <a:hlinkClick r:id="rId12"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107"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108"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109"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110"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uppo 87"/>
          <p:cNvGrpSpPr/>
          <p:nvPr/>
        </p:nvGrpSpPr>
        <p:grpSpPr>
          <a:xfrm>
            <a:off x="230997" y="3655894"/>
            <a:ext cx="2900796" cy="1119500"/>
            <a:chOff x="3164442" y="2917943"/>
            <a:chExt cx="2900796" cy="1119500"/>
          </a:xfrm>
        </p:grpSpPr>
        <p:sp>
          <p:nvSpPr>
            <p:cNvPr id="55" name="CasellaDiTesto 41"/>
            <p:cNvSpPr txBox="1"/>
            <p:nvPr/>
          </p:nvSpPr>
          <p:spPr>
            <a:xfrm>
              <a:off x="3792202" y="3210174"/>
              <a:ext cx="2003834" cy="369332"/>
            </a:xfrm>
            <a:prstGeom prst="rect">
              <a:avLst/>
            </a:prstGeom>
            <a:noFill/>
          </p:spPr>
          <p:txBody>
            <a:bodyPr wrap="square" rtlCol="0">
              <a:spAutoFit/>
            </a:bodyPr>
            <a:lstStyle/>
            <a:p>
              <a:r>
                <a:rPr lang="it-IT" dirty="0" smtClean="0">
                  <a:solidFill>
                    <a:schemeClr val="bg1"/>
                  </a:solidFill>
                  <a:latin typeface="Neutra Display Titling" pitchFamily="2" charset="0"/>
                </a:rPr>
                <a:t>DEMO</a:t>
              </a:r>
              <a:endParaRPr lang="en-US" dirty="0" smtClean="0">
                <a:solidFill>
                  <a:schemeClr val="bg1"/>
                </a:solidFill>
                <a:latin typeface="Neutra Display Titling" pitchFamily="2" charset="0"/>
              </a:endParaRPr>
            </a:p>
          </p:txBody>
        </p:sp>
        <p:sp>
          <p:nvSpPr>
            <p:cNvPr id="56" name="CasellaDiTesto 68"/>
            <p:cNvSpPr txBox="1"/>
            <p:nvPr/>
          </p:nvSpPr>
          <p:spPr>
            <a:xfrm>
              <a:off x="3895632" y="3521558"/>
              <a:ext cx="2169606" cy="138499"/>
            </a:xfrm>
            <a:prstGeom prst="rect">
              <a:avLst/>
            </a:prstGeom>
            <a:noFill/>
          </p:spPr>
          <p:txBody>
            <a:bodyPr wrap="square" lIns="0" tIns="0" rIns="0" bIns="0" rtlCol="0">
              <a:spAutoFit/>
            </a:bodyPr>
            <a:lstStyle/>
            <a:p>
              <a:r>
                <a:rPr lang="vi-VN" sz="900" dirty="0" smtClean="0">
                  <a:solidFill>
                    <a:schemeClr val="bg1"/>
                  </a:solidFill>
                </a:rPr>
                <a:t>HOW DOES THE PROJECT RUN	</a:t>
              </a:r>
              <a:endParaRPr lang="en-US" sz="900" dirty="0" smtClean="0">
                <a:solidFill>
                  <a:schemeClr val="bg1"/>
                </a:solidFill>
              </a:endParaRPr>
            </a:p>
          </p:txBody>
        </p:sp>
        <p:cxnSp>
          <p:nvCxnSpPr>
            <p:cNvPr id="57" name="Connettore 1 70"/>
            <p:cNvCxnSpPr/>
            <p:nvPr/>
          </p:nvCxnSpPr>
          <p:spPr>
            <a:xfrm rot="16200000" flipV="1">
              <a:off x="3186159" y="3477691"/>
              <a:ext cx="1119500" cy="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8"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tretch>
              <a:fillRect/>
            </a:stretch>
          </p:blipFill>
          <p:spPr bwMode="auto">
            <a:xfrm>
              <a:off x="3164442" y="3236149"/>
              <a:ext cx="548640" cy="548640"/>
            </a:xfrm>
            <a:prstGeom prst="rect">
              <a:avLst/>
            </a:prstGeom>
            <a:noFill/>
          </p:spPr>
        </p:pic>
      </p:gr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1000"/>
                                        <p:tgtEl>
                                          <p:spTgt spid="85"/>
                                        </p:tgtEl>
                                      </p:cBhvr>
                                    </p:animEffect>
                                    <p:anim calcmode="lin" valueType="num">
                                      <p:cBhvr>
                                        <p:cTn id="14" dur="1000" fill="hold"/>
                                        <p:tgtEl>
                                          <p:spTgt spid="85"/>
                                        </p:tgtEl>
                                        <p:attrNameLst>
                                          <p:attrName>ppt_x</p:attrName>
                                        </p:attrNameLst>
                                      </p:cBhvr>
                                      <p:tavLst>
                                        <p:tav tm="0">
                                          <p:val>
                                            <p:strVal val="#ppt_x"/>
                                          </p:val>
                                        </p:tav>
                                        <p:tav tm="100000">
                                          <p:val>
                                            <p:strVal val="#ppt_x"/>
                                          </p:val>
                                        </p:tav>
                                      </p:tavLst>
                                    </p:anim>
                                    <p:anim calcmode="lin" valueType="num">
                                      <p:cBhvr>
                                        <p:cTn id="15" dur="1000" fill="hold"/>
                                        <p:tgtEl>
                                          <p:spTgt spid="8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1000"/>
                                        <p:tgtEl>
                                          <p:spTgt spid="114"/>
                                        </p:tgtEl>
                                      </p:cBhvr>
                                    </p:animEffect>
                                    <p:anim calcmode="lin" valueType="num">
                                      <p:cBhvr>
                                        <p:cTn id="20" dur="1000" fill="hold"/>
                                        <p:tgtEl>
                                          <p:spTgt spid="114"/>
                                        </p:tgtEl>
                                        <p:attrNameLst>
                                          <p:attrName>ppt_x</p:attrName>
                                        </p:attrNameLst>
                                      </p:cBhvr>
                                      <p:tavLst>
                                        <p:tav tm="0">
                                          <p:val>
                                            <p:strVal val="#ppt_x"/>
                                          </p:val>
                                        </p:tav>
                                        <p:tav tm="100000">
                                          <p:val>
                                            <p:strVal val="#ppt_x"/>
                                          </p:val>
                                        </p:tav>
                                      </p:tavLst>
                                    </p:anim>
                                    <p:anim calcmode="lin" valueType="num">
                                      <p:cBhvr>
                                        <p:cTn id="21" dur="1000" fill="hold"/>
                                        <p:tgtEl>
                                          <p:spTgt spid="1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1000"/>
                                        <p:tgtEl>
                                          <p:spTgt spid="88"/>
                                        </p:tgtEl>
                                      </p:cBhvr>
                                    </p:animEffect>
                                    <p:anim calcmode="lin" valueType="num">
                                      <p:cBhvr>
                                        <p:cTn id="26" dur="1000" fill="hold"/>
                                        <p:tgtEl>
                                          <p:spTgt spid="88"/>
                                        </p:tgtEl>
                                        <p:attrNameLst>
                                          <p:attrName>ppt_x</p:attrName>
                                        </p:attrNameLst>
                                      </p:cBhvr>
                                      <p:tavLst>
                                        <p:tav tm="0">
                                          <p:val>
                                            <p:strVal val="#ppt_x"/>
                                          </p:val>
                                        </p:tav>
                                        <p:tav tm="100000">
                                          <p:val>
                                            <p:strVal val="#ppt_x"/>
                                          </p:val>
                                        </p:tav>
                                      </p:tavLst>
                                    </p:anim>
                                    <p:anim calcmode="lin" valueType="num">
                                      <p:cBhvr>
                                        <p:cTn id="27" dur="1000" fill="hold"/>
                                        <p:tgtEl>
                                          <p:spTgt spid="8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1000"/>
                                        <p:tgtEl>
                                          <p:spTgt spid="87"/>
                                        </p:tgtEl>
                                      </p:cBhvr>
                                    </p:animEffect>
                                    <p:anim calcmode="lin" valueType="num">
                                      <p:cBhvr>
                                        <p:cTn id="32" dur="1000" fill="hold"/>
                                        <p:tgtEl>
                                          <p:spTgt spid="87"/>
                                        </p:tgtEl>
                                        <p:attrNameLst>
                                          <p:attrName>ppt_x</p:attrName>
                                        </p:attrNameLst>
                                      </p:cBhvr>
                                      <p:tavLst>
                                        <p:tav tm="0">
                                          <p:val>
                                            <p:strVal val="#ppt_x"/>
                                          </p:val>
                                        </p:tav>
                                        <p:tav tm="100000">
                                          <p:val>
                                            <p:strVal val="#ppt_x"/>
                                          </p:val>
                                        </p:tav>
                                      </p:tavLst>
                                    </p:anim>
                                    <p:anim calcmode="lin" valueType="num">
                                      <p:cBhvr>
                                        <p:cTn id="33" dur="1000" fill="hold"/>
                                        <p:tgtEl>
                                          <p:spTgt spid="8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DESIGN</a:t>
            </a:r>
            <a:endParaRPr lang="en-US" sz="3800" dirty="0" smtClean="0">
              <a:solidFill>
                <a:schemeClr val="bg1"/>
              </a:solidFill>
              <a:latin typeface="Neutra Display Titling" pitchFamily="2" charset="0"/>
            </a:endParaRPr>
          </a:p>
        </p:txBody>
      </p:sp>
      <p:sp>
        <p:nvSpPr>
          <p:cNvPr id="5" name="CasellaDiTesto 39"/>
          <p:cNvSpPr txBox="1"/>
          <p:nvPr/>
        </p:nvSpPr>
        <p:spPr>
          <a:xfrm>
            <a:off x="258206" y="1167329"/>
            <a:ext cx="2295885" cy="276999"/>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SEQUENCE</a:t>
            </a:r>
            <a:r>
              <a:rPr lang="it-IT" dirty="0" smtClean="0">
                <a:solidFill>
                  <a:schemeClr val="bg1"/>
                </a:solidFill>
                <a:latin typeface="Neutra Display Titling" pitchFamily="2" charset="0"/>
              </a:rPr>
              <a:t> DIAGRAMS</a:t>
            </a:r>
            <a:endParaRPr lang="en-US" dirty="0" smtClean="0">
              <a:solidFill>
                <a:schemeClr val="bg1"/>
              </a:solidFill>
              <a:latin typeface="Neutra Display Titling" pitchFamily="2" charset="0"/>
            </a:endParaRPr>
          </a:p>
        </p:txBody>
      </p:sp>
      <p:graphicFrame>
        <p:nvGraphicFramePr>
          <p:cNvPr id="6" name="Diagram 5"/>
          <p:cNvGraphicFramePr/>
          <p:nvPr>
            <p:extLst>
              <p:ext uri="{D42A27DB-BD31-4B8C-83A1-F6EECF244321}">
                <p14:modId xmlns:p14="http://schemas.microsoft.com/office/powerpoint/2010/main" xmlns="" val="1583494018"/>
              </p:ext>
            </p:extLst>
          </p:nvPr>
        </p:nvGraphicFramePr>
        <p:xfrm>
          <a:off x="2344595" y="658368"/>
          <a:ext cx="6409261" cy="3877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4"/>
          <p:cNvSpPr txBox="1"/>
          <p:nvPr/>
        </p:nvSpPr>
        <p:spPr>
          <a:xfrm>
            <a:off x="7123864" y="-40044"/>
            <a:ext cx="1879971" cy="507831"/>
          </a:xfrm>
          <a:prstGeom prst="rect">
            <a:avLst/>
          </a:prstGeom>
          <a:noFill/>
        </p:spPr>
        <p:txBody>
          <a:bodyPr wrap="square" rtlCol="0">
            <a:spAutoFit/>
          </a:bodyPr>
          <a:lstStyle/>
          <a:p>
            <a:pPr algn="r"/>
            <a:r>
              <a:rPr lang="vi-VN" sz="2700" dirty="0">
                <a:solidFill>
                  <a:schemeClr val="bg1"/>
                </a:solidFill>
                <a:latin typeface="Neutra Display Titling" pitchFamily="2" charset="0"/>
              </a:rPr>
              <a:t>HMSI</a:t>
            </a:r>
            <a:endParaRPr lang="en-US" sz="2700" dirty="0">
              <a:solidFill>
                <a:schemeClr val="bg1"/>
              </a:solidFill>
              <a:latin typeface="Neutra Display Titling" pitchFamily="2" charset="0"/>
            </a:endParaRPr>
          </a:p>
        </p:txBody>
      </p:sp>
      <p:sp>
        <p:nvSpPr>
          <p:cNvPr id="8" name="CasellaDiTesto 5"/>
          <p:cNvSpPr txBox="1"/>
          <p:nvPr/>
        </p:nvSpPr>
        <p:spPr>
          <a:xfrm>
            <a:off x="6957014" y="306673"/>
            <a:ext cx="2053506" cy="369332"/>
          </a:xfrm>
          <a:prstGeom prst="rect">
            <a:avLst/>
          </a:prstGeom>
          <a:noFill/>
        </p:spPr>
        <p:txBody>
          <a:bodyPr wrap="square" rtlCol="0">
            <a:spAutoFit/>
          </a:bodyPr>
          <a:lstStyle/>
          <a:p>
            <a:pPr algn="r"/>
            <a:r>
              <a:rPr lang="vi-VN" sz="900" dirty="0">
                <a:solidFill>
                  <a:prstClr val="white"/>
                </a:solidFill>
              </a:rPr>
              <a:t>Hotel Management System Integrated</a:t>
            </a:r>
            <a:endParaRPr lang="en-US" sz="900" dirty="0">
              <a:solidFill>
                <a:prstClr val="white"/>
              </a:solidFill>
            </a:endParaRPr>
          </a:p>
        </p:txBody>
      </p:sp>
      <p:cxnSp>
        <p:nvCxnSpPr>
          <p:cNvPr id="9"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asellaDiTesto 28"/>
          <p:cNvSpPr txBox="1"/>
          <p:nvPr/>
        </p:nvSpPr>
        <p:spPr>
          <a:xfrm>
            <a:off x="128166" y="-18532"/>
            <a:ext cx="672448" cy="400110"/>
          </a:xfrm>
          <a:prstGeom prst="rect">
            <a:avLst/>
          </a:prstGeom>
          <a:noFill/>
        </p:spPr>
        <p:txBody>
          <a:bodyPr wrap="square" rtlCol="0">
            <a:spAutoFit/>
          </a:bodyPr>
          <a:lstStyle/>
          <a:p>
            <a:r>
              <a:rPr lang="vi-VN" sz="2000" dirty="0" smtClean="0">
                <a:solidFill>
                  <a:schemeClr val="bg1"/>
                </a:solidFill>
                <a:latin typeface="Neutra Display Titling" pitchFamily="2" charset="0"/>
              </a:rPr>
              <a:t>20</a:t>
            </a:r>
            <a:endParaRPr lang="it-IT" sz="2000" dirty="0" smtClean="0">
              <a:solidFill>
                <a:schemeClr val="bg1"/>
              </a:solidFill>
              <a:latin typeface="Neutra Display Titling" pitchFamily="2" charset="0"/>
            </a:endParaRPr>
          </a:p>
        </p:txBody>
      </p:sp>
      <p:grpSp>
        <p:nvGrpSpPr>
          <p:cNvPr id="11" name="Gruppo 66"/>
          <p:cNvGrpSpPr/>
          <p:nvPr/>
        </p:nvGrpSpPr>
        <p:grpSpPr>
          <a:xfrm>
            <a:off x="69802" y="4824226"/>
            <a:ext cx="8964069" cy="299907"/>
            <a:chOff x="6674" y="4723717"/>
            <a:chExt cx="9027197" cy="438714"/>
          </a:xfrm>
        </p:grpSpPr>
        <p:cxnSp>
          <p:nvCxnSpPr>
            <p:cNvPr id="12"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14" name="CasellaDiTesto 73">
              <a:hlinkClick r:id="rId6"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15" name="CasellaDiTesto 78">
              <a:hlinkClick r:id="rId7"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16" name="CasellaDiTesto 79">
              <a:hlinkClick r:id="rId8"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17"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DESIGN</a:t>
              </a:r>
              <a:endParaRPr lang="en-US" sz="1100" dirty="0" smtClean="0">
                <a:solidFill>
                  <a:srgbClr val="00B0F0"/>
                </a:solidFill>
                <a:latin typeface="Neutra Display Titling" pitchFamily="2" charset="0"/>
              </a:endParaRPr>
            </a:p>
          </p:txBody>
        </p:sp>
        <p:sp>
          <p:nvSpPr>
            <p:cNvPr id="18"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19"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20"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64325" y="2417651"/>
            <a:ext cx="1828800" cy="1602605"/>
          </a:xfrm>
          <a:prstGeom prst="rect">
            <a:avLst/>
          </a:prstGeom>
        </p:spPr>
      </p:pic>
    </p:spTree>
    <p:extLst>
      <p:ext uri="{BB962C8B-B14F-4D97-AF65-F5344CB8AC3E}">
        <p14:creationId xmlns:p14="http://schemas.microsoft.com/office/powerpoint/2010/main" xmlns="" val="20703301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graphicEl>
                                              <a:dgm id="{506F6781-B4EF-4F06-B03C-856230B15742}"/>
                                            </p:graphicEl>
                                          </p:spTgt>
                                        </p:tgtEl>
                                        <p:attrNameLst>
                                          <p:attrName>style.visibility</p:attrName>
                                        </p:attrNameLst>
                                      </p:cBhvr>
                                      <p:to>
                                        <p:strVal val="visible"/>
                                      </p:to>
                                    </p:set>
                                    <p:animEffect transition="in" filter="fade">
                                      <p:cBhvr>
                                        <p:cTn id="7" dur="800" decel="100000"/>
                                        <p:tgtEl>
                                          <p:spTgt spid="6">
                                            <p:graphicEl>
                                              <a:dgm id="{506F6781-B4EF-4F06-B03C-856230B15742}"/>
                                            </p:graphicEl>
                                          </p:spTgt>
                                        </p:tgtEl>
                                      </p:cBhvr>
                                    </p:animEffect>
                                    <p:anim calcmode="lin" valueType="num">
                                      <p:cBhvr>
                                        <p:cTn id="8" dur="800" decel="100000" fill="hold"/>
                                        <p:tgtEl>
                                          <p:spTgt spid="6">
                                            <p:graphicEl>
                                              <a:dgm id="{506F6781-B4EF-4F06-B03C-856230B15742}"/>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6">
                                            <p:graphicEl>
                                              <a:dgm id="{506F6781-B4EF-4F06-B03C-856230B15742}"/>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graphicEl>
                                              <a:dgm id="{506F6781-B4EF-4F06-B03C-856230B15742}"/>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graphicEl>
                                              <a:dgm id="{506F6781-B4EF-4F06-B03C-856230B15742}"/>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graphicEl>
                                              <a:dgm id="{506F6781-B4EF-4F06-B03C-856230B15742}"/>
                                            </p:graphic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graphicEl>
                                              <a:dgm id="{60A5E075-0B4E-4F91-BAA2-11C5F14089B9}"/>
                                            </p:graphicEl>
                                          </p:spTgt>
                                        </p:tgtEl>
                                        <p:attrNameLst>
                                          <p:attrName>style.visibility</p:attrName>
                                        </p:attrNameLst>
                                      </p:cBhvr>
                                      <p:to>
                                        <p:strVal val="visible"/>
                                      </p:to>
                                    </p:set>
                                    <p:animEffect transition="in" filter="fade">
                                      <p:cBhvr>
                                        <p:cTn id="15" dur="800" decel="100000"/>
                                        <p:tgtEl>
                                          <p:spTgt spid="6">
                                            <p:graphicEl>
                                              <a:dgm id="{60A5E075-0B4E-4F91-BAA2-11C5F14089B9}"/>
                                            </p:graphicEl>
                                          </p:spTgt>
                                        </p:tgtEl>
                                      </p:cBhvr>
                                    </p:animEffect>
                                    <p:anim calcmode="lin" valueType="num">
                                      <p:cBhvr>
                                        <p:cTn id="16" dur="800" decel="100000" fill="hold"/>
                                        <p:tgtEl>
                                          <p:spTgt spid="6">
                                            <p:graphicEl>
                                              <a:dgm id="{60A5E075-0B4E-4F91-BAA2-11C5F14089B9}"/>
                                            </p:graphicEl>
                                          </p:spTgt>
                                        </p:tgtEl>
                                        <p:attrNameLst>
                                          <p:attrName>style.rotation</p:attrName>
                                        </p:attrNameLst>
                                      </p:cBhvr>
                                      <p:tavLst>
                                        <p:tav tm="0">
                                          <p:val>
                                            <p:fltVal val="-90"/>
                                          </p:val>
                                        </p:tav>
                                        <p:tav tm="100000">
                                          <p:val>
                                            <p:fltVal val="0"/>
                                          </p:val>
                                        </p:tav>
                                      </p:tavLst>
                                    </p:anim>
                                    <p:anim calcmode="lin" valueType="num">
                                      <p:cBhvr>
                                        <p:cTn id="17" dur="800" decel="100000" fill="hold"/>
                                        <p:tgtEl>
                                          <p:spTgt spid="6">
                                            <p:graphicEl>
                                              <a:dgm id="{60A5E075-0B4E-4F91-BAA2-11C5F14089B9}"/>
                                            </p:graphic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
                                            <p:graphicEl>
                                              <a:dgm id="{60A5E075-0B4E-4F91-BAA2-11C5F14089B9}"/>
                                            </p:graphic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graphicEl>
                                              <a:dgm id="{60A5E075-0B4E-4F91-BAA2-11C5F14089B9}"/>
                                            </p:graphic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graphicEl>
                                              <a:dgm id="{60A5E075-0B4E-4F91-BAA2-11C5F14089B9}"/>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TESTING</a:t>
            </a:r>
            <a:endParaRPr lang="en-US" sz="3800" dirty="0" smtClean="0">
              <a:solidFill>
                <a:schemeClr val="bg1"/>
              </a:solidFill>
              <a:latin typeface="Neutra Display Titling" pitchFamily="2" charset="0"/>
            </a:endParaRPr>
          </a:p>
        </p:txBody>
      </p:sp>
      <p:graphicFrame>
        <p:nvGraphicFramePr>
          <p:cNvPr id="9" name="Diagram 8"/>
          <p:cNvGraphicFramePr/>
          <p:nvPr>
            <p:extLst/>
          </p:nvPr>
        </p:nvGraphicFramePr>
        <p:xfrm>
          <a:off x="2247610" y="900715"/>
          <a:ext cx="6549149" cy="3821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uppo 53"/>
          <p:cNvGrpSpPr/>
          <p:nvPr/>
        </p:nvGrpSpPr>
        <p:grpSpPr>
          <a:xfrm>
            <a:off x="233368" y="1167329"/>
            <a:ext cx="2320723" cy="479129"/>
            <a:chOff x="883274" y="1322941"/>
            <a:chExt cx="2253983" cy="295032"/>
          </a:xfrm>
        </p:grpSpPr>
        <p:sp>
          <p:nvSpPr>
            <p:cNvPr id="11" name="CasellaDiTesto 39"/>
            <p:cNvSpPr txBox="1"/>
            <p:nvPr/>
          </p:nvSpPr>
          <p:spPr>
            <a:xfrm>
              <a:off x="907398" y="1322941"/>
              <a:ext cx="2229859" cy="170567"/>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TEST STRATEGY</a:t>
              </a:r>
              <a:endParaRPr lang="en-US" dirty="0" smtClean="0">
                <a:solidFill>
                  <a:schemeClr val="bg1"/>
                </a:solidFill>
                <a:latin typeface="Neutra Display Titling" pitchFamily="2" charset="0"/>
              </a:endParaRPr>
            </a:p>
          </p:txBody>
        </p:sp>
        <p:sp>
          <p:nvSpPr>
            <p:cNvPr id="12" name="CasellaDiTesto 37"/>
            <p:cNvSpPr txBox="1"/>
            <p:nvPr/>
          </p:nvSpPr>
          <p:spPr>
            <a:xfrm>
              <a:off x="883274" y="1523214"/>
              <a:ext cx="1956316" cy="94759"/>
            </a:xfrm>
            <a:prstGeom prst="rect">
              <a:avLst/>
            </a:prstGeom>
            <a:noFill/>
          </p:spPr>
          <p:txBody>
            <a:bodyPr wrap="square" lIns="0" tIns="0" rIns="0" bIns="0" rtlCol="0">
              <a:spAutoFit/>
            </a:bodyPr>
            <a:lstStyle/>
            <a:p>
              <a:pPr>
                <a:lnSpc>
                  <a:spcPts val="1200"/>
                </a:lnSpc>
              </a:pPr>
              <a:r>
                <a:rPr lang="en-US" sz="1050" dirty="0" smtClean="0">
                  <a:solidFill>
                    <a:schemeClr val="bg1"/>
                  </a:solidFill>
                </a:rPr>
                <a:t>3 TYPES OF TESTING</a:t>
              </a:r>
            </a:p>
          </p:txBody>
        </p:sp>
      </p:grpSp>
      <p:pic>
        <p:nvPicPr>
          <p:cNvPr id="13" name="Picture 1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25716" y="2189050"/>
            <a:ext cx="1828800" cy="1809653"/>
          </a:xfrm>
          <a:prstGeom prst="rect">
            <a:avLst/>
          </a:prstGeom>
        </p:spPr>
      </p:pic>
      <p:cxnSp>
        <p:nvCxnSpPr>
          <p:cNvPr id="16"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2</a:t>
            </a:r>
            <a:r>
              <a:rPr lang="vi-VN" sz="2000" dirty="0" smtClean="0">
                <a:solidFill>
                  <a:schemeClr val="bg1"/>
                </a:solidFill>
                <a:latin typeface="Neutra Display Titling" pitchFamily="2" charset="0"/>
              </a:rPr>
              <a:t>1</a:t>
            </a:r>
            <a:endParaRPr lang="it-IT" sz="2000" dirty="0" smtClean="0">
              <a:solidFill>
                <a:schemeClr val="bg1"/>
              </a:solidFill>
              <a:latin typeface="Neutra Display Titling" pitchFamily="2" charset="0"/>
            </a:endParaRPr>
          </a:p>
        </p:txBody>
      </p:sp>
      <p:grpSp>
        <p:nvGrpSpPr>
          <p:cNvPr id="51" name="Gruppo 66"/>
          <p:cNvGrpSpPr/>
          <p:nvPr/>
        </p:nvGrpSpPr>
        <p:grpSpPr>
          <a:xfrm>
            <a:off x="69802" y="4824226"/>
            <a:ext cx="8964069" cy="299907"/>
            <a:chOff x="6674" y="4723717"/>
            <a:chExt cx="9027197" cy="438714"/>
          </a:xfrm>
        </p:grpSpPr>
        <p:cxnSp>
          <p:nvCxnSpPr>
            <p:cNvPr id="52"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54" name="CasellaDiTesto 73">
              <a:hlinkClick r:id="" action="ppaction://noaction"/>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55" name="CasellaDiTesto 78">
              <a:hlinkClick r:id="rId8"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56" name="CasellaDiTesto 79">
              <a:hlinkClick r:id="" action="ppaction://noaction"/>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57"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58"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TEST</a:t>
              </a:r>
              <a:endParaRPr lang="en-US" sz="1100" dirty="0" smtClean="0">
                <a:solidFill>
                  <a:srgbClr val="00B0F0"/>
                </a:solidFill>
                <a:latin typeface="Neutra Display Titling" pitchFamily="2" charset="0"/>
              </a:endParaRPr>
            </a:p>
          </p:txBody>
        </p:sp>
        <p:sp>
          <p:nvSpPr>
            <p:cNvPr id="59"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60"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CasellaDiTesto 4"/>
          <p:cNvSpPr txBox="1"/>
          <p:nvPr/>
        </p:nvSpPr>
        <p:spPr>
          <a:xfrm>
            <a:off x="7123864" y="0"/>
            <a:ext cx="1879971" cy="507831"/>
          </a:xfrm>
          <a:prstGeom prst="rect">
            <a:avLst/>
          </a:prstGeom>
          <a:noFill/>
        </p:spPr>
        <p:txBody>
          <a:bodyPr wrap="square" rtlCol="0">
            <a:spAutoFit/>
          </a:bodyPr>
          <a:lstStyle/>
          <a:p>
            <a:pPr algn="r"/>
            <a:r>
              <a:rPr lang="it-IT"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29" name="CasellaDiTesto 5"/>
          <p:cNvSpPr txBox="1"/>
          <p:nvPr/>
        </p:nvSpPr>
        <p:spPr>
          <a:xfrm>
            <a:off x="7123864" y="323286"/>
            <a:ext cx="2053506" cy="369332"/>
          </a:xfrm>
          <a:prstGeom prst="rect">
            <a:avLst/>
          </a:prstGeom>
          <a:noFill/>
        </p:spPr>
        <p:txBody>
          <a:bodyPr wrap="square" rtlCol="0">
            <a:spAutoFit/>
          </a:bodyPr>
          <a:lstStyle/>
          <a:p>
            <a:pPr algn="r"/>
            <a:r>
              <a:rPr lang="it-IT" sz="900" dirty="0" smtClean="0">
                <a:solidFill>
                  <a:prstClr val="white"/>
                </a:solidFill>
              </a:rPr>
              <a:t>Hotel Management System </a:t>
            </a:r>
          </a:p>
          <a:p>
            <a:pPr algn="r"/>
            <a:r>
              <a:rPr lang="it-IT" sz="900" dirty="0" smtClean="0">
                <a:solidFill>
                  <a:prstClr val="white"/>
                </a:solidFill>
              </a:rPr>
              <a:t>Integrated</a:t>
            </a:r>
            <a:endParaRPr lang="en-US" sz="900" dirty="0">
              <a:solidFill>
                <a:prstClr val="white"/>
              </a:solidFill>
            </a:endParaRPr>
          </a:p>
        </p:txBody>
      </p:sp>
    </p:spTree>
    <p:extLst>
      <p:ext uri="{BB962C8B-B14F-4D97-AF65-F5344CB8AC3E}">
        <p14:creationId xmlns:p14="http://schemas.microsoft.com/office/powerpoint/2010/main" xmlns="" val="10317183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1167E6F8-8FA2-4038-920F-5B8AA1506603}"/>
                                            </p:graphicEl>
                                          </p:spTgt>
                                        </p:tgtEl>
                                        <p:attrNameLst>
                                          <p:attrName>style.visibility</p:attrName>
                                        </p:attrNameLst>
                                      </p:cBhvr>
                                      <p:to>
                                        <p:strVal val="visible"/>
                                      </p:to>
                                    </p:set>
                                    <p:animEffect transition="in" filter="wipe(down)">
                                      <p:cBhvr>
                                        <p:cTn id="7" dur="500"/>
                                        <p:tgtEl>
                                          <p:spTgt spid="9">
                                            <p:graphicEl>
                                              <a:dgm id="{1167E6F8-8FA2-4038-920F-5B8AA1506603}"/>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graphicEl>
                                              <a:dgm id="{21D6386B-26EE-488C-8A7E-C36A5A2FC79A}"/>
                                            </p:graphicEl>
                                          </p:spTgt>
                                        </p:tgtEl>
                                        <p:attrNameLst>
                                          <p:attrName>style.visibility</p:attrName>
                                        </p:attrNameLst>
                                      </p:cBhvr>
                                      <p:to>
                                        <p:strVal val="visible"/>
                                      </p:to>
                                    </p:set>
                                    <p:animEffect transition="in" filter="wipe(down)">
                                      <p:cBhvr>
                                        <p:cTn id="10" dur="500"/>
                                        <p:tgtEl>
                                          <p:spTgt spid="9">
                                            <p:graphicEl>
                                              <a:dgm id="{21D6386B-26EE-488C-8A7E-C36A5A2FC79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graphicEl>
                                              <a:dgm id="{132BB89D-7A20-40FB-97C9-863D73A77A97}"/>
                                            </p:graphicEl>
                                          </p:spTgt>
                                        </p:tgtEl>
                                        <p:attrNameLst>
                                          <p:attrName>style.visibility</p:attrName>
                                        </p:attrNameLst>
                                      </p:cBhvr>
                                      <p:to>
                                        <p:strVal val="visible"/>
                                      </p:to>
                                    </p:set>
                                    <p:animEffect transition="in" filter="wipe(down)">
                                      <p:cBhvr>
                                        <p:cTn id="15" dur="500"/>
                                        <p:tgtEl>
                                          <p:spTgt spid="9">
                                            <p:graphicEl>
                                              <a:dgm id="{132BB89D-7A20-40FB-97C9-863D73A77A97}"/>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graphicEl>
                                              <a:dgm id="{C92D5E7D-0913-4B34-A1E0-B385C754033C}"/>
                                            </p:graphicEl>
                                          </p:spTgt>
                                        </p:tgtEl>
                                        <p:attrNameLst>
                                          <p:attrName>style.visibility</p:attrName>
                                        </p:attrNameLst>
                                      </p:cBhvr>
                                      <p:to>
                                        <p:strVal val="visible"/>
                                      </p:to>
                                    </p:set>
                                    <p:animEffect transition="in" filter="wipe(down)">
                                      <p:cBhvr>
                                        <p:cTn id="18" dur="500"/>
                                        <p:tgtEl>
                                          <p:spTgt spid="9">
                                            <p:graphicEl>
                                              <a:dgm id="{C92D5E7D-0913-4B34-A1E0-B385C754033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graphicEl>
                                              <a:dgm id="{F50D9371-5E87-48DD-BC80-A99300E6056F}"/>
                                            </p:graphicEl>
                                          </p:spTgt>
                                        </p:tgtEl>
                                        <p:attrNameLst>
                                          <p:attrName>style.visibility</p:attrName>
                                        </p:attrNameLst>
                                      </p:cBhvr>
                                      <p:to>
                                        <p:strVal val="visible"/>
                                      </p:to>
                                    </p:set>
                                    <p:animEffect transition="in" filter="wipe(down)">
                                      <p:cBhvr>
                                        <p:cTn id="23" dur="500"/>
                                        <p:tgtEl>
                                          <p:spTgt spid="9">
                                            <p:graphicEl>
                                              <a:dgm id="{F50D9371-5E87-48DD-BC80-A99300E6056F}"/>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graphicEl>
                                              <a:dgm id="{857EB9E8-6335-426D-9BAC-43C08B9C2378}"/>
                                            </p:graphicEl>
                                          </p:spTgt>
                                        </p:tgtEl>
                                        <p:attrNameLst>
                                          <p:attrName>style.visibility</p:attrName>
                                        </p:attrNameLst>
                                      </p:cBhvr>
                                      <p:to>
                                        <p:strVal val="visible"/>
                                      </p:to>
                                    </p:set>
                                    <p:animEffect transition="in" filter="wipe(down)">
                                      <p:cBhvr>
                                        <p:cTn id="26" dur="500"/>
                                        <p:tgtEl>
                                          <p:spTgt spid="9">
                                            <p:graphicEl>
                                              <a:dgm id="{857EB9E8-6335-426D-9BAC-43C08B9C237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graphicEl>
                                              <a:dgm id="{1D153946-13F8-471D-9B1B-D2A6B89FACD8}"/>
                                            </p:graphicEl>
                                          </p:spTgt>
                                        </p:tgtEl>
                                        <p:attrNameLst>
                                          <p:attrName>style.visibility</p:attrName>
                                        </p:attrNameLst>
                                      </p:cBhvr>
                                      <p:to>
                                        <p:strVal val="visible"/>
                                      </p:to>
                                    </p:set>
                                    <p:animEffect transition="in" filter="wipe(down)">
                                      <p:cBhvr>
                                        <p:cTn id="31" dur="500"/>
                                        <p:tgtEl>
                                          <p:spTgt spid="9">
                                            <p:graphicEl>
                                              <a:dgm id="{1D153946-13F8-471D-9B1B-D2A6B89FACD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graphicEl>
                                              <a:dgm id="{5A004F10-F7D1-4AED-9B3B-899F70F7FE81}"/>
                                            </p:graphicEl>
                                          </p:spTgt>
                                        </p:tgtEl>
                                        <p:attrNameLst>
                                          <p:attrName>style.visibility</p:attrName>
                                        </p:attrNameLst>
                                      </p:cBhvr>
                                      <p:to>
                                        <p:strVal val="visible"/>
                                      </p:to>
                                    </p:set>
                                    <p:animEffect transition="in" filter="wipe(down)">
                                      <p:cBhvr>
                                        <p:cTn id="36" dur="500"/>
                                        <p:tgtEl>
                                          <p:spTgt spid="9">
                                            <p:graphicEl>
                                              <a:dgm id="{5A004F10-F7D1-4AED-9B3B-899F70F7FE81}"/>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graphicEl>
                                              <a:dgm id="{87E409A4-906C-4D03-B6D3-CA008FA2321D}"/>
                                            </p:graphicEl>
                                          </p:spTgt>
                                        </p:tgtEl>
                                        <p:attrNameLst>
                                          <p:attrName>style.visibility</p:attrName>
                                        </p:attrNameLst>
                                      </p:cBhvr>
                                      <p:to>
                                        <p:strVal val="visible"/>
                                      </p:to>
                                    </p:set>
                                    <p:animEffect transition="in" filter="wipe(down)">
                                      <p:cBhvr>
                                        <p:cTn id="41" dur="500"/>
                                        <p:tgtEl>
                                          <p:spTgt spid="9">
                                            <p:graphicEl>
                                              <a:dgm id="{87E409A4-906C-4D03-B6D3-CA008FA232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559" y="212844"/>
            <a:ext cx="7426324" cy="677108"/>
          </a:xfrm>
          <a:prstGeom prst="rect">
            <a:avLst/>
          </a:prstGeom>
        </p:spPr>
        <p:txBody>
          <a:bodyPr wrap="square">
            <a:spAutoFit/>
          </a:bodyPr>
          <a:lstStyle/>
          <a:p>
            <a:r>
              <a:rPr lang="it-IT" sz="3800" dirty="0">
                <a:solidFill>
                  <a:schemeClr val="bg1"/>
                </a:solidFill>
                <a:latin typeface="Neutra Display Titling" pitchFamily="2" charset="0"/>
              </a:rPr>
              <a:t>SOFTWARE TESTING</a:t>
            </a:r>
            <a:endParaRPr lang="en-US" sz="3800" dirty="0">
              <a:solidFill>
                <a:schemeClr val="bg1"/>
              </a:solidFill>
              <a:latin typeface="Neutra Display Titling" pitchFamily="2" charset="0"/>
            </a:endParaRPr>
          </a:p>
        </p:txBody>
      </p:sp>
      <p:sp>
        <p:nvSpPr>
          <p:cNvPr id="7" name="CasellaDiTesto 39"/>
          <p:cNvSpPr txBox="1"/>
          <p:nvPr/>
        </p:nvSpPr>
        <p:spPr>
          <a:xfrm>
            <a:off x="258206" y="1167328"/>
            <a:ext cx="2295885"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V-MODEL</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988" y="1960451"/>
            <a:ext cx="1828800" cy="1809653"/>
          </a:xfrm>
          <a:prstGeom prst="rect">
            <a:avLst/>
          </a:prstGeom>
        </p:spPr>
      </p:pic>
      <p:cxnSp>
        <p:nvCxnSpPr>
          <p:cNvPr id="10"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2</a:t>
            </a:r>
            <a:r>
              <a:rPr lang="vi-VN" sz="2000" dirty="0" smtClean="0">
                <a:solidFill>
                  <a:schemeClr val="bg1"/>
                </a:solidFill>
                <a:latin typeface="Neutra Display Titling" pitchFamily="2" charset="0"/>
              </a:rPr>
              <a:t>2</a:t>
            </a:r>
            <a:endParaRPr lang="it-IT" sz="2000" dirty="0" smtClean="0">
              <a:solidFill>
                <a:schemeClr val="bg1"/>
              </a:solidFill>
              <a:latin typeface="Neutra Display Titling" pitchFamily="2" charset="0"/>
            </a:endParaRPr>
          </a:p>
        </p:txBody>
      </p:sp>
      <p:grpSp>
        <p:nvGrpSpPr>
          <p:cNvPr id="3" name="Gruppo 66"/>
          <p:cNvGrpSpPr/>
          <p:nvPr/>
        </p:nvGrpSpPr>
        <p:grpSpPr>
          <a:xfrm>
            <a:off x="69802" y="4824226"/>
            <a:ext cx="8964069" cy="299907"/>
            <a:chOff x="6674" y="4723717"/>
            <a:chExt cx="9027197" cy="438714"/>
          </a:xfrm>
        </p:grpSpPr>
        <p:cxnSp>
          <p:nvCxnSpPr>
            <p:cNvPr id="59"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61" name="CasellaDiTesto 73">
              <a:hlinkClick r:id="" action="ppaction://noaction"/>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62" name="CasellaDiTesto 78">
              <a:hlinkClick r:id="rId4"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63" name="CasellaDiTesto 79">
              <a:hlinkClick r:id="" action="ppaction://noaction"/>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64"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65"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TEST</a:t>
              </a:r>
              <a:endParaRPr lang="en-US" sz="1100" dirty="0" smtClean="0">
                <a:solidFill>
                  <a:srgbClr val="00B0F0"/>
                </a:solidFill>
                <a:latin typeface="Neutra Display Titling" pitchFamily="2" charset="0"/>
              </a:endParaRPr>
            </a:p>
          </p:txBody>
        </p:sp>
        <p:sp>
          <p:nvSpPr>
            <p:cNvPr id="66"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67"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CasellaDiTesto 4"/>
          <p:cNvSpPr txBox="1"/>
          <p:nvPr/>
        </p:nvSpPr>
        <p:spPr>
          <a:xfrm>
            <a:off x="7123864" y="0"/>
            <a:ext cx="1879971" cy="507831"/>
          </a:xfrm>
          <a:prstGeom prst="rect">
            <a:avLst/>
          </a:prstGeom>
          <a:noFill/>
        </p:spPr>
        <p:txBody>
          <a:bodyPr wrap="square" rtlCol="0">
            <a:spAutoFit/>
          </a:bodyPr>
          <a:lstStyle/>
          <a:p>
            <a:pPr algn="r"/>
            <a:r>
              <a:rPr lang="it-IT"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34" name="CasellaDiTesto 5"/>
          <p:cNvSpPr txBox="1"/>
          <p:nvPr/>
        </p:nvSpPr>
        <p:spPr>
          <a:xfrm>
            <a:off x="7123864" y="323286"/>
            <a:ext cx="2053506" cy="369332"/>
          </a:xfrm>
          <a:prstGeom prst="rect">
            <a:avLst/>
          </a:prstGeom>
          <a:noFill/>
        </p:spPr>
        <p:txBody>
          <a:bodyPr wrap="square" rtlCol="0">
            <a:spAutoFit/>
          </a:bodyPr>
          <a:lstStyle/>
          <a:p>
            <a:pPr algn="r"/>
            <a:r>
              <a:rPr lang="it-IT" sz="900" dirty="0" smtClean="0">
                <a:solidFill>
                  <a:prstClr val="white"/>
                </a:solidFill>
              </a:rPr>
              <a:t>Hotel Management System </a:t>
            </a:r>
          </a:p>
          <a:p>
            <a:pPr algn="r"/>
            <a:r>
              <a:rPr lang="it-IT" sz="900" dirty="0" smtClean="0">
                <a:solidFill>
                  <a:prstClr val="white"/>
                </a:solidFill>
              </a:rPr>
              <a:t>Integrated</a:t>
            </a:r>
            <a:endParaRPr lang="en-US" sz="900" dirty="0">
              <a:solidFill>
                <a:prstClr val="white"/>
              </a:solidFill>
            </a:endParaRPr>
          </a:p>
        </p:txBody>
      </p:sp>
      <p:pic>
        <p:nvPicPr>
          <p:cNvPr id="2051" name="Picture 3" descr="C:\Users\admin\Desktop\Untitled.png"/>
          <p:cNvPicPr>
            <a:picLocks noChangeAspect="1" noChangeArrowheads="1"/>
          </p:cNvPicPr>
          <p:nvPr/>
        </p:nvPicPr>
        <p:blipFill>
          <a:blip r:embed="rId5"/>
          <a:srcRect/>
          <a:stretch>
            <a:fillRect/>
          </a:stretch>
        </p:blipFill>
        <p:spPr bwMode="auto">
          <a:xfrm>
            <a:off x="2147617" y="889952"/>
            <a:ext cx="5802313" cy="3714750"/>
          </a:xfrm>
          <a:prstGeom prst="rect">
            <a:avLst/>
          </a:prstGeom>
          <a:noFill/>
        </p:spPr>
      </p:pic>
    </p:spTree>
    <p:extLst>
      <p:ext uri="{BB962C8B-B14F-4D97-AF65-F5344CB8AC3E}">
        <p14:creationId xmlns:p14="http://schemas.microsoft.com/office/powerpoint/2010/main" xmlns="" val="290839313"/>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559" y="212844"/>
            <a:ext cx="7426324" cy="677108"/>
          </a:xfrm>
          <a:prstGeom prst="rect">
            <a:avLst/>
          </a:prstGeom>
        </p:spPr>
        <p:txBody>
          <a:bodyPr wrap="square">
            <a:spAutoFit/>
          </a:bodyPr>
          <a:lstStyle/>
          <a:p>
            <a:r>
              <a:rPr lang="it-IT" sz="3800" dirty="0">
                <a:solidFill>
                  <a:schemeClr val="bg1"/>
                </a:solidFill>
                <a:latin typeface="Neutra Display Titling" pitchFamily="2" charset="0"/>
              </a:rPr>
              <a:t>SOFTWARE TESTING</a:t>
            </a:r>
            <a:endParaRPr lang="en-US" sz="3800" dirty="0">
              <a:solidFill>
                <a:schemeClr val="bg1"/>
              </a:solidFill>
              <a:latin typeface="Neutra Display Titling" pitchFamily="2" charset="0"/>
            </a:endParaRPr>
          </a:p>
        </p:txBody>
      </p:sp>
      <p:sp>
        <p:nvSpPr>
          <p:cNvPr id="7" name="CasellaDiTesto 39"/>
          <p:cNvSpPr txBox="1"/>
          <p:nvPr/>
        </p:nvSpPr>
        <p:spPr>
          <a:xfrm>
            <a:off x="258206" y="1167328"/>
            <a:ext cx="2295885"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TEST PROCESS</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988" y="1960451"/>
            <a:ext cx="1828800" cy="1809653"/>
          </a:xfrm>
          <a:prstGeom prst="rect">
            <a:avLst/>
          </a:prstGeom>
        </p:spPr>
      </p:pic>
      <p:cxnSp>
        <p:nvCxnSpPr>
          <p:cNvPr id="10"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2</a:t>
            </a:r>
            <a:r>
              <a:rPr lang="vi-VN" sz="2000" dirty="0" smtClean="0">
                <a:solidFill>
                  <a:schemeClr val="bg1"/>
                </a:solidFill>
                <a:latin typeface="Neutra Display Titling" pitchFamily="2" charset="0"/>
              </a:rPr>
              <a:t>3</a:t>
            </a:r>
            <a:endParaRPr lang="it-IT" sz="2000" dirty="0" smtClean="0">
              <a:solidFill>
                <a:schemeClr val="bg1"/>
              </a:solidFill>
              <a:latin typeface="Neutra Display Titling" pitchFamily="2" charset="0"/>
            </a:endParaRPr>
          </a:p>
        </p:txBody>
      </p:sp>
      <p:grpSp>
        <p:nvGrpSpPr>
          <p:cNvPr id="58" name="Gruppo 66"/>
          <p:cNvGrpSpPr/>
          <p:nvPr/>
        </p:nvGrpSpPr>
        <p:grpSpPr>
          <a:xfrm>
            <a:off x="69802" y="4824226"/>
            <a:ext cx="8964069" cy="299907"/>
            <a:chOff x="6674" y="4723717"/>
            <a:chExt cx="9027197" cy="438714"/>
          </a:xfrm>
        </p:grpSpPr>
        <p:cxnSp>
          <p:nvCxnSpPr>
            <p:cNvPr id="59"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61" name="CasellaDiTesto 73">
              <a:hlinkClick r:id="" action="ppaction://noaction"/>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62" name="CasellaDiTesto 78">
              <a:hlinkClick r:id="rId4"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63" name="CasellaDiTesto 79">
              <a:hlinkClick r:id="" action="ppaction://noaction"/>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64"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65"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TEST</a:t>
              </a:r>
              <a:endParaRPr lang="en-US" sz="1100" dirty="0" smtClean="0">
                <a:solidFill>
                  <a:srgbClr val="00B0F0"/>
                </a:solidFill>
                <a:latin typeface="Neutra Display Titling" pitchFamily="2" charset="0"/>
              </a:endParaRPr>
            </a:p>
          </p:txBody>
        </p:sp>
        <p:sp>
          <p:nvSpPr>
            <p:cNvPr id="66"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67"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Diagram 1"/>
          <p:cNvGraphicFramePr/>
          <p:nvPr>
            <p:extLst/>
          </p:nvPr>
        </p:nvGraphicFramePr>
        <p:xfrm>
          <a:off x="2007477" y="2285132"/>
          <a:ext cx="7003044" cy="7987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Rounded Rectangle 17"/>
          <p:cNvSpPr/>
          <p:nvPr/>
        </p:nvSpPr>
        <p:spPr>
          <a:xfrm>
            <a:off x="4753484" y="1374545"/>
            <a:ext cx="1400620" cy="64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ysClr val="windowText" lastClr="000000"/>
                </a:solidFill>
              </a:rPr>
              <a:t>Misunderstood requirements</a:t>
            </a:r>
            <a:endParaRPr lang="en-US" sz="1200" b="1" dirty="0">
              <a:solidFill>
                <a:sysClr val="windowText" lastClr="000000"/>
              </a:solidFill>
            </a:endParaRPr>
          </a:p>
        </p:txBody>
      </p:sp>
      <p:sp>
        <p:nvSpPr>
          <p:cNvPr id="19" name="Bent-Up Arrow 18"/>
          <p:cNvSpPr/>
          <p:nvPr/>
        </p:nvSpPr>
        <p:spPr>
          <a:xfrm rot="16200000">
            <a:off x="6945241" y="764390"/>
            <a:ext cx="824517" cy="2406790"/>
          </a:xfrm>
          <a:prstGeom prst="bentUpArrow">
            <a:avLst>
              <a:gd name="adj1" fmla="val 19384"/>
              <a:gd name="adj2" fmla="val 16576"/>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Bent-Up Arrow 19"/>
          <p:cNvSpPr/>
          <p:nvPr/>
        </p:nvSpPr>
        <p:spPr>
          <a:xfrm rot="10800000">
            <a:off x="2346693" y="1616278"/>
            <a:ext cx="2408092" cy="763766"/>
          </a:xfrm>
          <a:prstGeom prst="bentUpArrow">
            <a:avLst>
              <a:gd name="adj1" fmla="val 22248"/>
              <a:gd name="adj2" fmla="val 19496"/>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465940" y="3399666"/>
            <a:ext cx="1093251" cy="64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ysClr val="windowText" lastClr="000000"/>
                </a:solidFill>
              </a:rPr>
              <a:t>Fix bug</a:t>
            </a:r>
            <a:endParaRPr lang="en-US" sz="1200" b="1" dirty="0">
              <a:solidFill>
                <a:sysClr val="windowText" lastClr="000000"/>
              </a:solidFill>
            </a:endParaRPr>
          </a:p>
        </p:txBody>
      </p:sp>
      <p:sp>
        <p:nvSpPr>
          <p:cNvPr id="21" name="Bent-Up Arrow 20"/>
          <p:cNvSpPr/>
          <p:nvPr/>
        </p:nvSpPr>
        <p:spPr>
          <a:xfrm rot="5400000" flipV="1">
            <a:off x="7648158" y="2929013"/>
            <a:ext cx="838501" cy="997045"/>
          </a:xfrm>
          <a:prstGeom prst="bentUpArrow">
            <a:avLst>
              <a:gd name="adj1" fmla="val 18960"/>
              <a:gd name="adj2" fmla="val 16308"/>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6879977" y="3083918"/>
            <a:ext cx="265176" cy="22860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sellaDiTesto 4"/>
          <p:cNvSpPr txBox="1"/>
          <p:nvPr/>
        </p:nvSpPr>
        <p:spPr>
          <a:xfrm>
            <a:off x="7123864" y="0"/>
            <a:ext cx="1879971" cy="507831"/>
          </a:xfrm>
          <a:prstGeom prst="rect">
            <a:avLst/>
          </a:prstGeom>
          <a:noFill/>
        </p:spPr>
        <p:txBody>
          <a:bodyPr wrap="square" rtlCol="0">
            <a:spAutoFit/>
          </a:bodyPr>
          <a:lstStyle/>
          <a:p>
            <a:pPr algn="r"/>
            <a:r>
              <a:rPr lang="it-IT"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34" name="CasellaDiTesto 5"/>
          <p:cNvSpPr txBox="1"/>
          <p:nvPr/>
        </p:nvSpPr>
        <p:spPr>
          <a:xfrm>
            <a:off x="7123864" y="323286"/>
            <a:ext cx="2053506" cy="369332"/>
          </a:xfrm>
          <a:prstGeom prst="rect">
            <a:avLst/>
          </a:prstGeom>
          <a:noFill/>
        </p:spPr>
        <p:txBody>
          <a:bodyPr wrap="square" rtlCol="0">
            <a:spAutoFit/>
          </a:bodyPr>
          <a:lstStyle/>
          <a:p>
            <a:pPr algn="r"/>
            <a:r>
              <a:rPr lang="it-IT" sz="900" dirty="0" smtClean="0">
                <a:solidFill>
                  <a:prstClr val="white"/>
                </a:solidFill>
              </a:rPr>
              <a:t>Hotel Management System </a:t>
            </a:r>
          </a:p>
          <a:p>
            <a:pPr algn="r"/>
            <a:r>
              <a:rPr lang="it-IT" sz="900" dirty="0" smtClean="0">
                <a:solidFill>
                  <a:prstClr val="white"/>
                </a:solidFill>
              </a:rPr>
              <a:t>Integrated</a:t>
            </a:r>
            <a:endParaRPr lang="en-US" sz="900" dirty="0">
              <a:solidFill>
                <a:prstClr val="white"/>
              </a:solidFill>
            </a:endParaRPr>
          </a:p>
        </p:txBody>
      </p:sp>
    </p:spTree>
    <p:extLst>
      <p:ext uri="{BB962C8B-B14F-4D97-AF65-F5344CB8AC3E}">
        <p14:creationId xmlns:p14="http://schemas.microsoft.com/office/powerpoint/2010/main" xmlns="" val="7152091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par>
                          <p:cTn id="8" fill="hold">
                            <p:stCondLst>
                              <p:cond delay="5000"/>
                            </p:stCondLst>
                            <p:childTnLst>
                              <p:par>
                                <p:cTn id="9" presetID="1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p:tgtEl>
                                          <p:spTgt spid="19"/>
                                        </p:tgtEl>
                                        <p:attrNameLst>
                                          <p:attrName>ppt_y</p:attrName>
                                        </p:attrNameLst>
                                      </p:cBhvr>
                                      <p:tavLst>
                                        <p:tav tm="0">
                                          <p:val>
                                            <p:strVal val="#ppt_y+#ppt_h*1.125000"/>
                                          </p:val>
                                        </p:tav>
                                        <p:tav tm="100000">
                                          <p:val>
                                            <p:strVal val="#ppt_y"/>
                                          </p:val>
                                        </p:tav>
                                      </p:tavLst>
                                    </p:anim>
                                    <p:animEffect transition="in" filter="wipe(up)">
                                      <p:cBhvr>
                                        <p:cTn id="12" dur="750"/>
                                        <p:tgtEl>
                                          <p:spTgt spid="19"/>
                                        </p:tgtEl>
                                      </p:cBhvr>
                                    </p:animEffect>
                                  </p:childTnLst>
                                </p:cTn>
                              </p:par>
                            </p:childTnLst>
                          </p:cTn>
                        </p:par>
                        <p:par>
                          <p:cTn id="13" fill="hold">
                            <p:stCondLst>
                              <p:cond delay="5750"/>
                            </p:stCondLst>
                            <p:childTnLst>
                              <p:par>
                                <p:cTn id="14" presetID="22" presetClass="entr" presetSubtype="2"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750"/>
                                        <p:tgtEl>
                                          <p:spTgt spid="18"/>
                                        </p:tgtEl>
                                      </p:cBhvr>
                                    </p:animEffect>
                                  </p:childTnLst>
                                </p:cTn>
                              </p:par>
                            </p:childTnLst>
                          </p:cTn>
                        </p:par>
                        <p:par>
                          <p:cTn id="17" fill="hold">
                            <p:stCondLst>
                              <p:cond delay="6500"/>
                            </p:stCondLst>
                            <p:childTnLst>
                              <p:par>
                                <p:cTn id="18" presetID="1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750"/>
                                        <p:tgtEl>
                                          <p:spTgt spid="20"/>
                                        </p:tgtEl>
                                        <p:attrNameLst>
                                          <p:attrName>ppt_y</p:attrName>
                                        </p:attrNameLst>
                                      </p:cBhvr>
                                      <p:tavLst>
                                        <p:tav tm="0">
                                          <p:val>
                                            <p:strVal val="#ppt_y-#ppt_h*1.125000"/>
                                          </p:val>
                                        </p:tav>
                                        <p:tav tm="100000">
                                          <p:val>
                                            <p:strVal val="#ppt_y"/>
                                          </p:val>
                                        </p:tav>
                                      </p:tavLst>
                                    </p:anim>
                                    <p:animEffect transition="in" filter="wipe(down)">
                                      <p:cBhvr>
                                        <p:cTn id="21" dur="750"/>
                                        <p:tgtEl>
                                          <p:spTgt spid="20"/>
                                        </p:tgtEl>
                                      </p:cBhvr>
                                    </p:animEffect>
                                  </p:childTnLst>
                                </p:cTn>
                              </p:par>
                            </p:childTnLst>
                          </p:cTn>
                        </p:par>
                        <p:par>
                          <p:cTn id="22" fill="hold">
                            <p:stCondLst>
                              <p:cond delay="7250"/>
                            </p:stCondLst>
                            <p:childTnLst>
                              <p:par>
                                <p:cTn id="23" presetID="12" presetClass="entr" presetSubtype="1"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750"/>
                                        <p:tgtEl>
                                          <p:spTgt spid="21"/>
                                        </p:tgtEl>
                                        <p:attrNameLst>
                                          <p:attrName>ppt_y</p:attrName>
                                        </p:attrNameLst>
                                      </p:cBhvr>
                                      <p:tavLst>
                                        <p:tav tm="0">
                                          <p:val>
                                            <p:strVal val="#ppt_y-#ppt_h*1.125000"/>
                                          </p:val>
                                        </p:tav>
                                        <p:tav tm="100000">
                                          <p:val>
                                            <p:strVal val="#ppt_y"/>
                                          </p:val>
                                        </p:tav>
                                      </p:tavLst>
                                    </p:anim>
                                    <p:animEffect transition="in" filter="wipe(down)">
                                      <p:cBhvr>
                                        <p:cTn id="26" dur="750"/>
                                        <p:tgtEl>
                                          <p:spTgt spid="21"/>
                                        </p:tgtEl>
                                      </p:cBhvr>
                                    </p:animEffect>
                                  </p:childTnLst>
                                </p:cTn>
                              </p:par>
                            </p:childTnLst>
                          </p:cTn>
                        </p:par>
                        <p:par>
                          <p:cTn id="27" fill="hold">
                            <p:stCondLst>
                              <p:cond delay="8000"/>
                            </p:stCondLst>
                            <p:childTnLst>
                              <p:par>
                                <p:cTn id="28" presetID="22" presetClass="entr" presetSubtype="2"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right)">
                                      <p:cBhvr>
                                        <p:cTn id="30" dur="750"/>
                                        <p:tgtEl>
                                          <p:spTgt spid="37"/>
                                        </p:tgtEl>
                                      </p:cBhvr>
                                    </p:animEffect>
                                  </p:childTnLst>
                                </p:cTn>
                              </p:par>
                            </p:childTnLst>
                          </p:cTn>
                        </p:par>
                        <p:par>
                          <p:cTn id="31" fill="hold">
                            <p:stCondLst>
                              <p:cond delay="8750"/>
                            </p:stCondLst>
                            <p:childTnLst>
                              <p:par>
                                <p:cTn id="32" presetID="22" presetClass="entr" presetSubtype="4"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8" grpId="0" animBg="1"/>
      <p:bldP spid="19" grpId="0" animBg="1"/>
      <p:bldP spid="20" grpId="0" animBg="1"/>
      <p:bldP spid="37"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sellaDiTesto 38"/>
          <p:cNvSpPr txBox="1"/>
          <p:nvPr/>
        </p:nvSpPr>
        <p:spPr>
          <a:xfrm>
            <a:off x="143751" y="223606"/>
            <a:ext cx="3506716"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TESTING</a:t>
            </a:r>
            <a:endParaRPr lang="en-US" sz="3800" dirty="0" smtClean="0">
              <a:solidFill>
                <a:schemeClr val="bg1"/>
              </a:solidFill>
              <a:latin typeface="Neutra Display Titling" pitchFamily="2" charset="0"/>
            </a:endParaRPr>
          </a:p>
        </p:txBody>
      </p:sp>
      <p:sp>
        <p:nvSpPr>
          <p:cNvPr id="40" name="CasellaDiTesto 39"/>
          <p:cNvSpPr txBox="1"/>
          <p:nvPr/>
        </p:nvSpPr>
        <p:spPr>
          <a:xfrm>
            <a:off x="257492" y="1167331"/>
            <a:ext cx="2229859"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TEST REPORT</a:t>
            </a:r>
            <a:endParaRPr lang="en-US" dirty="0" smtClean="0">
              <a:solidFill>
                <a:schemeClr val="bg1"/>
              </a:solidFill>
              <a:latin typeface="Neutra Display Titling" pitchFamily="2" charset="0"/>
            </a:endParaRPr>
          </a:p>
        </p:txBody>
      </p:sp>
      <p:cxnSp>
        <p:nvCxnSpPr>
          <p:cNvPr id="72"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2</a:t>
            </a:r>
            <a:r>
              <a:rPr lang="vi-VN" sz="2000" dirty="0" smtClean="0">
                <a:solidFill>
                  <a:schemeClr val="bg1"/>
                </a:solidFill>
                <a:latin typeface="Neutra Display Titling" pitchFamily="2" charset="0"/>
              </a:rPr>
              <a:t>4</a:t>
            </a:r>
            <a:endParaRPr lang="it-IT" sz="2000" dirty="0" smtClean="0">
              <a:solidFill>
                <a:schemeClr val="bg1"/>
              </a:solidFill>
              <a:latin typeface="Neutra Display Titling" pitchFamily="2" charset="0"/>
            </a:endParaRPr>
          </a:p>
        </p:txBody>
      </p:sp>
      <p:grpSp>
        <p:nvGrpSpPr>
          <p:cNvPr id="74" name="Gruppo 66"/>
          <p:cNvGrpSpPr/>
          <p:nvPr/>
        </p:nvGrpSpPr>
        <p:grpSpPr>
          <a:xfrm>
            <a:off x="69802" y="4824226"/>
            <a:ext cx="8964069" cy="299907"/>
            <a:chOff x="6674" y="4723717"/>
            <a:chExt cx="9027197" cy="438714"/>
          </a:xfrm>
        </p:grpSpPr>
        <p:cxnSp>
          <p:nvCxnSpPr>
            <p:cNvPr id="75"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77" name="CasellaDiTesto 73">
              <a:hlinkClick r:id="" action="ppaction://noaction"/>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78" name="CasellaDiTesto 78">
              <a:hlinkClick r:id="rId3"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79" name="CasellaDiTesto 79">
              <a:hlinkClick r:id="" action="ppaction://noaction"/>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80"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81"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TEST</a:t>
              </a:r>
              <a:endParaRPr lang="en-US" sz="1100" dirty="0" smtClean="0">
                <a:solidFill>
                  <a:srgbClr val="00B0F0"/>
                </a:solidFill>
                <a:latin typeface="Neutra Display Titling" pitchFamily="2" charset="0"/>
              </a:endParaRPr>
            </a:p>
          </p:txBody>
        </p:sp>
        <p:sp>
          <p:nvSpPr>
            <p:cNvPr id="82"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83"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223839" y="2248585"/>
            <a:ext cx="4572000" cy="923330"/>
          </a:xfrm>
          <a:prstGeom prst="rect">
            <a:avLst/>
          </a:prstGeom>
        </p:spPr>
        <p:txBody>
          <a:bodyPr>
            <a:spAutoFit/>
          </a:bodyPr>
          <a:lstStyle/>
          <a:p>
            <a:r>
              <a:rPr lang="it-IT" dirty="0" smtClean="0">
                <a:solidFill>
                  <a:schemeClr val="bg1"/>
                </a:solidFill>
                <a:latin typeface="Neutra Display Titling" pitchFamily="2" charset="0"/>
              </a:rPr>
              <a:t>-Total test case test: 499</a:t>
            </a:r>
          </a:p>
          <a:p>
            <a:pPr>
              <a:buFontTx/>
              <a:buChar char="-"/>
            </a:pPr>
            <a:r>
              <a:rPr lang="it-IT" dirty="0" smtClean="0">
                <a:solidFill>
                  <a:schemeClr val="bg1"/>
                </a:solidFill>
                <a:latin typeface="Neutra Display Titling" pitchFamily="2" charset="0"/>
              </a:rPr>
              <a:t>Total pass: 493</a:t>
            </a:r>
          </a:p>
          <a:p>
            <a:pPr>
              <a:buFontTx/>
              <a:buChar char="-"/>
            </a:pPr>
            <a:r>
              <a:rPr lang="it-IT" dirty="0" smtClean="0">
                <a:solidFill>
                  <a:schemeClr val="bg1"/>
                </a:solidFill>
                <a:latin typeface="Neutra Display Titling" pitchFamily="2" charset="0"/>
              </a:rPr>
              <a:t>Total fail: 6	</a:t>
            </a:r>
            <a:endParaRPr lang="en-US" dirty="0"/>
          </a:p>
        </p:txBody>
      </p:sp>
      <p:sp>
        <p:nvSpPr>
          <p:cNvPr id="30" name="CasellaDiTesto 4"/>
          <p:cNvSpPr txBox="1"/>
          <p:nvPr/>
        </p:nvSpPr>
        <p:spPr>
          <a:xfrm>
            <a:off x="7123864" y="0"/>
            <a:ext cx="1879971" cy="507831"/>
          </a:xfrm>
          <a:prstGeom prst="rect">
            <a:avLst/>
          </a:prstGeom>
          <a:noFill/>
        </p:spPr>
        <p:txBody>
          <a:bodyPr wrap="square" rtlCol="0">
            <a:spAutoFit/>
          </a:bodyPr>
          <a:lstStyle/>
          <a:p>
            <a:pPr algn="r"/>
            <a:r>
              <a:rPr lang="it-IT"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31" name="CasellaDiTesto 5"/>
          <p:cNvSpPr txBox="1"/>
          <p:nvPr/>
        </p:nvSpPr>
        <p:spPr>
          <a:xfrm>
            <a:off x="7123864" y="323286"/>
            <a:ext cx="2053506" cy="369332"/>
          </a:xfrm>
          <a:prstGeom prst="rect">
            <a:avLst/>
          </a:prstGeom>
          <a:noFill/>
        </p:spPr>
        <p:txBody>
          <a:bodyPr wrap="square" rtlCol="0">
            <a:spAutoFit/>
          </a:bodyPr>
          <a:lstStyle/>
          <a:p>
            <a:pPr algn="r"/>
            <a:r>
              <a:rPr lang="it-IT" sz="900" dirty="0" smtClean="0">
                <a:solidFill>
                  <a:prstClr val="white"/>
                </a:solidFill>
              </a:rPr>
              <a:t>Hotel Management System </a:t>
            </a:r>
          </a:p>
          <a:p>
            <a:pPr algn="r"/>
            <a:r>
              <a:rPr lang="it-IT" sz="900" dirty="0" smtClean="0">
                <a:solidFill>
                  <a:prstClr val="white"/>
                </a:solidFill>
              </a:rPr>
              <a:t>Integrated</a:t>
            </a:r>
            <a:endParaRPr lang="en-US" sz="900" dirty="0">
              <a:solidFill>
                <a:prstClr val="white"/>
              </a:solidFill>
            </a:endParaRPr>
          </a:p>
        </p:txBody>
      </p:sp>
      <p:pic>
        <p:nvPicPr>
          <p:cNvPr id="3076" name="Picture 4" descr="C:\Users\admin\Desktop\Capture1.PNG"/>
          <p:cNvPicPr>
            <a:picLocks noChangeAspect="1" noChangeArrowheads="1"/>
          </p:cNvPicPr>
          <p:nvPr/>
        </p:nvPicPr>
        <p:blipFill>
          <a:blip r:embed="rId4"/>
          <a:srcRect/>
          <a:stretch>
            <a:fillRect/>
          </a:stretch>
        </p:blipFill>
        <p:spPr bwMode="auto">
          <a:xfrm>
            <a:off x="3212363" y="692618"/>
            <a:ext cx="4576813" cy="4016216"/>
          </a:xfrm>
          <a:prstGeom prst="rect">
            <a:avLst/>
          </a:prstGeom>
          <a:noFill/>
        </p:spPr>
      </p:pic>
    </p:spTree>
    <p:extLst>
      <p:ext uri="{BB962C8B-B14F-4D97-AF65-F5344CB8AC3E}">
        <p14:creationId xmlns:p14="http://schemas.microsoft.com/office/powerpoint/2010/main" xmlns="" val="2567503982"/>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sellaDiTesto 38"/>
          <p:cNvSpPr txBox="1"/>
          <p:nvPr/>
        </p:nvSpPr>
        <p:spPr>
          <a:xfrm>
            <a:off x="143751" y="223606"/>
            <a:ext cx="5990072" cy="677108"/>
          </a:xfrm>
          <a:prstGeom prst="rect">
            <a:avLst/>
          </a:prstGeom>
          <a:noFill/>
        </p:spPr>
        <p:txBody>
          <a:bodyPr wrap="square" rtlCol="0">
            <a:spAutoFit/>
          </a:bodyPr>
          <a:lstStyle/>
          <a:p>
            <a:r>
              <a:rPr lang="it-IT" sz="3800" smtClean="0">
                <a:solidFill>
                  <a:schemeClr val="bg1"/>
                </a:solidFill>
                <a:latin typeface="Neutra Display Titling" pitchFamily="2" charset="0"/>
              </a:rPr>
              <a:t>QUESTIONS &amp; ANSWERS</a:t>
            </a:r>
            <a:endParaRPr lang="en-US" sz="3800" err="1" smtClean="0">
              <a:solidFill>
                <a:schemeClr val="bg1"/>
              </a:solidFill>
              <a:latin typeface="Neutra Display Titling" pitchFamily="2" charset="0"/>
            </a:endParaRPr>
          </a:p>
        </p:txBody>
      </p:sp>
      <p:sp>
        <p:nvSpPr>
          <p:cNvPr id="50" name="CasellaDiTesto 49"/>
          <p:cNvSpPr txBox="1"/>
          <p:nvPr/>
        </p:nvSpPr>
        <p:spPr>
          <a:xfrm>
            <a:off x="1702452" y="1170397"/>
            <a:ext cx="5546900" cy="3785652"/>
          </a:xfrm>
          <a:prstGeom prst="rect">
            <a:avLst/>
          </a:prstGeom>
          <a:noFill/>
        </p:spPr>
        <p:txBody>
          <a:bodyPr wrap="square" rtlCol="0" anchor="ctr">
            <a:spAutoFit/>
          </a:bodyPr>
          <a:lstStyle/>
          <a:p>
            <a:pPr algn="ctr"/>
            <a:r>
              <a:rPr lang="it-IT" sz="24000" dirty="0" smtClean="0">
                <a:solidFill>
                  <a:schemeClr val="bg1"/>
                </a:solidFill>
                <a:latin typeface="Neutra Display Titling" pitchFamily="2" charset="0"/>
              </a:rPr>
              <a:t>Q</a:t>
            </a:r>
            <a:r>
              <a:rPr lang="it-IT" sz="8000" dirty="0" smtClean="0">
                <a:solidFill>
                  <a:schemeClr val="bg1"/>
                </a:solidFill>
                <a:latin typeface="Neutra Display Titling" pitchFamily="2" charset="0"/>
              </a:rPr>
              <a:t>&amp;</a:t>
            </a:r>
            <a:r>
              <a:rPr lang="it-IT" sz="24000" dirty="0" smtClean="0">
                <a:solidFill>
                  <a:schemeClr val="bg1"/>
                </a:solidFill>
                <a:latin typeface="Neutra Display Titling" pitchFamily="2" charset="0"/>
              </a:rPr>
              <a:t>A</a:t>
            </a:r>
            <a:endParaRPr lang="en-US" sz="24000" dirty="0" smtClean="0">
              <a:solidFill>
                <a:schemeClr val="bg1"/>
              </a:solidFill>
              <a:latin typeface="Neutra Display Titling" pitchFamily="2" charset="0"/>
            </a:endParaRPr>
          </a:p>
        </p:txBody>
      </p:sp>
      <p:cxnSp>
        <p:nvCxnSpPr>
          <p:cNvPr id="34"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CasellaDiTesto 28"/>
          <p:cNvSpPr txBox="1"/>
          <p:nvPr/>
        </p:nvSpPr>
        <p:spPr>
          <a:xfrm>
            <a:off x="128166" y="-18532"/>
            <a:ext cx="672448" cy="400110"/>
          </a:xfrm>
          <a:prstGeom prst="rect">
            <a:avLst/>
          </a:prstGeom>
          <a:noFill/>
        </p:spPr>
        <p:txBody>
          <a:bodyPr wrap="square" rtlCol="0">
            <a:spAutoFit/>
          </a:bodyPr>
          <a:lstStyle/>
          <a:p>
            <a:r>
              <a:rPr lang="vi-VN" sz="2000" dirty="0" smtClean="0">
                <a:solidFill>
                  <a:schemeClr val="bg1"/>
                </a:solidFill>
                <a:latin typeface="Neutra Display Titling" pitchFamily="2" charset="0"/>
              </a:rPr>
              <a:t>25</a:t>
            </a:r>
            <a:endParaRPr lang="it-IT" sz="2000" dirty="0" smtClean="0">
              <a:solidFill>
                <a:schemeClr val="bg1"/>
              </a:solidFill>
              <a:latin typeface="Neutra Display Titling" pitchFamily="2" charset="0"/>
            </a:endParaRPr>
          </a:p>
        </p:txBody>
      </p:sp>
      <p:grpSp>
        <p:nvGrpSpPr>
          <p:cNvPr id="58" name="Gruppo 66"/>
          <p:cNvGrpSpPr/>
          <p:nvPr/>
        </p:nvGrpSpPr>
        <p:grpSpPr>
          <a:xfrm>
            <a:off x="69802" y="4824226"/>
            <a:ext cx="8964069" cy="299907"/>
            <a:chOff x="6674" y="4723717"/>
            <a:chExt cx="9027197" cy="438714"/>
          </a:xfrm>
        </p:grpSpPr>
        <p:cxnSp>
          <p:nvCxnSpPr>
            <p:cNvPr id="60"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62" name="CasellaDiTesto 73">
              <a:hlinkClick r:id="" action="ppaction://noaction"/>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63" name="CasellaDiTesto 78">
              <a:hlinkClick r:id="rId3"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83" name="CasellaDiTesto 79">
              <a:hlinkClick r:id="" action="ppaction://noaction"/>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84"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85"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86"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87"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asellaDiTesto 4"/>
          <p:cNvSpPr txBox="1"/>
          <p:nvPr/>
        </p:nvSpPr>
        <p:spPr>
          <a:xfrm>
            <a:off x="7123864" y="0"/>
            <a:ext cx="1879971" cy="507831"/>
          </a:xfrm>
          <a:prstGeom prst="rect">
            <a:avLst/>
          </a:prstGeom>
          <a:noFill/>
        </p:spPr>
        <p:txBody>
          <a:bodyPr wrap="square" rtlCol="0">
            <a:spAutoFit/>
          </a:bodyPr>
          <a:lstStyle/>
          <a:p>
            <a:pPr algn="r"/>
            <a:r>
              <a:rPr lang="it-IT"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25" name="CasellaDiTesto 5"/>
          <p:cNvSpPr txBox="1"/>
          <p:nvPr/>
        </p:nvSpPr>
        <p:spPr>
          <a:xfrm>
            <a:off x="7123864" y="323286"/>
            <a:ext cx="2053506" cy="369332"/>
          </a:xfrm>
          <a:prstGeom prst="rect">
            <a:avLst/>
          </a:prstGeom>
          <a:noFill/>
        </p:spPr>
        <p:txBody>
          <a:bodyPr wrap="square" rtlCol="0">
            <a:spAutoFit/>
          </a:bodyPr>
          <a:lstStyle/>
          <a:p>
            <a:pPr algn="r"/>
            <a:r>
              <a:rPr lang="it-IT" sz="900" dirty="0" smtClean="0">
                <a:solidFill>
                  <a:prstClr val="white"/>
                </a:solidFill>
              </a:rPr>
              <a:t>Hotel Management System </a:t>
            </a:r>
          </a:p>
          <a:p>
            <a:pPr algn="r"/>
            <a:r>
              <a:rPr lang="it-IT" sz="900" dirty="0" smtClean="0">
                <a:solidFill>
                  <a:prstClr val="white"/>
                </a:solidFill>
              </a:rPr>
              <a:t>Integrated</a:t>
            </a:r>
            <a:endParaRPr lang="en-US" sz="900" dirty="0">
              <a:solidFill>
                <a:prstClr val="white"/>
              </a:solidFill>
            </a:endParaRPr>
          </a:p>
        </p:txBody>
      </p:sp>
    </p:spTree>
    <p:extLst>
      <p:ext uri="{BB962C8B-B14F-4D97-AF65-F5344CB8AC3E}">
        <p14:creationId xmlns:p14="http://schemas.microsoft.com/office/powerpoint/2010/main" xmlns="" val="30132309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1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025697" y="1894642"/>
            <a:ext cx="5092607" cy="1354217"/>
          </a:xfrm>
          <a:prstGeom prst="rect">
            <a:avLst/>
          </a:prstGeom>
          <a:noFill/>
        </p:spPr>
        <p:txBody>
          <a:bodyPr wrap="square" rtlCol="0">
            <a:spAutoFit/>
          </a:bodyPr>
          <a:lstStyle/>
          <a:p>
            <a:pPr algn="ctr"/>
            <a:r>
              <a:rPr lang="it-IT" sz="8200" dirty="0" smtClean="0">
                <a:solidFill>
                  <a:schemeClr val="bg1"/>
                </a:solidFill>
                <a:latin typeface="Neutra Display Titling" pitchFamily="2" charset="0"/>
              </a:rPr>
              <a:t>THANKS</a:t>
            </a:r>
            <a:endParaRPr lang="en-US" sz="8200" dirty="0" smtClean="0">
              <a:solidFill>
                <a:schemeClr val="bg1"/>
              </a:solidFill>
              <a:latin typeface="Neutra Display Titling" pitchFamily="2" charset="0"/>
            </a:endParaRPr>
          </a:p>
        </p:txBody>
      </p:sp>
      <p:sp>
        <p:nvSpPr>
          <p:cNvPr id="4" name="CasellaDiTesto 3"/>
          <p:cNvSpPr txBox="1"/>
          <p:nvPr/>
        </p:nvSpPr>
        <p:spPr>
          <a:xfrm>
            <a:off x="2025697" y="2538378"/>
            <a:ext cx="5092608" cy="461665"/>
          </a:xfrm>
          <a:prstGeom prst="rect">
            <a:avLst/>
          </a:prstGeom>
          <a:noFill/>
        </p:spPr>
        <p:txBody>
          <a:bodyPr wrap="square" rtlCol="0">
            <a:spAutoFit/>
          </a:bodyPr>
          <a:lstStyle/>
          <a:p>
            <a:pPr algn="ctr"/>
            <a:r>
              <a:rPr lang="it-IT" sz="2300" dirty="0" smtClean="0">
                <a:solidFill>
                  <a:schemeClr val="bg1"/>
                </a:solidFill>
              </a:rPr>
              <a:t>FOR YOUR ATTENTION</a:t>
            </a:r>
            <a:endParaRPr lang="en-US" sz="2300" dirty="0" smtClean="0">
              <a:solidFill>
                <a:schemeClr val="bg1"/>
              </a:solidFill>
            </a:endParaRPr>
          </a:p>
        </p:txBody>
      </p:sp>
      <p:sp>
        <p:nvSpPr>
          <p:cNvPr id="35" name="CasellaDiTesto 4"/>
          <p:cNvSpPr txBox="1"/>
          <p:nvPr/>
        </p:nvSpPr>
        <p:spPr>
          <a:xfrm>
            <a:off x="119030" y="0"/>
            <a:ext cx="1879971" cy="507831"/>
          </a:xfrm>
          <a:prstGeom prst="rect">
            <a:avLst/>
          </a:prstGeom>
          <a:noFill/>
        </p:spPr>
        <p:txBody>
          <a:bodyPr wrap="square" rtlCol="0">
            <a:spAutoFit/>
          </a:bodyPr>
          <a:lstStyle/>
          <a:p>
            <a:r>
              <a:rPr lang="vi-VN" sz="2700" dirty="0" smtClean="0">
                <a:solidFill>
                  <a:prstClr val="white"/>
                </a:solidFill>
                <a:latin typeface="Neutra Display Titling" pitchFamily="2" charset="0"/>
              </a:rPr>
              <a:t>HMSI</a:t>
            </a:r>
            <a:endParaRPr lang="en-US" sz="2700" dirty="0" smtClean="0">
              <a:solidFill>
                <a:prstClr val="white"/>
              </a:solidFill>
              <a:latin typeface="Neutra Display Titling" pitchFamily="2" charset="0"/>
            </a:endParaRPr>
          </a:p>
        </p:txBody>
      </p:sp>
      <p:sp>
        <p:nvSpPr>
          <p:cNvPr id="36" name="CasellaDiTesto 5"/>
          <p:cNvSpPr txBox="1"/>
          <p:nvPr/>
        </p:nvSpPr>
        <p:spPr>
          <a:xfrm>
            <a:off x="119030" y="346717"/>
            <a:ext cx="2053506" cy="369332"/>
          </a:xfrm>
          <a:prstGeom prst="rect">
            <a:avLst/>
          </a:prstGeom>
          <a:noFill/>
        </p:spPr>
        <p:txBody>
          <a:bodyPr wrap="square" rtlCol="0">
            <a:spAutoFit/>
          </a:bodyPr>
          <a:lstStyle/>
          <a:p>
            <a:r>
              <a:rPr lang="vi-VN" sz="900" dirty="0" smtClean="0">
                <a:solidFill>
                  <a:prstClr val="white"/>
                </a:solidFill>
              </a:rPr>
              <a:t>Hotel Management System Integrated</a:t>
            </a:r>
            <a:endParaRPr lang="en-US" sz="900" dirty="0">
              <a:solidFill>
                <a:prstClr val="white"/>
              </a:solidFill>
            </a:endParaRPr>
          </a:p>
        </p:txBody>
      </p:sp>
      <p:cxnSp>
        <p:nvCxnSpPr>
          <p:cNvPr id="64" name="Connettore 1 7"/>
          <p:cNvCxnSpPr/>
          <p:nvPr/>
        </p:nvCxnSpPr>
        <p:spPr>
          <a:xfrm rot="10800000" flipV="1">
            <a:off x="1482725" y="359999"/>
            <a:ext cx="7437438" cy="166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CasellaDiTesto 28"/>
          <p:cNvSpPr txBox="1"/>
          <p:nvPr/>
        </p:nvSpPr>
        <p:spPr>
          <a:xfrm>
            <a:off x="8353354" y="21512"/>
            <a:ext cx="672448" cy="400110"/>
          </a:xfrm>
          <a:prstGeom prst="rect">
            <a:avLst/>
          </a:prstGeom>
          <a:noFill/>
        </p:spPr>
        <p:txBody>
          <a:bodyPr wrap="square" rtlCol="0">
            <a:spAutoFit/>
          </a:bodyPr>
          <a:lstStyle/>
          <a:p>
            <a:pPr algn="r"/>
            <a:r>
              <a:rPr lang="vi-VN" sz="2000" dirty="0" smtClean="0">
                <a:solidFill>
                  <a:prstClr val="white"/>
                </a:solidFill>
                <a:latin typeface="Neutra Display Titling" pitchFamily="2" charset="0"/>
              </a:rPr>
              <a:t>26</a:t>
            </a:r>
            <a:endParaRPr lang="en-US" sz="2000" dirty="0" smtClean="0">
              <a:solidFill>
                <a:prstClr val="white"/>
              </a:solidFill>
              <a:latin typeface="Neutra Display Titling" pitchFamily="2" charset="0"/>
            </a:endParaRPr>
          </a:p>
        </p:txBody>
      </p:sp>
      <p:grpSp>
        <p:nvGrpSpPr>
          <p:cNvPr id="82" name="Gruppo 66"/>
          <p:cNvGrpSpPr/>
          <p:nvPr/>
        </p:nvGrpSpPr>
        <p:grpSpPr>
          <a:xfrm>
            <a:off x="69802" y="4824226"/>
            <a:ext cx="8964069" cy="299907"/>
            <a:chOff x="6674" y="4723717"/>
            <a:chExt cx="9027197" cy="438714"/>
          </a:xfrm>
        </p:grpSpPr>
        <p:cxnSp>
          <p:nvCxnSpPr>
            <p:cNvPr id="83"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85" name="CasellaDiTesto 73">
              <a:hlinkClick r:id="" action="ppaction://noaction"/>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86" name="CasellaDiTesto 78">
              <a:hlinkClick r:id="rId3"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87" name="CasellaDiTesto 79">
              <a:hlinkClick r:id="" action="ppaction://noaction"/>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88"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89"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90"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91"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2092703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2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2000" fill="hold"/>
                                        <p:tgtEl>
                                          <p:spTgt spid="4">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sellaDiTesto 38"/>
          <p:cNvSpPr txBox="1"/>
          <p:nvPr/>
        </p:nvSpPr>
        <p:spPr>
          <a:xfrm>
            <a:off x="143751" y="223606"/>
            <a:ext cx="2786577" cy="677108"/>
          </a:xfrm>
          <a:prstGeom prst="rect">
            <a:avLst/>
          </a:prstGeom>
          <a:noFill/>
        </p:spPr>
        <p:txBody>
          <a:bodyPr wrap="square" rtlCol="0">
            <a:spAutoFit/>
          </a:bodyPr>
          <a:lstStyle/>
          <a:p>
            <a:r>
              <a:rPr lang="it-IT" sz="3800" smtClean="0">
                <a:solidFill>
                  <a:schemeClr val="bg1"/>
                </a:solidFill>
                <a:latin typeface="Neutra Display Titling" pitchFamily="2" charset="0"/>
              </a:rPr>
              <a:t>ABOUT US</a:t>
            </a:r>
            <a:endParaRPr lang="en-US" sz="3800" err="1" smtClean="0">
              <a:solidFill>
                <a:schemeClr val="bg1"/>
              </a:solidFill>
              <a:latin typeface="Neutra Display Titling" pitchFamily="2" charset="0"/>
            </a:endParaRPr>
          </a:p>
        </p:txBody>
      </p:sp>
      <p:grpSp>
        <p:nvGrpSpPr>
          <p:cNvPr id="2" name="Gruppo 53"/>
          <p:cNvGrpSpPr/>
          <p:nvPr/>
        </p:nvGrpSpPr>
        <p:grpSpPr>
          <a:xfrm>
            <a:off x="250534" y="1472972"/>
            <a:ext cx="2424427" cy="645312"/>
            <a:chOff x="900440" y="1755388"/>
            <a:chExt cx="2424427" cy="645312"/>
          </a:xfrm>
        </p:grpSpPr>
        <p:sp>
          <p:nvSpPr>
            <p:cNvPr id="46" name="CasellaDiTesto 45"/>
            <p:cNvSpPr txBox="1"/>
            <p:nvPr/>
          </p:nvSpPr>
          <p:spPr>
            <a:xfrm>
              <a:off x="900441" y="2239117"/>
              <a:ext cx="2053506" cy="161583"/>
            </a:xfrm>
            <a:prstGeom prst="rect">
              <a:avLst/>
            </a:prstGeom>
            <a:noFill/>
          </p:spPr>
          <p:txBody>
            <a:bodyPr wrap="square" lIns="0" tIns="0" rIns="0" bIns="0" rtlCol="0">
              <a:spAutoFit/>
            </a:bodyPr>
            <a:lstStyle/>
            <a:p>
              <a:r>
                <a:rPr lang="vi-VN" sz="1050" dirty="0" smtClean="0">
                  <a:solidFill>
                    <a:schemeClr val="bg1"/>
                  </a:solidFill>
                </a:rPr>
                <a:t>PROJECT TEAM MEMBERS</a:t>
              </a:r>
              <a:endParaRPr lang="en-US" sz="1050" dirty="0" smtClean="0">
                <a:solidFill>
                  <a:schemeClr val="bg1"/>
                </a:solidFill>
              </a:endParaRPr>
            </a:p>
          </p:txBody>
        </p:sp>
        <p:sp>
          <p:nvSpPr>
            <p:cNvPr id="38" name="CasellaDiTesto 37"/>
            <p:cNvSpPr txBox="1"/>
            <p:nvPr/>
          </p:nvSpPr>
          <p:spPr>
            <a:xfrm>
              <a:off x="900440" y="1755388"/>
              <a:ext cx="2424427" cy="153888"/>
            </a:xfrm>
            <a:prstGeom prst="rect">
              <a:avLst/>
            </a:prstGeom>
            <a:noFill/>
          </p:spPr>
          <p:txBody>
            <a:bodyPr wrap="square" lIns="0" tIns="0" rIns="0" bIns="0" rtlCol="0">
              <a:spAutoFit/>
            </a:bodyPr>
            <a:lstStyle/>
            <a:p>
              <a:pPr>
                <a:lnSpc>
                  <a:spcPts val="1200"/>
                </a:lnSpc>
              </a:pPr>
              <a:endParaRPr lang="en-US" sz="1050" dirty="0" smtClean="0">
                <a:solidFill>
                  <a:schemeClr val="bg1"/>
                </a:solidFill>
              </a:endParaRPr>
            </a:p>
          </p:txBody>
        </p:sp>
      </p:grpSp>
      <p:pic>
        <p:nvPicPr>
          <p:cNvPr id="3074" name="Picture 2" descr="L:\Neutra\icons\people_group.png"/>
          <p:cNvPicPr>
            <a:picLocks noChangeAspect="1" noChangeArrowheads="1"/>
          </p:cNvPicPr>
          <p:nvPr/>
        </p:nvPicPr>
        <p:blipFill>
          <a:blip r:embed="rId3"/>
          <a:srcRect/>
          <a:stretch>
            <a:fillRect/>
          </a:stretch>
        </p:blipFill>
        <p:spPr bwMode="auto">
          <a:xfrm>
            <a:off x="141646" y="2095785"/>
            <a:ext cx="1828800" cy="1828800"/>
          </a:xfrm>
          <a:prstGeom prst="rect">
            <a:avLst/>
          </a:prstGeom>
          <a:noFill/>
        </p:spPr>
      </p:pic>
      <p:pic>
        <p:nvPicPr>
          <p:cNvPr id="3075" name="Picture 3" descr="L:\Neutra\icons\person.png"/>
          <p:cNvPicPr>
            <a:picLocks noChangeAspect="1" noChangeArrowheads="1"/>
          </p:cNvPicPr>
          <p:nvPr/>
        </p:nvPicPr>
        <p:blipFill>
          <a:blip r:embed="rId4" cstate="print"/>
          <a:srcRect/>
          <a:stretch>
            <a:fillRect/>
          </a:stretch>
        </p:blipFill>
        <p:spPr bwMode="auto">
          <a:xfrm>
            <a:off x="5563433" y="563631"/>
            <a:ext cx="1083284" cy="1083284"/>
          </a:xfrm>
          <a:prstGeom prst="rect">
            <a:avLst/>
          </a:prstGeom>
          <a:noFill/>
        </p:spPr>
      </p:pic>
      <p:grpSp>
        <p:nvGrpSpPr>
          <p:cNvPr id="90" name="Gruppo 89"/>
          <p:cNvGrpSpPr/>
          <p:nvPr/>
        </p:nvGrpSpPr>
        <p:grpSpPr>
          <a:xfrm>
            <a:off x="5017717" y="830424"/>
            <a:ext cx="1165065" cy="444805"/>
            <a:chOff x="3252421" y="1040525"/>
            <a:chExt cx="2236816" cy="441396"/>
          </a:xfrm>
        </p:grpSpPr>
        <p:sp>
          <p:nvSpPr>
            <p:cNvPr id="48" name="CasellaDiTesto 47"/>
            <p:cNvSpPr txBox="1"/>
            <p:nvPr/>
          </p:nvSpPr>
          <p:spPr>
            <a:xfrm>
              <a:off x="3259378" y="1040525"/>
              <a:ext cx="2229859" cy="324769"/>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LamPT</a:t>
              </a:r>
              <a:endParaRPr lang="en-US" dirty="0" smtClean="0">
                <a:solidFill>
                  <a:schemeClr val="bg1"/>
                </a:solidFill>
                <a:latin typeface="Neutra Display Titling" pitchFamily="2" charset="0"/>
              </a:endParaRPr>
            </a:p>
          </p:txBody>
        </p:sp>
        <p:sp>
          <p:nvSpPr>
            <p:cNvPr id="49" name="CasellaDiTesto 48"/>
            <p:cNvSpPr txBox="1"/>
            <p:nvPr/>
          </p:nvSpPr>
          <p:spPr>
            <a:xfrm>
              <a:off x="3252421" y="1292333"/>
              <a:ext cx="2053507" cy="189588"/>
            </a:xfrm>
            <a:prstGeom prst="rect">
              <a:avLst/>
            </a:prstGeom>
            <a:noFill/>
          </p:spPr>
          <p:txBody>
            <a:bodyPr wrap="square" lIns="0" tIns="0" rIns="0" bIns="0" rtlCol="0">
              <a:spAutoFit/>
            </a:bodyPr>
            <a:lstStyle/>
            <a:p>
              <a:r>
                <a:rPr lang="it-IT" sz="900" dirty="0" smtClean="0">
                  <a:solidFill>
                    <a:schemeClr val="bg1"/>
                  </a:solidFill>
                </a:rPr>
                <a:t>SUPERVISOR</a:t>
              </a:r>
              <a:endParaRPr lang="en-US" sz="900" dirty="0" smtClean="0">
                <a:solidFill>
                  <a:schemeClr val="bg1"/>
                </a:solidFill>
              </a:endParaRPr>
            </a:p>
          </p:txBody>
        </p:sp>
      </p:grpSp>
      <p:pic>
        <p:nvPicPr>
          <p:cNvPr id="53" name="Picture 3" descr="L:\Neutra\icons\person.png"/>
          <p:cNvPicPr>
            <a:picLocks noChangeAspect="1" noChangeArrowheads="1"/>
          </p:cNvPicPr>
          <p:nvPr/>
        </p:nvPicPr>
        <p:blipFill>
          <a:blip r:embed="rId5" cstate="print"/>
          <a:srcRect/>
          <a:stretch>
            <a:fillRect/>
          </a:stretch>
        </p:blipFill>
        <p:spPr bwMode="auto">
          <a:xfrm>
            <a:off x="3650467" y="2155456"/>
            <a:ext cx="920464" cy="920464"/>
          </a:xfrm>
          <a:prstGeom prst="rect">
            <a:avLst/>
          </a:prstGeom>
          <a:noFill/>
        </p:spPr>
      </p:pic>
      <p:grpSp>
        <p:nvGrpSpPr>
          <p:cNvPr id="91" name="Gruppo 90"/>
          <p:cNvGrpSpPr/>
          <p:nvPr/>
        </p:nvGrpSpPr>
        <p:grpSpPr>
          <a:xfrm>
            <a:off x="2787094" y="2338687"/>
            <a:ext cx="1309892" cy="408039"/>
            <a:chOff x="3252421" y="2862987"/>
            <a:chExt cx="2236816" cy="390307"/>
          </a:xfrm>
        </p:grpSpPr>
        <p:sp>
          <p:nvSpPr>
            <p:cNvPr id="54" name="CasellaDiTesto 53"/>
            <p:cNvSpPr txBox="1"/>
            <p:nvPr/>
          </p:nvSpPr>
          <p:spPr>
            <a:xfrm>
              <a:off x="3259378" y="2862987"/>
              <a:ext cx="2229859" cy="379177"/>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HuongNM</a:t>
              </a:r>
              <a:endParaRPr lang="en-US" dirty="0" smtClean="0">
                <a:solidFill>
                  <a:schemeClr val="bg1"/>
                </a:solidFill>
                <a:latin typeface="Neutra Display Titling" pitchFamily="2" charset="0"/>
              </a:endParaRPr>
            </a:p>
          </p:txBody>
        </p:sp>
        <p:sp>
          <p:nvSpPr>
            <p:cNvPr id="55" name="CasellaDiTesto 54"/>
            <p:cNvSpPr txBox="1"/>
            <p:nvPr/>
          </p:nvSpPr>
          <p:spPr>
            <a:xfrm>
              <a:off x="3252421" y="3114795"/>
              <a:ext cx="2053506" cy="138499"/>
            </a:xfrm>
            <a:prstGeom prst="rect">
              <a:avLst/>
            </a:prstGeom>
            <a:noFill/>
          </p:spPr>
          <p:txBody>
            <a:bodyPr wrap="square" lIns="0" tIns="0" rIns="0" bIns="0" rtlCol="0">
              <a:spAutoFit/>
            </a:bodyPr>
            <a:lstStyle/>
            <a:p>
              <a:r>
                <a:rPr lang="it-IT" sz="900" dirty="0" smtClean="0">
                  <a:solidFill>
                    <a:schemeClr val="bg1"/>
                  </a:solidFill>
                </a:rPr>
                <a:t>PROJECT MANAGER</a:t>
              </a:r>
              <a:endParaRPr lang="en-US" sz="900" dirty="0" smtClean="0">
                <a:solidFill>
                  <a:schemeClr val="bg1"/>
                </a:solidFill>
              </a:endParaRPr>
            </a:p>
          </p:txBody>
        </p:sp>
      </p:grpSp>
      <p:pic>
        <p:nvPicPr>
          <p:cNvPr id="58" name="Picture 3" descr="L:\Neutra\icons\person.png"/>
          <p:cNvPicPr>
            <a:picLocks noChangeAspect="1" noChangeArrowheads="1"/>
          </p:cNvPicPr>
          <p:nvPr/>
        </p:nvPicPr>
        <p:blipFill>
          <a:blip r:embed="rId5" cstate="print"/>
          <a:srcRect/>
          <a:stretch>
            <a:fillRect/>
          </a:stretch>
        </p:blipFill>
        <p:spPr bwMode="auto">
          <a:xfrm>
            <a:off x="5632702" y="2157489"/>
            <a:ext cx="920464" cy="920464"/>
          </a:xfrm>
          <a:prstGeom prst="rect">
            <a:avLst/>
          </a:prstGeom>
          <a:noFill/>
        </p:spPr>
      </p:pic>
      <p:grpSp>
        <p:nvGrpSpPr>
          <p:cNvPr id="93" name="Gruppo 92"/>
          <p:cNvGrpSpPr/>
          <p:nvPr/>
        </p:nvGrpSpPr>
        <p:grpSpPr>
          <a:xfrm>
            <a:off x="5021791" y="2334760"/>
            <a:ext cx="1305818" cy="394249"/>
            <a:chOff x="6120759" y="2917050"/>
            <a:chExt cx="2229859" cy="539678"/>
          </a:xfrm>
        </p:grpSpPr>
        <p:sp>
          <p:nvSpPr>
            <p:cNvPr id="59" name="CasellaDiTesto 58"/>
            <p:cNvSpPr txBox="1"/>
            <p:nvPr/>
          </p:nvSpPr>
          <p:spPr>
            <a:xfrm>
              <a:off x="6120759" y="2917050"/>
              <a:ext cx="2229859" cy="379177"/>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CuongNC</a:t>
              </a:r>
              <a:endParaRPr lang="en-US" dirty="0" smtClean="0">
                <a:solidFill>
                  <a:schemeClr val="bg1"/>
                </a:solidFill>
                <a:latin typeface="Neutra Display Titling" pitchFamily="2" charset="0"/>
              </a:endParaRPr>
            </a:p>
          </p:txBody>
        </p:sp>
        <p:sp>
          <p:nvSpPr>
            <p:cNvPr id="60" name="CasellaDiTesto 59"/>
            <p:cNvSpPr txBox="1"/>
            <p:nvPr/>
          </p:nvSpPr>
          <p:spPr>
            <a:xfrm>
              <a:off x="6137217" y="3267140"/>
              <a:ext cx="2053507" cy="189588"/>
            </a:xfrm>
            <a:prstGeom prst="rect">
              <a:avLst/>
            </a:prstGeom>
            <a:noFill/>
          </p:spPr>
          <p:txBody>
            <a:bodyPr wrap="square" lIns="0" tIns="0" rIns="0" bIns="0" rtlCol="0">
              <a:spAutoFit/>
            </a:bodyPr>
            <a:lstStyle/>
            <a:p>
              <a:r>
                <a:rPr lang="it-IT" sz="900" dirty="0" smtClean="0">
                  <a:solidFill>
                    <a:schemeClr val="bg1"/>
                  </a:solidFill>
                </a:rPr>
                <a:t>DEVELOPER</a:t>
              </a:r>
              <a:endParaRPr lang="en-US" sz="900" dirty="0" smtClean="0">
                <a:solidFill>
                  <a:schemeClr val="bg1"/>
                </a:solidFill>
              </a:endParaRPr>
            </a:p>
          </p:txBody>
        </p:sp>
      </p:grpSp>
      <p:pic>
        <p:nvPicPr>
          <p:cNvPr id="63" name="Picture 3" descr="L:\Neutra\icons\person.png"/>
          <p:cNvPicPr>
            <a:picLocks noChangeAspect="1" noChangeArrowheads="1"/>
          </p:cNvPicPr>
          <p:nvPr/>
        </p:nvPicPr>
        <p:blipFill>
          <a:blip r:embed="rId5" cstate="print"/>
          <a:srcRect/>
          <a:stretch>
            <a:fillRect/>
          </a:stretch>
        </p:blipFill>
        <p:spPr bwMode="auto">
          <a:xfrm>
            <a:off x="7582972" y="2157489"/>
            <a:ext cx="920464" cy="920464"/>
          </a:xfrm>
          <a:prstGeom prst="rect">
            <a:avLst/>
          </a:prstGeom>
          <a:noFill/>
        </p:spPr>
      </p:pic>
      <p:grpSp>
        <p:nvGrpSpPr>
          <p:cNvPr id="92" name="Gruppo 91"/>
          <p:cNvGrpSpPr/>
          <p:nvPr/>
        </p:nvGrpSpPr>
        <p:grpSpPr>
          <a:xfrm>
            <a:off x="7019387" y="2335114"/>
            <a:ext cx="1309892" cy="451895"/>
            <a:chOff x="6113802" y="1040525"/>
            <a:chExt cx="2236816" cy="390307"/>
          </a:xfrm>
        </p:grpSpPr>
        <p:sp>
          <p:nvSpPr>
            <p:cNvPr id="64" name="CasellaDiTesto 63"/>
            <p:cNvSpPr txBox="1"/>
            <p:nvPr/>
          </p:nvSpPr>
          <p:spPr>
            <a:xfrm>
              <a:off x="6120759" y="1040525"/>
              <a:ext cx="2229859" cy="239247"/>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GiangKQ</a:t>
              </a:r>
              <a:endParaRPr lang="en-US" dirty="0" smtClean="0">
                <a:solidFill>
                  <a:schemeClr val="bg1"/>
                </a:solidFill>
                <a:latin typeface="Neutra Display Titling" pitchFamily="2" charset="0"/>
              </a:endParaRPr>
            </a:p>
          </p:txBody>
        </p:sp>
        <p:sp>
          <p:nvSpPr>
            <p:cNvPr id="65" name="CasellaDiTesto 64"/>
            <p:cNvSpPr txBox="1"/>
            <p:nvPr/>
          </p:nvSpPr>
          <p:spPr>
            <a:xfrm>
              <a:off x="6113802" y="1292333"/>
              <a:ext cx="2053506" cy="138499"/>
            </a:xfrm>
            <a:prstGeom prst="rect">
              <a:avLst/>
            </a:prstGeom>
            <a:noFill/>
          </p:spPr>
          <p:txBody>
            <a:bodyPr wrap="square" lIns="0" tIns="0" rIns="0" bIns="0" rtlCol="0">
              <a:spAutoFit/>
            </a:bodyPr>
            <a:lstStyle/>
            <a:p>
              <a:r>
                <a:rPr lang="it-IT" sz="900" smtClean="0">
                  <a:solidFill>
                    <a:schemeClr val="bg1"/>
                  </a:solidFill>
                </a:rPr>
                <a:t>DEVELOPER</a:t>
              </a:r>
              <a:endParaRPr lang="en-US" sz="900" err="1" smtClean="0">
                <a:solidFill>
                  <a:schemeClr val="bg1"/>
                </a:solidFill>
              </a:endParaRPr>
            </a:p>
          </p:txBody>
        </p:sp>
      </p:grpSp>
      <p:pic>
        <p:nvPicPr>
          <p:cNvPr id="100" name="Picture 3" descr="L:\Neutra\icons\person.png"/>
          <p:cNvPicPr>
            <a:picLocks noChangeAspect="1" noChangeArrowheads="1"/>
          </p:cNvPicPr>
          <p:nvPr/>
        </p:nvPicPr>
        <p:blipFill>
          <a:blip r:embed="rId5" cstate="print"/>
          <a:srcRect/>
          <a:stretch>
            <a:fillRect/>
          </a:stretch>
        </p:blipFill>
        <p:spPr bwMode="auto">
          <a:xfrm>
            <a:off x="3623028" y="3349112"/>
            <a:ext cx="920464" cy="920464"/>
          </a:xfrm>
          <a:prstGeom prst="rect">
            <a:avLst/>
          </a:prstGeom>
          <a:noFill/>
        </p:spPr>
      </p:pic>
      <p:grpSp>
        <p:nvGrpSpPr>
          <p:cNvPr id="101" name="Gruppo 90"/>
          <p:cNvGrpSpPr/>
          <p:nvPr/>
        </p:nvGrpSpPr>
        <p:grpSpPr>
          <a:xfrm>
            <a:off x="2800807" y="3532348"/>
            <a:ext cx="1309892" cy="353776"/>
            <a:chOff x="3252421" y="2862987"/>
            <a:chExt cx="2236816" cy="484274"/>
          </a:xfrm>
        </p:grpSpPr>
        <p:sp>
          <p:nvSpPr>
            <p:cNvPr id="102" name="CasellaDiTesto 53"/>
            <p:cNvSpPr txBox="1"/>
            <p:nvPr/>
          </p:nvSpPr>
          <p:spPr>
            <a:xfrm>
              <a:off x="3259378" y="2862987"/>
              <a:ext cx="2229859" cy="379177"/>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NamNH</a:t>
              </a:r>
              <a:endParaRPr lang="en-US" dirty="0" smtClean="0">
                <a:solidFill>
                  <a:schemeClr val="bg1"/>
                </a:solidFill>
                <a:latin typeface="Neutra Display Titling" pitchFamily="2" charset="0"/>
              </a:endParaRPr>
            </a:p>
          </p:txBody>
        </p:sp>
        <p:sp>
          <p:nvSpPr>
            <p:cNvPr id="103" name="CasellaDiTesto 54"/>
            <p:cNvSpPr txBox="1"/>
            <p:nvPr/>
          </p:nvSpPr>
          <p:spPr>
            <a:xfrm>
              <a:off x="3252421" y="3157673"/>
              <a:ext cx="2053507" cy="189588"/>
            </a:xfrm>
            <a:prstGeom prst="rect">
              <a:avLst/>
            </a:prstGeom>
            <a:noFill/>
          </p:spPr>
          <p:txBody>
            <a:bodyPr wrap="square" lIns="0" tIns="0" rIns="0" bIns="0" rtlCol="0">
              <a:spAutoFit/>
            </a:bodyPr>
            <a:lstStyle/>
            <a:p>
              <a:r>
                <a:rPr lang="it-IT" sz="900" dirty="0" smtClean="0">
                  <a:solidFill>
                    <a:schemeClr val="bg1"/>
                  </a:solidFill>
                </a:rPr>
                <a:t>DEVELOPER</a:t>
              </a:r>
              <a:endParaRPr lang="en-US" sz="900" dirty="0" smtClean="0">
                <a:solidFill>
                  <a:schemeClr val="bg1"/>
                </a:solidFill>
              </a:endParaRPr>
            </a:p>
          </p:txBody>
        </p:sp>
      </p:grpSp>
      <p:pic>
        <p:nvPicPr>
          <p:cNvPr id="104" name="Picture 3" descr="L:\Neutra\icons\person.png"/>
          <p:cNvPicPr>
            <a:picLocks noChangeAspect="1" noChangeArrowheads="1"/>
          </p:cNvPicPr>
          <p:nvPr/>
        </p:nvPicPr>
        <p:blipFill>
          <a:blip r:embed="rId5" cstate="print"/>
          <a:srcRect/>
          <a:stretch>
            <a:fillRect/>
          </a:stretch>
        </p:blipFill>
        <p:spPr bwMode="auto">
          <a:xfrm>
            <a:off x="5642451" y="3349112"/>
            <a:ext cx="920464" cy="920464"/>
          </a:xfrm>
          <a:prstGeom prst="rect">
            <a:avLst/>
          </a:prstGeom>
          <a:noFill/>
        </p:spPr>
      </p:pic>
      <p:grpSp>
        <p:nvGrpSpPr>
          <p:cNvPr id="105" name="Gruppo 92"/>
          <p:cNvGrpSpPr/>
          <p:nvPr/>
        </p:nvGrpSpPr>
        <p:grpSpPr>
          <a:xfrm>
            <a:off x="5035504" y="3488927"/>
            <a:ext cx="1305818" cy="383073"/>
            <a:chOff x="6120759" y="2862987"/>
            <a:chExt cx="2229859" cy="524378"/>
          </a:xfrm>
        </p:grpSpPr>
        <p:sp>
          <p:nvSpPr>
            <p:cNvPr id="106" name="CasellaDiTesto 58"/>
            <p:cNvSpPr txBox="1"/>
            <p:nvPr/>
          </p:nvSpPr>
          <p:spPr>
            <a:xfrm>
              <a:off x="6120759" y="2862987"/>
              <a:ext cx="2229859" cy="379177"/>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PhuongKM</a:t>
              </a:r>
              <a:endParaRPr lang="en-US" dirty="0" smtClean="0">
                <a:solidFill>
                  <a:schemeClr val="bg1"/>
                </a:solidFill>
                <a:latin typeface="Neutra Display Titling" pitchFamily="2" charset="0"/>
              </a:endParaRPr>
            </a:p>
          </p:txBody>
        </p:sp>
        <p:sp>
          <p:nvSpPr>
            <p:cNvPr id="107" name="CasellaDiTesto 59"/>
            <p:cNvSpPr txBox="1"/>
            <p:nvPr/>
          </p:nvSpPr>
          <p:spPr>
            <a:xfrm>
              <a:off x="6130448" y="3197777"/>
              <a:ext cx="2053507" cy="189588"/>
            </a:xfrm>
            <a:prstGeom prst="rect">
              <a:avLst/>
            </a:prstGeom>
            <a:noFill/>
          </p:spPr>
          <p:txBody>
            <a:bodyPr wrap="square" lIns="0" tIns="0" rIns="0" bIns="0" rtlCol="0">
              <a:spAutoFit/>
            </a:bodyPr>
            <a:lstStyle/>
            <a:p>
              <a:r>
                <a:rPr lang="it-IT" sz="900" dirty="0" smtClean="0">
                  <a:solidFill>
                    <a:schemeClr val="bg1"/>
                  </a:solidFill>
                </a:rPr>
                <a:t>TEST LEAD</a:t>
              </a:r>
              <a:endParaRPr lang="en-US" sz="900" dirty="0" smtClean="0">
                <a:solidFill>
                  <a:schemeClr val="bg1"/>
                </a:solidFill>
              </a:endParaRPr>
            </a:p>
          </p:txBody>
        </p:sp>
      </p:grpSp>
      <p:sp>
        <p:nvSpPr>
          <p:cNvPr id="94" name="CasellaDiTesto 4"/>
          <p:cNvSpPr txBox="1"/>
          <p:nvPr/>
        </p:nvSpPr>
        <p:spPr>
          <a:xfrm>
            <a:off x="7123864" y="-40044"/>
            <a:ext cx="1879971" cy="507831"/>
          </a:xfrm>
          <a:prstGeom prst="rect">
            <a:avLst/>
          </a:prstGeom>
          <a:noFill/>
        </p:spPr>
        <p:txBody>
          <a:bodyPr wrap="square" rtlCol="0">
            <a:spAutoFit/>
          </a:bodyPr>
          <a:lstStyle/>
          <a:p>
            <a:pPr algn="r"/>
            <a:r>
              <a:rPr lang="vi-VN"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95" name="CasellaDiTesto 5"/>
          <p:cNvSpPr txBox="1"/>
          <p:nvPr/>
        </p:nvSpPr>
        <p:spPr>
          <a:xfrm>
            <a:off x="6957014" y="306673"/>
            <a:ext cx="2053506" cy="369332"/>
          </a:xfrm>
          <a:prstGeom prst="rect">
            <a:avLst/>
          </a:prstGeom>
          <a:noFill/>
        </p:spPr>
        <p:txBody>
          <a:bodyPr wrap="square" rtlCol="0">
            <a:spAutoFit/>
          </a:bodyPr>
          <a:lstStyle/>
          <a:p>
            <a:pPr algn="r"/>
            <a:r>
              <a:rPr lang="vi-VN" sz="900" dirty="0" smtClean="0">
                <a:solidFill>
                  <a:prstClr val="white"/>
                </a:solidFill>
              </a:rPr>
              <a:t>Hotel Management System Integrated</a:t>
            </a:r>
            <a:endParaRPr lang="en-US" sz="900" dirty="0">
              <a:solidFill>
                <a:prstClr val="white"/>
              </a:solidFill>
            </a:endParaRPr>
          </a:p>
        </p:txBody>
      </p:sp>
      <p:cxnSp>
        <p:nvCxnSpPr>
          <p:cNvPr id="96"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03</a:t>
            </a:r>
            <a:endParaRPr lang="en-US" sz="2000" dirty="0" smtClean="0">
              <a:solidFill>
                <a:schemeClr val="bg1"/>
              </a:solidFill>
              <a:latin typeface="Neutra Display Titling" pitchFamily="2" charset="0"/>
            </a:endParaRPr>
          </a:p>
        </p:txBody>
      </p:sp>
      <p:grpSp>
        <p:nvGrpSpPr>
          <p:cNvPr id="77" name="Gruppo 66"/>
          <p:cNvGrpSpPr/>
          <p:nvPr/>
        </p:nvGrpSpPr>
        <p:grpSpPr>
          <a:xfrm>
            <a:off x="69802" y="4824226"/>
            <a:ext cx="8964069" cy="299907"/>
            <a:chOff x="6674" y="4723717"/>
            <a:chExt cx="9027197" cy="438714"/>
          </a:xfrm>
        </p:grpSpPr>
        <p:cxnSp>
          <p:nvCxnSpPr>
            <p:cNvPr id="78"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START</a:t>
              </a:r>
              <a:endParaRPr lang="en-US" sz="1100" dirty="0" smtClean="0">
                <a:solidFill>
                  <a:srgbClr val="00B0F0"/>
                </a:solidFill>
                <a:latin typeface="Neutra Display Titling" pitchFamily="2" charset="0"/>
              </a:endParaRPr>
            </a:p>
          </p:txBody>
        </p:sp>
        <p:sp>
          <p:nvSpPr>
            <p:cNvPr id="80" name="CasellaDiTesto 73">
              <a:hlinkClick r:id="rId6"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81" name="CasellaDiTesto 78">
              <a:hlinkClick r:id="rId7"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82" name="CasellaDiTesto 79">
              <a:hlinkClick r:id="rId8"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83"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84"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85"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86"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750"/>
                                        <p:tgtEl>
                                          <p:spTgt spid="3075"/>
                                        </p:tgtEl>
                                        <p:attrNameLst>
                                          <p:attrName>ppt_y</p:attrName>
                                        </p:attrNameLst>
                                      </p:cBhvr>
                                      <p:tavLst>
                                        <p:tav tm="0">
                                          <p:val>
                                            <p:strVal val="#ppt_y+#ppt_h*1.125000"/>
                                          </p:val>
                                        </p:tav>
                                        <p:tav tm="100000">
                                          <p:val>
                                            <p:strVal val="#ppt_y"/>
                                          </p:val>
                                        </p:tav>
                                      </p:tavLst>
                                    </p:anim>
                                    <p:animEffect transition="in" filter="wipe(up)">
                                      <p:cBhvr>
                                        <p:cTn id="8" dur="750"/>
                                        <p:tgtEl>
                                          <p:spTgt spid="3075"/>
                                        </p:tgtEl>
                                      </p:cBhvr>
                                    </p:animEffect>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left)">
                                      <p:cBhvr>
                                        <p:cTn id="12" dur="750"/>
                                        <p:tgtEl>
                                          <p:spTgt spid="90"/>
                                        </p:tgtEl>
                                      </p:cBhvr>
                                    </p:animEffect>
                                  </p:childTnLst>
                                </p:cTn>
                              </p:par>
                            </p:childTnLst>
                          </p:cTn>
                        </p:par>
                        <p:par>
                          <p:cTn id="13" fill="hold">
                            <p:stCondLst>
                              <p:cond delay="1500"/>
                            </p:stCondLst>
                            <p:childTnLst>
                              <p:par>
                                <p:cTn id="14" presetID="12" presetClass="entr" presetSubtype="4"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750"/>
                                        <p:tgtEl>
                                          <p:spTgt spid="53"/>
                                        </p:tgtEl>
                                        <p:attrNameLst>
                                          <p:attrName>ppt_y</p:attrName>
                                        </p:attrNameLst>
                                      </p:cBhvr>
                                      <p:tavLst>
                                        <p:tav tm="0">
                                          <p:val>
                                            <p:strVal val="#ppt_y+#ppt_h*1.125000"/>
                                          </p:val>
                                        </p:tav>
                                        <p:tav tm="100000">
                                          <p:val>
                                            <p:strVal val="#ppt_y"/>
                                          </p:val>
                                        </p:tav>
                                      </p:tavLst>
                                    </p:anim>
                                    <p:animEffect transition="in" filter="wipe(up)">
                                      <p:cBhvr>
                                        <p:cTn id="17" dur="750"/>
                                        <p:tgtEl>
                                          <p:spTgt spid="5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wipe(left)">
                                      <p:cBhvr>
                                        <p:cTn id="21" dur="750"/>
                                        <p:tgtEl>
                                          <p:spTgt spid="91"/>
                                        </p:tgtEl>
                                      </p:cBhvr>
                                    </p:animEffect>
                                  </p:childTnLst>
                                </p:cTn>
                              </p:par>
                            </p:childTnLst>
                          </p:cTn>
                        </p:par>
                        <p:par>
                          <p:cTn id="22" fill="hold">
                            <p:stCondLst>
                              <p:cond delay="3000"/>
                            </p:stCondLst>
                            <p:childTnLst>
                              <p:par>
                                <p:cTn id="23" presetID="12" presetClass="entr" presetSubtype="4"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750"/>
                                        <p:tgtEl>
                                          <p:spTgt spid="58"/>
                                        </p:tgtEl>
                                        <p:attrNameLst>
                                          <p:attrName>ppt_y</p:attrName>
                                        </p:attrNameLst>
                                      </p:cBhvr>
                                      <p:tavLst>
                                        <p:tav tm="0">
                                          <p:val>
                                            <p:strVal val="#ppt_y+#ppt_h*1.125000"/>
                                          </p:val>
                                        </p:tav>
                                        <p:tav tm="100000">
                                          <p:val>
                                            <p:strVal val="#ppt_y"/>
                                          </p:val>
                                        </p:tav>
                                      </p:tavLst>
                                    </p:anim>
                                    <p:animEffect transition="in" filter="wipe(up)">
                                      <p:cBhvr>
                                        <p:cTn id="26" dur="750"/>
                                        <p:tgtEl>
                                          <p:spTgt spid="58"/>
                                        </p:tgtEl>
                                      </p:cBhvr>
                                    </p:animEffect>
                                  </p:childTnLst>
                                </p:cTn>
                              </p:par>
                            </p:childTnLst>
                          </p:cTn>
                        </p:par>
                        <p:par>
                          <p:cTn id="27" fill="hold">
                            <p:stCondLst>
                              <p:cond delay="3750"/>
                            </p:stCondLst>
                            <p:childTnLst>
                              <p:par>
                                <p:cTn id="28" presetID="22" presetClass="entr" presetSubtype="8" fill="hold" nodeType="after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wipe(left)">
                                      <p:cBhvr>
                                        <p:cTn id="30" dur="750"/>
                                        <p:tgtEl>
                                          <p:spTgt spid="93"/>
                                        </p:tgtEl>
                                      </p:cBhvr>
                                    </p:animEffect>
                                  </p:childTnLst>
                                </p:cTn>
                              </p:par>
                            </p:childTnLst>
                          </p:cTn>
                        </p:par>
                        <p:par>
                          <p:cTn id="31" fill="hold">
                            <p:stCondLst>
                              <p:cond delay="4500"/>
                            </p:stCondLst>
                            <p:childTnLst>
                              <p:par>
                                <p:cTn id="32" presetID="12" presetClass="entr" presetSubtype="4"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750"/>
                                        <p:tgtEl>
                                          <p:spTgt spid="63"/>
                                        </p:tgtEl>
                                        <p:attrNameLst>
                                          <p:attrName>ppt_y</p:attrName>
                                        </p:attrNameLst>
                                      </p:cBhvr>
                                      <p:tavLst>
                                        <p:tav tm="0">
                                          <p:val>
                                            <p:strVal val="#ppt_y+#ppt_h*1.125000"/>
                                          </p:val>
                                        </p:tav>
                                        <p:tav tm="100000">
                                          <p:val>
                                            <p:strVal val="#ppt_y"/>
                                          </p:val>
                                        </p:tav>
                                      </p:tavLst>
                                    </p:anim>
                                    <p:animEffect transition="in" filter="wipe(up)">
                                      <p:cBhvr>
                                        <p:cTn id="35" dur="750"/>
                                        <p:tgtEl>
                                          <p:spTgt spid="63"/>
                                        </p:tgtEl>
                                      </p:cBhvr>
                                    </p:animEffect>
                                  </p:childTnLst>
                                </p:cTn>
                              </p:par>
                            </p:childTnLst>
                          </p:cTn>
                        </p:par>
                        <p:par>
                          <p:cTn id="36" fill="hold">
                            <p:stCondLst>
                              <p:cond delay="5250"/>
                            </p:stCondLst>
                            <p:childTnLst>
                              <p:par>
                                <p:cTn id="37" presetID="22" presetClass="entr" presetSubtype="8" fill="hold"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left)">
                                      <p:cBhvr>
                                        <p:cTn id="39" dur="750"/>
                                        <p:tgtEl>
                                          <p:spTgt spid="92"/>
                                        </p:tgtEl>
                                      </p:cBhvr>
                                    </p:animEffect>
                                  </p:childTnLst>
                                </p:cTn>
                              </p:par>
                            </p:childTnLst>
                          </p:cTn>
                        </p:par>
                        <p:par>
                          <p:cTn id="40" fill="hold">
                            <p:stCondLst>
                              <p:cond delay="6000"/>
                            </p:stCondLst>
                            <p:childTnLst>
                              <p:par>
                                <p:cTn id="41" presetID="12" presetClass="entr" presetSubtype="4"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750"/>
                                        <p:tgtEl>
                                          <p:spTgt spid="100"/>
                                        </p:tgtEl>
                                        <p:attrNameLst>
                                          <p:attrName>ppt_y</p:attrName>
                                        </p:attrNameLst>
                                      </p:cBhvr>
                                      <p:tavLst>
                                        <p:tav tm="0">
                                          <p:val>
                                            <p:strVal val="#ppt_y+#ppt_h*1.125000"/>
                                          </p:val>
                                        </p:tav>
                                        <p:tav tm="100000">
                                          <p:val>
                                            <p:strVal val="#ppt_y"/>
                                          </p:val>
                                        </p:tav>
                                      </p:tavLst>
                                    </p:anim>
                                    <p:animEffect transition="in" filter="wipe(up)">
                                      <p:cBhvr>
                                        <p:cTn id="44" dur="750"/>
                                        <p:tgtEl>
                                          <p:spTgt spid="100"/>
                                        </p:tgtEl>
                                      </p:cBhvr>
                                    </p:animEffect>
                                  </p:childTnLst>
                                </p:cTn>
                              </p:par>
                            </p:childTnLst>
                          </p:cTn>
                        </p:par>
                        <p:par>
                          <p:cTn id="45" fill="hold">
                            <p:stCondLst>
                              <p:cond delay="6750"/>
                            </p:stCondLst>
                            <p:childTnLst>
                              <p:par>
                                <p:cTn id="46" presetID="22" presetClass="entr" presetSubtype="8" fill="hold" nodeType="after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wipe(left)">
                                      <p:cBhvr>
                                        <p:cTn id="48" dur="750"/>
                                        <p:tgtEl>
                                          <p:spTgt spid="101"/>
                                        </p:tgtEl>
                                      </p:cBhvr>
                                    </p:animEffect>
                                  </p:childTnLst>
                                </p:cTn>
                              </p:par>
                            </p:childTnLst>
                          </p:cTn>
                        </p:par>
                        <p:par>
                          <p:cTn id="49" fill="hold">
                            <p:stCondLst>
                              <p:cond delay="7500"/>
                            </p:stCondLst>
                            <p:childTnLst>
                              <p:par>
                                <p:cTn id="50" presetID="12" presetClass="entr" presetSubtype="4" fill="hold" nodeType="afterEffect">
                                  <p:stCondLst>
                                    <p:cond delay="0"/>
                                  </p:stCondLst>
                                  <p:childTnLst>
                                    <p:set>
                                      <p:cBhvr>
                                        <p:cTn id="51" dur="1" fill="hold">
                                          <p:stCondLst>
                                            <p:cond delay="0"/>
                                          </p:stCondLst>
                                        </p:cTn>
                                        <p:tgtEl>
                                          <p:spTgt spid="104"/>
                                        </p:tgtEl>
                                        <p:attrNameLst>
                                          <p:attrName>style.visibility</p:attrName>
                                        </p:attrNameLst>
                                      </p:cBhvr>
                                      <p:to>
                                        <p:strVal val="visible"/>
                                      </p:to>
                                    </p:set>
                                    <p:anim calcmode="lin" valueType="num">
                                      <p:cBhvr additive="base">
                                        <p:cTn id="52" dur="750"/>
                                        <p:tgtEl>
                                          <p:spTgt spid="104"/>
                                        </p:tgtEl>
                                        <p:attrNameLst>
                                          <p:attrName>ppt_y</p:attrName>
                                        </p:attrNameLst>
                                      </p:cBhvr>
                                      <p:tavLst>
                                        <p:tav tm="0">
                                          <p:val>
                                            <p:strVal val="#ppt_y+#ppt_h*1.125000"/>
                                          </p:val>
                                        </p:tav>
                                        <p:tav tm="100000">
                                          <p:val>
                                            <p:strVal val="#ppt_y"/>
                                          </p:val>
                                        </p:tav>
                                      </p:tavLst>
                                    </p:anim>
                                    <p:animEffect transition="in" filter="wipe(up)">
                                      <p:cBhvr>
                                        <p:cTn id="53" dur="750"/>
                                        <p:tgtEl>
                                          <p:spTgt spid="104"/>
                                        </p:tgtEl>
                                      </p:cBhvr>
                                    </p:animEffect>
                                  </p:childTnLst>
                                </p:cTn>
                              </p:par>
                            </p:childTnLst>
                          </p:cTn>
                        </p:par>
                        <p:par>
                          <p:cTn id="54" fill="hold">
                            <p:stCondLst>
                              <p:cond delay="8250"/>
                            </p:stCondLst>
                            <p:childTnLst>
                              <p:par>
                                <p:cTn id="55" presetID="22" presetClass="entr" presetSubtype="8" fill="hold" nodeType="after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wipe(left)">
                                      <p:cBhvr>
                                        <p:cTn id="57"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sellaDiTesto 38"/>
          <p:cNvSpPr txBox="1"/>
          <p:nvPr/>
        </p:nvSpPr>
        <p:spPr>
          <a:xfrm>
            <a:off x="143751" y="223606"/>
            <a:ext cx="3506716"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THE IDEA</a:t>
            </a:r>
            <a:endParaRPr lang="en-US" sz="3800" dirty="0" smtClean="0">
              <a:solidFill>
                <a:schemeClr val="bg1"/>
              </a:solidFill>
              <a:latin typeface="Neutra Display Titling" pitchFamily="2" charset="0"/>
            </a:endParaRPr>
          </a:p>
        </p:txBody>
      </p:sp>
      <p:grpSp>
        <p:nvGrpSpPr>
          <p:cNvPr id="2" name="Gruppo 53"/>
          <p:cNvGrpSpPr/>
          <p:nvPr/>
        </p:nvGrpSpPr>
        <p:grpSpPr>
          <a:xfrm>
            <a:off x="257492" y="1770448"/>
            <a:ext cx="2481612" cy="1670359"/>
            <a:chOff x="907398" y="1322941"/>
            <a:chExt cx="2229859" cy="1132641"/>
          </a:xfrm>
        </p:grpSpPr>
        <p:sp>
          <p:nvSpPr>
            <p:cNvPr id="40" name="CasellaDiTesto 39"/>
            <p:cNvSpPr txBox="1"/>
            <p:nvPr/>
          </p:nvSpPr>
          <p:spPr>
            <a:xfrm>
              <a:off x="907398" y="1322941"/>
              <a:ext cx="2229859" cy="208698"/>
            </a:xfrm>
            <a:prstGeom prst="rect">
              <a:avLst/>
            </a:prstGeom>
            <a:noFill/>
          </p:spPr>
          <p:txBody>
            <a:bodyPr wrap="square" lIns="0" tIns="0" rIns="0" bIns="0" rtlCol="0">
              <a:spAutoFit/>
            </a:bodyPr>
            <a:lstStyle/>
            <a:p>
              <a:r>
                <a:rPr lang="vi-VN" sz="2000" dirty="0" smtClean="0">
                  <a:solidFill>
                    <a:schemeClr val="bg1"/>
                  </a:solidFill>
                  <a:latin typeface="Neutra Display Titling" pitchFamily="2" charset="0"/>
                </a:rPr>
                <a:t>DEMAND OF TRAVELING</a:t>
              </a:r>
              <a:endParaRPr lang="en-US" sz="2000" dirty="0" smtClean="0">
                <a:solidFill>
                  <a:schemeClr val="bg1"/>
                </a:solidFill>
                <a:latin typeface="Neutra Display Titling" pitchFamily="2" charset="0"/>
              </a:endParaRPr>
            </a:p>
          </p:txBody>
        </p:sp>
        <p:sp>
          <p:nvSpPr>
            <p:cNvPr id="38" name="CasellaDiTesto 37"/>
            <p:cNvSpPr txBox="1"/>
            <p:nvPr/>
          </p:nvSpPr>
          <p:spPr>
            <a:xfrm>
              <a:off x="946193" y="1579051"/>
              <a:ext cx="2152269" cy="876531"/>
            </a:xfrm>
            <a:prstGeom prst="rect">
              <a:avLst/>
            </a:prstGeom>
            <a:noFill/>
          </p:spPr>
          <p:txBody>
            <a:bodyPr wrap="square" lIns="0" tIns="0" rIns="0" bIns="0" rtlCol="0">
              <a:spAutoFit/>
            </a:bodyPr>
            <a:lstStyle/>
            <a:p>
              <a:r>
                <a:rPr lang="en-US" sz="1200" dirty="0">
                  <a:solidFill>
                    <a:schemeClr val="bg1"/>
                  </a:solidFill>
                </a:rPr>
                <a:t>According to report of Vietnam National Administration of Tourism (VNAT</a:t>
              </a:r>
              <a:r>
                <a:rPr lang="en-US" sz="1200" dirty="0" smtClean="0">
                  <a:solidFill>
                    <a:schemeClr val="bg1"/>
                  </a:solidFill>
                </a:rPr>
                <a:t>),</a:t>
              </a:r>
              <a:r>
                <a:rPr lang="en-US" sz="1200" b="1" dirty="0">
                  <a:solidFill>
                    <a:schemeClr val="bg1"/>
                  </a:solidFill>
                  <a:latin typeface="+mj-lt"/>
                </a:rPr>
                <a:t> </a:t>
              </a:r>
              <a:r>
                <a:rPr lang="en-US" sz="1200" b="1" dirty="0">
                  <a:solidFill>
                    <a:schemeClr val="bg1"/>
                  </a:solidFill>
                </a:rPr>
                <a:t>in January </a:t>
              </a:r>
              <a:r>
                <a:rPr lang="en-US" sz="1200" b="1" dirty="0" smtClean="0">
                  <a:solidFill>
                    <a:schemeClr val="bg1"/>
                  </a:solidFill>
                </a:rPr>
                <a:t>2014</a:t>
              </a:r>
              <a:r>
                <a:rPr lang="vi-VN" sz="1200" b="1" dirty="0" smtClean="0">
                  <a:solidFill>
                    <a:schemeClr val="bg1"/>
                  </a:solidFill>
                </a:rPr>
                <a:t> </a:t>
              </a:r>
              <a:r>
                <a:rPr lang="en-US" sz="1200" b="1" dirty="0" smtClean="0">
                  <a:solidFill>
                    <a:schemeClr val="bg1"/>
                  </a:solidFill>
                </a:rPr>
                <a:t>International </a:t>
              </a:r>
              <a:r>
                <a:rPr lang="en-US" sz="1200" b="1" dirty="0">
                  <a:solidFill>
                    <a:schemeClr val="bg1"/>
                  </a:solidFill>
                </a:rPr>
                <a:t>visitors to Vietnam in January estimated 722,349 arrivals, increasing by 20.79% over the same period last year and 7.45% over last month</a:t>
              </a:r>
              <a:r>
                <a:rPr lang="en-GB" sz="1200" dirty="0" smtClean="0">
                  <a:solidFill>
                    <a:schemeClr val="bg1"/>
                  </a:solidFill>
                </a:rPr>
                <a:t>. </a:t>
              </a:r>
              <a:endParaRPr lang="en-GB" sz="1200" dirty="0">
                <a:solidFill>
                  <a:schemeClr val="bg1"/>
                </a:solidFill>
              </a:endParaRPr>
            </a:p>
          </p:txBody>
        </p:sp>
      </p:grpSp>
      <p:sp>
        <p:nvSpPr>
          <p:cNvPr id="72" name="CasellaDiTesto 71"/>
          <p:cNvSpPr txBox="1"/>
          <p:nvPr/>
        </p:nvSpPr>
        <p:spPr>
          <a:xfrm>
            <a:off x="3214570" y="1365470"/>
            <a:ext cx="2505922" cy="276999"/>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FAMOUS LANDSCAPE</a:t>
            </a:r>
            <a:endParaRPr lang="en-US" dirty="0" smtClean="0">
              <a:solidFill>
                <a:schemeClr val="bg1"/>
              </a:solidFill>
              <a:latin typeface="Neutra Display Titling" pitchFamily="2" charset="0"/>
            </a:endParaRPr>
          </a:p>
        </p:txBody>
      </p:sp>
      <p:pic>
        <p:nvPicPr>
          <p:cNvPr id="75" name="Picture 2" descr="L:\Neutra\icons\people_group.png"/>
          <p:cNvPicPr>
            <a:picLocks noChangeAspect="1" noChangeArrowheads="1"/>
          </p:cNvPicPr>
          <p:nvPr/>
        </p:nvPicPr>
        <p:blipFill>
          <a:blip r:embed="rId3" cstate="print"/>
          <a:stretch>
            <a:fillRect/>
          </a:stretch>
        </p:blipFill>
        <p:spPr bwMode="auto">
          <a:xfrm>
            <a:off x="2811857" y="1316948"/>
            <a:ext cx="364579" cy="364579"/>
          </a:xfrm>
          <a:prstGeom prst="rect">
            <a:avLst/>
          </a:prstGeom>
          <a:noFill/>
        </p:spPr>
      </p:pic>
      <p:sp>
        <p:nvSpPr>
          <p:cNvPr id="45" name="CasellaDiTesto 4"/>
          <p:cNvSpPr txBox="1"/>
          <p:nvPr/>
        </p:nvSpPr>
        <p:spPr>
          <a:xfrm>
            <a:off x="7123864" y="-40044"/>
            <a:ext cx="1879971" cy="507831"/>
          </a:xfrm>
          <a:prstGeom prst="rect">
            <a:avLst/>
          </a:prstGeom>
          <a:noFill/>
        </p:spPr>
        <p:txBody>
          <a:bodyPr wrap="square" rtlCol="0">
            <a:spAutoFit/>
          </a:bodyPr>
          <a:lstStyle/>
          <a:p>
            <a:pPr algn="r"/>
            <a:r>
              <a:rPr lang="vi-VN" sz="2700" dirty="0">
                <a:solidFill>
                  <a:schemeClr val="bg1"/>
                </a:solidFill>
                <a:latin typeface="Neutra Display Titling" pitchFamily="2" charset="0"/>
              </a:rPr>
              <a:t>HMSI</a:t>
            </a:r>
            <a:endParaRPr lang="en-US" sz="2700" dirty="0">
              <a:solidFill>
                <a:schemeClr val="bg1"/>
              </a:solidFill>
              <a:latin typeface="Neutra Display Titling" pitchFamily="2" charset="0"/>
            </a:endParaRPr>
          </a:p>
        </p:txBody>
      </p:sp>
      <p:sp>
        <p:nvSpPr>
          <p:cNvPr id="46" name="CasellaDiTesto 5"/>
          <p:cNvSpPr txBox="1"/>
          <p:nvPr/>
        </p:nvSpPr>
        <p:spPr>
          <a:xfrm>
            <a:off x="6957014" y="306673"/>
            <a:ext cx="2053506" cy="369332"/>
          </a:xfrm>
          <a:prstGeom prst="rect">
            <a:avLst/>
          </a:prstGeom>
          <a:noFill/>
        </p:spPr>
        <p:txBody>
          <a:bodyPr wrap="square" rtlCol="0">
            <a:spAutoFit/>
          </a:bodyPr>
          <a:lstStyle/>
          <a:p>
            <a:pPr algn="r"/>
            <a:r>
              <a:rPr lang="vi-VN" sz="900" dirty="0">
                <a:solidFill>
                  <a:prstClr val="white"/>
                </a:solidFill>
              </a:rPr>
              <a:t>Hotel Management System Integrated</a:t>
            </a:r>
            <a:endParaRPr lang="en-US" sz="900" dirty="0">
              <a:solidFill>
                <a:prstClr val="white"/>
              </a:solidFill>
            </a:endParaRPr>
          </a:p>
        </p:txBody>
      </p:sp>
      <p:cxnSp>
        <p:nvCxnSpPr>
          <p:cNvPr id="47"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04</a:t>
            </a:r>
            <a:endParaRPr lang="en-US" sz="2000" dirty="0" smtClean="0">
              <a:solidFill>
                <a:schemeClr val="bg1"/>
              </a:solidFill>
              <a:latin typeface="Neutra Display Titling" pitchFamily="2" charset="0"/>
            </a:endParaRPr>
          </a:p>
        </p:txBody>
      </p:sp>
      <p:grpSp>
        <p:nvGrpSpPr>
          <p:cNvPr id="35" name="Gruppo 66"/>
          <p:cNvGrpSpPr/>
          <p:nvPr/>
        </p:nvGrpSpPr>
        <p:grpSpPr>
          <a:xfrm>
            <a:off x="69802" y="4824226"/>
            <a:ext cx="8964069" cy="299907"/>
            <a:chOff x="6674" y="4723717"/>
            <a:chExt cx="9027197" cy="438714"/>
          </a:xfrm>
        </p:grpSpPr>
        <p:cxnSp>
          <p:nvCxnSpPr>
            <p:cNvPr id="36"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41" name="CasellaDiTesto 73">
              <a:hlinkClick r:id="rId4"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THE IDEA</a:t>
              </a:r>
              <a:endParaRPr lang="en-US" sz="1100" dirty="0">
                <a:solidFill>
                  <a:srgbClr val="00B0F0"/>
                </a:solidFill>
                <a:latin typeface="Neutra Display Titling" pitchFamily="2" charset="0"/>
              </a:endParaRPr>
            </a:p>
          </p:txBody>
        </p:sp>
        <p:sp>
          <p:nvSpPr>
            <p:cNvPr id="42" name="CasellaDiTesto 78">
              <a:hlinkClick r:id="rId5"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43" name="CasellaDiTesto 79">
              <a:hlinkClick r:id="rId6"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44"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54"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55"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56"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76436" y="1844830"/>
            <a:ext cx="2345491" cy="1759118"/>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948150" y="1851348"/>
            <a:ext cx="2619375" cy="17526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sellaDiTesto 38"/>
          <p:cNvSpPr txBox="1"/>
          <p:nvPr/>
        </p:nvSpPr>
        <p:spPr>
          <a:xfrm>
            <a:off x="143751" y="223606"/>
            <a:ext cx="3506716"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THE IDEA</a:t>
            </a:r>
            <a:endParaRPr lang="en-US" sz="3800" dirty="0" smtClean="0">
              <a:solidFill>
                <a:schemeClr val="bg1"/>
              </a:solidFill>
              <a:latin typeface="Neutra Display Titling" pitchFamily="2" charset="0"/>
            </a:endParaRPr>
          </a:p>
        </p:txBody>
      </p:sp>
      <p:grpSp>
        <p:nvGrpSpPr>
          <p:cNvPr id="2" name="Gruppo 53"/>
          <p:cNvGrpSpPr/>
          <p:nvPr/>
        </p:nvGrpSpPr>
        <p:grpSpPr>
          <a:xfrm>
            <a:off x="128166" y="1326392"/>
            <a:ext cx="2985612" cy="1926625"/>
            <a:chOff x="849650" y="1233833"/>
            <a:chExt cx="2997454" cy="656373"/>
          </a:xfrm>
        </p:grpSpPr>
        <p:sp>
          <p:nvSpPr>
            <p:cNvPr id="40" name="CasellaDiTesto 39"/>
            <p:cNvSpPr txBox="1"/>
            <p:nvPr/>
          </p:nvSpPr>
          <p:spPr>
            <a:xfrm>
              <a:off x="849650" y="1233833"/>
              <a:ext cx="2997454" cy="167768"/>
            </a:xfrm>
            <a:prstGeom prst="rect">
              <a:avLst/>
            </a:prstGeom>
            <a:noFill/>
          </p:spPr>
          <p:txBody>
            <a:bodyPr wrap="square" lIns="0" tIns="0" rIns="0" bIns="0" rtlCol="0">
              <a:spAutoFit/>
            </a:bodyPr>
            <a:lstStyle/>
            <a:p>
              <a:r>
                <a:rPr lang="vi-VN" sz="1600" dirty="0" smtClean="0">
                  <a:solidFill>
                    <a:schemeClr val="bg1"/>
                  </a:solidFill>
                </a:rPr>
                <a:t>T</a:t>
              </a:r>
              <a:r>
                <a:rPr lang="en-US" sz="1600" dirty="0" smtClean="0">
                  <a:solidFill>
                    <a:schemeClr val="bg1"/>
                  </a:solidFill>
                </a:rPr>
                <a:t>he </a:t>
              </a:r>
              <a:r>
                <a:rPr lang="en-US" sz="1600" dirty="0">
                  <a:solidFill>
                    <a:schemeClr val="bg1"/>
                  </a:solidFill>
                </a:rPr>
                <a:t>hotel management demand grows up strongly as well</a:t>
              </a:r>
              <a:endParaRPr lang="en-US" sz="1600" dirty="0" smtClean="0">
                <a:solidFill>
                  <a:schemeClr val="bg1"/>
                </a:solidFill>
                <a:latin typeface="Neutra Display Titling" pitchFamily="2" charset="0"/>
              </a:endParaRPr>
            </a:p>
          </p:txBody>
        </p:sp>
        <p:sp>
          <p:nvSpPr>
            <p:cNvPr id="38" name="CasellaDiTesto 37"/>
            <p:cNvSpPr txBox="1"/>
            <p:nvPr/>
          </p:nvSpPr>
          <p:spPr>
            <a:xfrm>
              <a:off x="883274" y="1523214"/>
              <a:ext cx="2449291" cy="366992"/>
            </a:xfrm>
            <a:prstGeom prst="rect">
              <a:avLst/>
            </a:prstGeom>
            <a:noFill/>
          </p:spPr>
          <p:txBody>
            <a:bodyPr wrap="square" lIns="0" tIns="0" rIns="0" bIns="0" rtlCol="0">
              <a:spAutoFit/>
            </a:bodyPr>
            <a:lstStyle/>
            <a:p>
              <a:pPr>
                <a:lnSpc>
                  <a:spcPts val="1200"/>
                </a:lnSpc>
              </a:pPr>
              <a:r>
                <a:rPr lang="en-US" sz="1400" dirty="0">
                  <a:solidFill>
                    <a:schemeClr val="bg1"/>
                  </a:solidFill>
                </a:rPr>
                <a:t>With the high growth rate of tourist’s residence in Vietnam, the hotel management demand grows up strongly as well. Therefore, the application of a hotel management software system is a common </a:t>
              </a:r>
              <a:r>
                <a:rPr lang="en-US" sz="1400" dirty="0" smtClean="0">
                  <a:solidFill>
                    <a:schemeClr val="bg1"/>
                  </a:solidFill>
                </a:rPr>
                <a:t>option</a:t>
              </a:r>
            </a:p>
          </p:txBody>
        </p:sp>
      </p:grpSp>
      <p:sp>
        <p:nvSpPr>
          <p:cNvPr id="43" name="CasellaDiTesto 42"/>
          <p:cNvSpPr txBox="1"/>
          <p:nvPr/>
        </p:nvSpPr>
        <p:spPr>
          <a:xfrm>
            <a:off x="4211720" y="2035948"/>
            <a:ext cx="3143527" cy="276999"/>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Cost</a:t>
            </a:r>
            <a:endParaRPr lang="en-US" dirty="0" smtClean="0">
              <a:solidFill>
                <a:schemeClr val="bg1"/>
              </a:solidFill>
              <a:latin typeface="Neutra Display Titling" pitchFamily="2" charset="0"/>
            </a:endParaRPr>
          </a:p>
        </p:txBody>
      </p:sp>
      <p:sp>
        <p:nvSpPr>
          <p:cNvPr id="44" name="CasellaDiTesto 43"/>
          <p:cNvSpPr txBox="1"/>
          <p:nvPr/>
        </p:nvSpPr>
        <p:spPr>
          <a:xfrm>
            <a:off x="4204762" y="2287756"/>
            <a:ext cx="2686111" cy="507831"/>
          </a:xfrm>
          <a:prstGeom prst="rect">
            <a:avLst/>
          </a:prstGeom>
          <a:noFill/>
        </p:spPr>
        <p:txBody>
          <a:bodyPr wrap="square" lIns="0" tIns="0" rIns="0" bIns="0" rtlCol="0">
            <a:spAutoFit/>
          </a:bodyPr>
          <a:lstStyle/>
          <a:p>
            <a:r>
              <a:rPr lang="vi-VN" sz="1100" dirty="0">
                <a:solidFill>
                  <a:schemeClr val="bg1"/>
                </a:solidFill>
              </a:rPr>
              <a:t>T</a:t>
            </a:r>
            <a:r>
              <a:rPr lang="en-US" sz="1100" dirty="0" smtClean="0">
                <a:solidFill>
                  <a:schemeClr val="bg1"/>
                </a:solidFill>
              </a:rPr>
              <a:t>he </a:t>
            </a:r>
            <a:r>
              <a:rPr lang="en-US" sz="1100" dirty="0">
                <a:solidFill>
                  <a:schemeClr val="bg1"/>
                </a:solidFill>
              </a:rPr>
              <a:t>cost of development, operation, and maintenance is not cheap, especially with small and medium-size hotels</a:t>
            </a:r>
            <a:endParaRPr lang="en-US" sz="1100" dirty="0" smtClean="0">
              <a:solidFill>
                <a:schemeClr val="bg1"/>
              </a:solidFill>
            </a:endParaRPr>
          </a:p>
        </p:txBody>
      </p:sp>
      <p:pic>
        <p:nvPicPr>
          <p:cNvPr id="4098" name="Picture 2" descr="L:\Neutra\icons\index.png"/>
          <p:cNvPicPr>
            <a:picLocks noChangeAspect="1" noChangeArrowheads="1"/>
          </p:cNvPicPr>
          <p:nvPr/>
        </p:nvPicPr>
        <p:blipFill>
          <a:blip r:embed="rId3" cstate="print"/>
          <a:srcRect/>
          <a:stretch>
            <a:fillRect/>
          </a:stretch>
        </p:blipFill>
        <p:spPr bwMode="auto">
          <a:xfrm>
            <a:off x="3228842" y="1827901"/>
            <a:ext cx="975922" cy="975922"/>
          </a:xfrm>
          <a:prstGeom prst="rect">
            <a:avLst/>
          </a:prstGeom>
          <a:noFill/>
        </p:spPr>
      </p:pic>
      <p:sp>
        <p:nvSpPr>
          <p:cNvPr id="50" name="CasellaDiTesto 49"/>
          <p:cNvSpPr txBox="1"/>
          <p:nvPr/>
        </p:nvSpPr>
        <p:spPr>
          <a:xfrm>
            <a:off x="4211720" y="3170943"/>
            <a:ext cx="3143527" cy="276999"/>
          </a:xfrm>
          <a:prstGeom prst="rect">
            <a:avLst/>
          </a:prstGeom>
          <a:noFill/>
        </p:spPr>
        <p:txBody>
          <a:bodyPr wrap="square" lIns="0" tIns="0" rIns="0" bIns="0" rtlCol="0">
            <a:spAutoFit/>
          </a:bodyPr>
          <a:lstStyle/>
          <a:p>
            <a:r>
              <a:rPr lang="vi-VN" dirty="0" smtClean="0">
                <a:solidFill>
                  <a:schemeClr val="bg1"/>
                </a:solidFill>
                <a:latin typeface="Neutra Display Titling" pitchFamily="2" charset="0"/>
              </a:rPr>
              <a:t>Reliability</a:t>
            </a:r>
            <a:endParaRPr lang="en-US" dirty="0" smtClean="0">
              <a:solidFill>
                <a:schemeClr val="bg1"/>
              </a:solidFill>
              <a:latin typeface="Neutra Display Titling" pitchFamily="2" charset="0"/>
            </a:endParaRPr>
          </a:p>
        </p:txBody>
      </p:sp>
      <p:sp>
        <p:nvSpPr>
          <p:cNvPr id="51" name="CasellaDiTesto 50"/>
          <p:cNvSpPr txBox="1"/>
          <p:nvPr/>
        </p:nvSpPr>
        <p:spPr>
          <a:xfrm>
            <a:off x="4197122" y="3422750"/>
            <a:ext cx="3058007" cy="307777"/>
          </a:xfrm>
          <a:prstGeom prst="rect">
            <a:avLst/>
          </a:prstGeom>
          <a:noFill/>
        </p:spPr>
        <p:txBody>
          <a:bodyPr wrap="square" lIns="0" tIns="0" rIns="0" bIns="0" rtlCol="0">
            <a:spAutoFit/>
          </a:bodyPr>
          <a:lstStyle/>
          <a:p>
            <a:pPr>
              <a:lnSpc>
                <a:spcPts val="1200"/>
              </a:lnSpc>
            </a:pPr>
            <a:r>
              <a:rPr lang="vi-VN" sz="1100" dirty="0" smtClean="0">
                <a:solidFill>
                  <a:schemeClr val="bg1"/>
                </a:solidFill>
              </a:rPr>
              <a:t>T</a:t>
            </a:r>
            <a:r>
              <a:rPr lang="en-US" sz="1100" dirty="0" smtClean="0">
                <a:solidFill>
                  <a:schemeClr val="bg1"/>
                </a:solidFill>
              </a:rPr>
              <a:t>he </a:t>
            </a:r>
            <a:r>
              <a:rPr lang="en-US" sz="1100" dirty="0">
                <a:solidFill>
                  <a:schemeClr val="bg1"/>
                </a:solidFill>
              </a:rPr>
              <a:t>reliability and security of the system are always the big issues of any organization</a:t>
            </a:r>
          </a:p>
        </p:txBody>
      </p:sp>
      <p:pic>
        <p:nvPicPr>
          <p:cNvPr id="53" name="Picture 2" descr="L:\Neutra\icons\index.png"/>
          <p:cNvPicPr>
            <a:picLocks noChangeAspect="1" noChangeArrowheads="1"/>
          </p:cNvPicPr>
          <p:nvPr/>
        </p:nvPicPr>
        <p:blipFill>
          <a:blip r:embed="rId3" cstate="print"/>
          <a:srcRect/>
          <a:stretch>
            <a:fillRect/>
          </a:stretch>
        </p:blipFill>
        <p:spPr bwMode="auto">
          <a:xfrm>
            <a:off x="3228842" y="2962896"/>
            <a:ext cx="975922" cy="975922"/>
          </a:xfrm>
          <a:prstGeom prst="rect">
            <a:avLst/>
          </a:prstGeom>
          <a:noFill/>
        </p:spPr>
      </p:pic>
      <p:sp>
        <p:nvSpPr>
          <p:cNvPr id="100" name="CasellaDiTesto 4"/>
          <p:cNvSpPr txBox="1"/>
          <p:nvPr/>
        </p:nvSpPr>
        <p:spPr>
          <a:xfrm>
            <a:off x="7123864" y="-40044"/>
            <a:ext cx="1879971" cy="507831"/>
          </a:xfrm>
          <a:prstGeom prst="rect">
            <a:avLst/>
          </a:prstGeom>
          <a:noFill/>
        </p:spPr>
        <p:txBody>
          <a:bodyPr wrap="square" rtlCol="0">
            <a:spAutoFit/>
          </a:bodyPr>
          <a:lstStyle/>
          <a:p>
            <a:pPr algn="r"/>
            <a:r>
              <a:rPr lang="vi-VN" sz="2700" dirty="0">
                <a:solidFill>
                  <a:schemeClr val="bg1"/>
                </a:solidFill>
                <a:latin typeface="Neutra Display Titling" pitchFamily="2" charset="0"/>
              </a:rPr>
              <a:t>HMSI</a:t>
            </a:r>
            <a:endParaRPr lang="en-US" sz="2700" dirty="0">
              <a:solidFill>
                <a:schemeClr val="bg1"/>
              </a:solidFill>
              <a:latin typeface="Neutra Display Titling" pitchFamily="2" charset="0"/>
            </a:endParaRPr>
          </a:p>
        </p:txBody>
      </p:sp>
      <p:sp>
        <p:nvSpPr>
          <p:cNvPr id="101" name="CasellaDiTesto 5"/>
          <p:cNvSpPr txBox="1"/>
          <p:nvPr/>
        </p:nvSpPr>
        <p:spPr>
          <a:xfrm>
            <a:off x="6957014" y="306673"/>
            <a:ext cx="2053506" cy="369332"/>
          </a:xfrm>
          <a:prstGeom prst="rect">
            <a:avLst/>
          </a:prstGeom>
          <a:noFill/>
        </p:spPr>
        <p:txBody>
          <a:bodyPr wrap="square" rtlCol="0">
            <a:spAutoFit/>
          </a:bodyPr>
          <a:lstStyle/>
          <a:p>
            <a:pPr algn="r"/>
            <a:r>
              <a:rPr lang="vi-VN" sz="900" dirty="0">
                <a:solidFill>
                  <a:prstClr val="white"/>
                </a:solidFill>
              </a:rPr>
              <a:t>Hotel Management System Integrated</a:t>
            </a:r>
            <a:endParaRPr lang="en-US" sz="900" dirty="0">
              <a:solidFill>
                <a:prstClr val="white"/>
              </a:solidFill>
            </a:endParaRPr>
          </a:p>
        </p:txBody>
      </p:sp>
      <p:cxnSp>
        <p:nvCxnSpPr>
          <p:cNvPr id="102"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05</a:t>
            </a:r>
            <a:endParaRPr lang="en-US" sz="2000" dirty="0" smtClean="0">
              <a:solidFill>
                <a:schemeClr val="bg1"/>
              </a:solidFill>
              <a:latin typeface="Neutra Display Titling" pitchFamily="2" charset="0"/>
            </a:endParaRPr>
          </a:p>
        </p:txBody>
      </p:sp>
      <p:grpSp>
        <p:nvGrpSpPr>
          <p:cNvPr id="47" name="Gruppo 66"/>
          <p:cNvGrpSpPr/>
          <p:nvPr/>
        </p:nvGrpSpPr>
        <p:grpSpPr>
          <a:xfrm>
            <a:off x="69802" y="4824226"/>
            <a:ext cx="8964069" cy="299907"/>
            <a:chOff x="6674" y="4723717"/>
            <a:chExt cx="9027197" cy="438714"/>
          </a:xfrm>
        </p:grpSpPr>
        <p:cxnSp>
          <p:nvCxnSpPr>
            <p:cNvPr id="48"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52" name="CasellaDiTesto 73">
              <a:hlinkClick r:id="rId4"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THE IDEA</a:t>
              </a:r>
              <a:endParaRPr lang="en-US" sz="1100" dirty="0">
                <a:solidFill>
                  <a:srgbClr val="00B0F0"/>
                </a:solidFill>
                <a:latin typeface="Neutra Display Titling" pitchFamily="2" charset="0"/>
              </a:endParaRPr>
            </a:p>
          </p:txBody>
        </p:sp>
        <p:sp>
          <p:nvSpPr>
            <p:cNvPr id="57" name="CasellaDiTesto 78">
              <a:hlinkClick r:id="rId5"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70" name="CasellaDiTesto 79">
              <a:hlinkClick r:id="rId6"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71"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72"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73"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74"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left)">
                                      <p:cBhvr>
                                        <p:cTn id="14" dur="500"/>
                                        <p:tgtEl>
                                          <p:spTgt spid="4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left)">
                                      <p:cBhvr>
                                        <p:cTn id="18" dur="500"/>
                                        <p:tgtEl>
                                          <p:spTgt spid="5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4"/>
                                        </p:tgtEl>
                                      </p:cBhvr>
                                    </p:animEffect>
                                    <p:set>
                                      <p:cBhvr>
                                        <p:cTn id="30" dur="1" fill="hold">
                                          <p:stCondLst>
                                            <p:cond delay="499"/>
                                          </p:stCondLst>
                                        </p:cTn>
                                        <p:tgtEl>
                                          <p:spTgt spid="4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51"/>
                                        </p:tgtEl>
                                      </p:cBhvr>
                                    </p:animEffect>
                                    <p:set>
                                      <p:cBhvr>
                                        <p:cTn id="33" dur="1" fill="hold">
                                          <p:stCondLst>
                                            <p:cond delay="499"/>
                                          </p:stCondLst>
                                        </p:cTn>
                                        <p:tgtEl>
                                          <p:spTgt spid="5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53"/>
                                        </p:tgtEl>
                                      </p:cBhvr>
                                    </p:animEffect>
                                    <p:set>
                                      <p:cBhvr>
                                        <p:cTn id="36" dur="1" fill="hold">
                                          <p:stCondLst>
                                            <p:cond delay="499"/>
                                          </p:stCondLst>
                                        </p:cTn>
                                        <p:tgtEl>
                                          <p:spTgt spid="53"/>
                                        </p:tgtEl>
                                        <p:attrNameLst>
                                          <p:attrName>style.visibility</p:attrName>
                                        </p:attrNameLst>
                                      </p:cBhvr>
                                      <p:to>
                                        <p:strVal val="hidden"/>
                                      </p:to>
                                    </p:set>
                                  </p:childTnLst>
                                </p:cTn>
                              </p:par>
                            </p:childTnLst>
                          </p:cTn>
                        </p:par>
                        <p:par>
                          <p:cTn id="37" fill="hold">
                            <p:stCondLst>
                              <p:cond delay="500"/>
                            </p:stCondLst>
                            <p:childTnLst>
                              <p:par>
                                <p:cTn id="38" presetID="42" presetClass="path" presetSubtype="0" accel="50000" decel="50000" fill="hold" grpId="1" nodeType="afterEffect">
                                  <p:stCondLst>
                                    <p:cond delay="0"/>
                                  </p:stCondLst>
                                  <p:childTnLst>
                                    <p:animMotion origin="layout" path="M 4.72222E-6 1.23457E-7 L -0.00157 -0.17191 " pathEditMode="relative" rAng="0" ptsTypes="AA">
                                      <p:cBhvr>
                                        <p:cTn id="39" dur="1000" fill="hold"/>
                                        <p:tgtEl>
                                          <p:spTgt spid="50"/>
                                        </p:tgtEl>
                                        <p:attrNameLst>
                                          <p:attrName>ppt_x</p:attrName>
                                          <p:attrName>ppt_y</p:attrName>
                                        </p:attrNameLst>
                                      </p:cBhvr>
                                      <p:rCtr x="-87" y="-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4" grpId="1"/>
      <p:bldP spid="50" grpId="0"/>
      <p:bldP spid="50" grpId="1"/>
      <p:bldP spid="51" grpId="0"/>
      <p:bldP spid="5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sellaDiTesto 38"/>
          <p:cNvSpPr txBox="1"/>
          <p:nvPr/>
        </p:nvSpPr>
        <p:spPr>
          <a:xfrm>
            <a:off x="143751" y="223606"/>
            <a:ext cx="3506716"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THE IDEA</a:t>
            </a:r>
            <a:endParaRPr lang="en-US" sz="3800" dirty="0" smtClean="0">
              <a:solidFill>
                <a:schemeClr val="bg1"/>
              </a:solidFill>
              <a:latin typeface="Neutra Display Titling" pitchFamily="2" charset="0"/>
            </a:endParaRPr>
          </a:p>
        </p:txBody>
      </p:sp>
      <p:grpSp>
        <p:nvGrpSpPr>
          <p:cNvPr id="49" name="Gruppo 53"/>
          <p:cNvGrpSpPr/>
          <p:nvPr/>
        </p:nvGrpSpPr>
        <p:grpSpPr>
          <a:xfrm>
            <a:off x="233368" y="1167330"/>
            <a:ext cx="2320723" cy="1802570"/>
            <a:chOff x="883274" y="1322941"/>
            <a:chExt cx="2253983" cy="1109963"/>
          </a:xfrm>
        </p:grpSpPr>
        <p:sp>
          <p:nvSpPr>
            <p:cNvPr id="52" name="CasellaDiTesto 39"/>
            <p:cNvSpPr txBox="1"/>
            <p:nvPr/>
          </p:nvSpPr>
          <p:spPr>
            <a:xfrm>
              <a:off x="907398" y="1322941"/>
              <a:ext cx="2229859" cy="170567"/>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OUR PROPOSE</a:t>
              </a:r>
              <a:endParaRPr lang="en-US" dirty="0" smtClean="0">
                <a:solidFill>
                  <a:schemeClr val="bg1"/>
                </a:solidFill>
                <a:latin typeface="Neutra Display Titling" pitchFamily="2" charset="0"/>
              </a:endParaRPr>
            </a:p>
          </p:txBody>
        </p:sp>
        <p:sp>
          <p:nvSpPr>
            <p:cNvPr id="57" name="CasellaDiTesto 37"/>
            <p:cNvSpPr txBox="1"/>
            <p:nvPr/>
          </p:nvSpPr>
          <p:spPr>
            <a:xfrm>
              <a:off x="883274" y="1523214"/>
              <a:ext cx="1956316" cy="909690"/>
            </a:xfrm>
            <a:prstGeom prst="rect">
              <a:avLst/>
            </a:prstGeom>
            <a:noFill/>
          </p:spPr>
          <p:txBody>
            <a:bodyPr wrap="square" lIns="0" tIns="0" rIns="0" bIns="0" rtlCol="0">
              <a:spAutoFit/>
            </a:bodyPr>
            <a:lstStyle/>
            <a:p>
              <a:r>
                <a:rPr lang="en-US" sz="1200" dirty="0">
                  <a:solidFill>
                    <a:schemeClr val="bg1"/>
                  </a:solidFill>
                </a:rPr>
                <a:t>To solve the above situation, in the scope of the project, the</a:t>
              </a:r>
            </a:p>
            <a:p>
              <a:r>
                <a:rPr lang="en-US" sz="1200" dirty="0">
                  <a:solidFill>
                    <a:schemeClr val="bg1"/>
                  </a:solidFill>
                </a:rPr>
                <a:t>Hotel Management System Integration (HMSI) will be built. HMSI is an integrated website that provides hotel management functions for small and medium size </a:t>
              </a:r>
              <a:r>
                <a:rPr lang="en-US" sz="1200" dirty="0" smtClean="0">
                  <a:solidFill>
                    <a:schemeClr val="bg1"/>
                  </a:solidFill>
                </a:rPr>
                <a:t>hotels.</a:t>
              </a:r>
              <a:endParaRPr lang="en-US" sz="1200" dirty="0">
                <a:solidFill>
                  <a:schemeClr val="bg1"/>
                </a:solidFill>
              </a:endParaRPr>
            </a:p>
          </p:txBody>
        </p:sp>
      </p:grpSp>
      <p:sp>
        <p:nvSpPr>
          <p:cNvPr id="36" name="CasellaDiTesto 4"/>
          <p:cNvSpPr txBox="1"/>
          <p:nvPr/>
        </p:nvSpPr>
        <p:spPr>
          <a:xfrm>
            <a:off x="7123864" y="-40044"/>
            <a:ext cx="1879971" cy="507831"/>
          </a:xfrm>
          <a:prstGeom prst="rect">
            <a:avLst/>
          </a:prstGeom>
          <a:noFill/>
        </p:spPr>
        <p:txBody>
          <a:bodyPr wrap="square" rtlCol="0">
            <a:spAutoFit/>
          </a:bodyPr>
          <a:lstStyle/>
          <a:p>
            <a:pPr algn="r"/>
            <a:r>
              <a:rPr lang="vi-VN" sz="2700" dirty="0">
                <a:solidFill>
                  <a:schemeClr val="bg1"/>
                </a:solidFill>
                <a:latin typeface="Neutra Display Titling" pitchFamily="2" charset="0"/>
              </a:rPr>
              <a:t>HMSI</a:t>
            </a:r>
            <a:endParaRPr lang="en-US" sz="2700" dirty="0">
              <a:solidFill>
                <a:schemeClr val="bg1"/>
              </a:solidFill>
              <a:latin typeface="Neutra Display Titling" pitchFamily="2" charset="0"/>
            </a:endParaRPr>
          </a:p>
        </p:txBody>
      </p:sp>
      <p:sp>
        <p:nvSpPr>
          <p:cNvPr id="37" name="CasellaDiTesto 5"/>
          <p:cNvSpPr txBox="1"/>
          <p:nvPr/>
        </p:nvSpPr>
        <p:spPr>
          <a:xfrm>
            <a:off x="6957014" y="306673"/>
            <a:ext cx="2053506" cy="369332"/>
          </a:xfrm>
          <a:prstGeom prst="rect">
            <a:avLst/>
          </a:prstGeom>
          <a:noFill/>
        </p:spPr>
        <p:txBody>
          <a:bodyPr wrap="square" rtlCol="0">
            <a:spAutoFit/>
          </a:bodyPr>
          <a:lstStyle/>
          <a:p>
            <a:pPr algn="r"/>
            <a:r>
              <a:rPr lang="vi-VN" sz="900" dirty="0">
                <a:solidFill>
                  <a:prstClr val="white"/>
                </a:solidFill>
              </a:rPr>
              <a:t>Hotel Management System Integrated</a:t>
            </a:r>
            <a:endParaRPr lang="en-US" sz="900" dirty="0">
              <a:solidFill>
                <a:prstClr val="white"/>
              </a:solidFill>
            </a:endParaRPr>
          </a:p>
        </p:txBody>
      </p:sp>
      <p:cxnSp>
        <p:nvCxnSpPr>
          <p:cNvPr id="38"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0</a:t>
            </a:r>
            <a:r>
              <a:rPr lang="vi-VN" sz="2000" dirty="0" smtClean="0">
                <a:solidFill>
                  <a:schemeClr val="bg1"/>
                </a:solidFill>
                <a:latin typeface="Neutra Display Titling" pitchFamily="2" charset="0"/>
              </a:rPr>
              <a:t>6</a:t>
            </a:r>
            <a:endParaRPr lang="en-US" sz="2000" dirty="0" smtClean="0">
              <a:solidFill>
                <a:schemeClr val="bg1"/>
              </a:solidFill>
              <a:latin typeface="Neutra Display Titling" pitchFamily="2" charset="0"/>
            </a:endParaRPr>
          </a:p>
        </p:txBody>
      </p:sp>
      <p:grpSp>
        <p:nvGrpSpPr>
          <p:cNvPr id="28" name="Gruppo 66"/>
          <p:cNvGrpSpPr/>
          <p:nvPr/>
        </p:nvGrpSpPr>
        <p:grpSpPr>
          <a:xfrm>
            <a:off x="69802" y="4824226"/>
            <a:ext cx="8964069" cy="299907"/>
            <a:chOff x="6674" y="4723717"/>
            <a:chExt cx="9027197" cy="438714"/>
          </a:xfrm>
        </p:grpSpPr>
        <p:cxnSp>
          <p:nvCxnSpPr>
            <p:cNvPr id="29"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31" name="CasellaDiTesto 73">
              <a:hlinkClick r:id="rId3"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THE IDEA</a:t>
              </a:r>
              <a:endParaRPr lang="en-US" sz="1100" dirty="0">
                <a:solidFill>
                  <a:srgbClr val="00B0F0"/>
                </a:solidFill>
                <a:latin typeface="Neutra Display Titling" pitchFamily="2" charset="0"/>
              </a:endParaRPr>
            </a:p>
          </p:txBody>
        </p:sp>
        <p:sp>
          <p:nvSpPr>
            <p:cNvPr id="32" name="CasellaDiTesto 78">
              <a:hlinkClick r:id="rId4"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PLAN</a:t>
              </a:r>
              <a:endParaRPr lang="en-US" sz="1100" dirty="0" smtClean="0">
                <a:solidFill>
                  <a:schemeClr val="bg1"/>
                </a:solidFill>
                <a:latin typeface="Neutra Display Titling" pitchFamily="2" charset="0"/>
              </a:endParaRPr>
            </a:p>
          </p:txBody>
        </p:sp>
        <p:sp>
          <p:nvSpPr>
            <p:cNvPr id="33" name="CasellaDiTesto 79">
              <a:hlinkClick r:id="rId5"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34"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35"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54"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59"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ight Arrow 1"/>
          <p:cNvSpPr/>
          <p:nvPr/>
        </p:nvSpPr>
        <p:spPr>
          <a:xfrm>
            <a:off x="3528328" y="1448964"/>
            <a:ext cx="408673" cy="27978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67718" y="1351754"/>
            <a:ext cx="4106035" cy="523220"/>
          </a:xfrm>
          <a:prstGeom prst="rect">
            <a:avLst/>
          </a:prstGeom>
          <a:noFill/>
        </p:spPr>
        <p:txBody>
          <a:bodyPr wrap="square" rtlCol="0">
            <a:spAutoFit/>
          </a:bodyPr>
          <a:lstStyle/>
          <a:p>
            <a:r>
              <a:rPr lang="vi-VN" sz="1400" dirty="0" smtClean="0">
                <a:solidFill>
                  <a:schemeClr val="bg1"/>
                </a:solidFill>
              </a:rPr>
              <a:t>T</a:t>
            </a:r>
            <a:r>
              <a:rPr lang="en-US" sz="1400" dirty="0" smtClean="0">
                <a:solidFill>
                  <a:schemeClr val="bg1"/>
                </a:solidFill>
              </a:rPr>
              <a:t>he </a:t>
            </a:r>
            <a:r>
              <a:rPr lang="en-US" sz="1400" dirty="0">
                <a:solidFill>
                  <a:schemeClr val="bg1"/>
                </a:solidFill>
              </a:rPr>
              <a:t>hotels do not need to invest money for developing their own software </a:t>
            </a:r>
            <a:r>
              <a:rPr lang="en-US" sz="1400" dirty="0" smtClean="0">
                <a:solidFill>
                  <a:schemeClr val="bg1"/>
                </a:solidFill>
              </a:rPr>
              <a:t>system</a:t>
            </a:r>
            <a:r>
              <a:rPr lang="vi-VN" sz="1100" dirty="0" smtClean="0">
                <a:solidFill>
                  <a:schemeClr val="bg1"/>
                </a:solidFill>
              </a:rPr>
              <a:t>.</a:t>
            </a:r>
            <a:endParaRPr lang="en-US" sz="1100" dirty="0" smtClean="0">
              <a:solidFill>
                <a:schemeClr val="bg1">
                  <a:lumMod val="85000"/>
                </a:schemeClr>
              </a:solidFill>
              <a:latin typeface="Puritan 2.0" pitchFamily="50" charset="2"/>
            </a:endParaRPr>
          </a:p>
        </p:txBody>
      </p:sp>
      <p:sp>
        <p:nvSpPr>
          <p:cNvPr id="5" name="TextBox 4"/>
          <p:cNvSpPr txBox="1"/>
          <p:nvPr/>
        </p:nvSpPr>
        <p:spPr>
          <a:xfrm>
            <a:off x="4387171" y="2020105"/>
            <a:ext cx="3907993" cy="307777"/>
          </a:xfrm>
          <a:prstGeom prst="rect">
            <a:avLst/>
          </a:prstGeom>
          <a:noFill/>
        </p:spPr>
        <p:txBody>
          <a:bodyPr wrap="none" rtlCol="0">
            <a:spAutoFit/>
          </a:bodyPr>
          <a:lstStyle/>
          <a:p>
            <a:r>
              <a:rPr lang="vi-VN" sz="1400" dirty="0">
                <a:solidFill>
                  <a:schemeClr val="bg1"/>
                </a:solidFill>
              </a:rPr>
              <a:t>J</a:t>
            </a:r>
            <a:r>
              <a:rPr lang="en-US" sz="1400" dirty="0" err="1" smtClean="0">
                <a:solidFill>
                  <a:schemeClr val="bg1"/>
                </a:solidFill>
              </a:rPr>
              <a:t>ust</a:t>
            </a:r>
            <a:r>
              <a:rPr lang="vi-VN" sz="1400" dirty="0" smtClean="0">
                <a:solidFill>
                  <a:schemeClr val="bg1"/>
                </a:solidFill>
              </a:rPr>
              <a:t> </a:t>
            </a:r>
            <a:r>
              <a:rPr lang="en-US" sz="1400" dirty="0" smtClean="0">
                <a:solidFill>
                  <a:schemeClr val="bg1"/>
                </a:solidFill>
              </a:rPr>
              <a:t>register </a:t>
            </a:r>
            <a:r>
              <a:rPr lang="en-US" sz="1400" dirty="0">
                <a:solidFill>
                  <a:schemeClr val="bg1"/>
                </a:solidFill>
              </a:rPr>
              <a:t>a service with small monthly payment</a:t>
            </a:r>
            <a:endParaRPr lang="en-US" sz="1400" dirty="0" smtClean="0">
              <a:solidFill>
                <a:schemeClr val="bg1">
                  <a:lumMod val="85000"/>
                </a:schemeClr>
              </a:solidFill>
              <a:latin typeface="Puritan 2.0" pitchFamily="50" charset="2"/>
            </a:endParaRPr>
          </a:p>
        </p:txBody>
      </p:sp>
      <p:sp>
        <p:nvSpPr>
          <p:cNvPr id="6" name="TextBox 5"/>
          <p:cNvSpPr txBox="1"/>
          <p:nvPr/>
        </p:nvSpPr>
        <p:spPr>
          <a:xfrm>
            <a:off x="4406008" y="2543308"/>
            <a:ext cx="3577759" cy="523220"/>
          </a:xfrm>
          <a:prstGeom prst="rect">
            <a:avLst/>
          </a:prstGeom>
          <a:noFill/>
        </p:spPr>
        <p:txBody>
          <a:bodyPr wrap="square" rtlCol="0">
            <a:spAutoFit/>
          </a:bodyPr>
          <a:lstStyle/>
          <a:p>
            <a:r>
              <a:rPr lang="vi-VN" sz="1400" dirty="0" smtClean="0">
                <a:solidFill>
                  <a:schemeClr val="bg1"/>
                </a:solidFill>
              </a:rPr>
              <a:t>L</a:t>
            </a:r>
            <a:r>
              <a:rPr lang="en-US" sz="1400" dirty="0" smtClean="0">
                <a:solidFill>
                  <a:schemeClr val="bg1"/>
                </a:solidFill>
              </a:rPr>
              <a:t>eave </a:t>
            </a:r>
            <a:r>
              <a:rPr lang="en-US" sz="1400" dirty="0">
                <a:solidFill>
                  <a:schemeClr val="bg1"/>
                </a:solidFill>
              </a:rPr>
              <a:t>behind all the difficulties of hosting and maintenance their own system</a:t>
            </a:r>
            <a:endParaRPr lang="en-US" sz="1400" dirty="0" smtClean="0">
              <a:solidFill>
                <a:schemeClr val="bg1">
                  <a:lumMod val="85000"/>
                </a:schemeClr>
              </a:solidFill>
              <a:latin typeface="Puritan 2.0" pitchFamily="50" charset="2"/>
            </a:endParaRPr>
          </a:p>
        </p:txBody>
      </p:sp>
      <p:sp>
        <p:nvSpPr>
          <p:cNvPr id="56" name="Right Arrow 55"/>
          <p:cNvSpPr/>
          <p:nvPr/>
        </p:nvSpPr>
        <p:spPr>
          <a:xfrm>
            <a:off x="3554810" y="2028856"/>
            <a:ext cx="408673" cy="27978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3554810" y="2658493"/>
            <a:ext cx="408673" cy="27978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6117630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MANAGEMENT PLAN</a:t>
            </a:r>
            <a:endParaRPr lang="en-US" sz="3800" dirty="0" smtClean="0">
              <a:solidFill>
                <a:schemeClr val="bg1"/>
              </a:solidFill>
              <a:latin typeface="Neutra Display Titling" pitchFamily="2" charset="0"/>
            </a:endParaRPr>
          </a:p>
        </p:txBody>
      </p:sp>
      <p:grpSp>
        <p:nvGrpSpPr>
          <p:cNvPr id="69" name="Gruppo 53"/>
          <p:cNvGrpSpPr/>
          <p:nvPr/>
        </p:nvGrpSpPr>
        <p:grpSpPr>
          <a:xfrm>
            <a:off x="233368" y="1167327"/>
            <a:ext cx="2320723" cy="1864124"/>
            <a:chOff x="883274" y="1322941"/>
            <a:chExt cx="2253983" cy="1147867"/>
          </a:xfrm>
        </p:grpSpPr>
        <p:sp>
          <p:nvSpPr>
            <p:cNvPr id="70" name="CasellaDiTesto 39"/>
            <p:cNvSpPr txBox="1"/>
            <p:nvPr/>
          </p:nvSpPr>
          <p:spPr>
            <a:xfrm>
              <a:off x="907398" y="1322941"/>
              <a:ext cx="2229859" cy="276999"/>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SOFTWARE PROCESS MODEL</a:t>
              </a:r>
              <a:endParaRPr lang="en-US" dirty="0" smtClean="0">
                <a:solidFill>
                  <a:schemeClr val="bg1"/>
                </a:solidFill>
                <a:latin typeface="Neutra Display Titling" pitchFamily="2" charset="0"/>
              </a:endParaRPr>
            </a:p>
          </p:txBody>
        </p:sp>
        <p:sp>
          <p:nvSpPr>
            <p:cNvPr id="71" name="CasellaDiTesto 37"/>
            <p:cNvSpPr txBox="1"/>
            <p:nvPr/>
          </p:nvSpPr>
          <p:spPr>
            <a:xfrm>
              <a:off x="883274" y="1523214"/>
              <a:ext cx="1956316" cy="947594"/>
            </a:xfrm>
            <a:prstGeom prst="rect">
              <a:avLst/>
            </a:prstGeom>
            <a:noFill/>
          </p:spPr>
          <p:txBody>
            <a:bodyPr wrap="square" lIns="0" tIns="0" rIns="0" bIns="0" rtlCol="0">
              <a:spAutoFit/>
            </a:bodyPr>
            <a:lstStyle/>
            <a:p>
              <a:pPr>
                <a:lnSpc>
                  <a:spcPts val="1200"/>
                </a:lnSpc>
              </a:pPr>
              <a:r>
                <a:rPr lang="en-US" sz="1050" dirty="0">
                  <a:solidFill>
                    <a:schemeClr val="bg1"/>
                  </a:solidFill>
                </a:rPr>
                <a:t>The </a:t>
              </a:r>
              <a:r>
                <a:rPr lang="en-US" sz="1050" b="1" dirty="0">
                  <a:solidFill>
                    <a:schemeClr val="bg1"/>
                  </a:solidFill>
                </a:rPr>
                <a:t>waterfall mode</a:t>
              </a:r>
              <a:r>
                <a:rPr lang="en-US" sz="1050" dirty="0">
                  <a:solidFill>
                    <a:schemeClr val="bg1"/>
                  </a:solidFill>
                </a:rPr>
                <a:t>l is a sequential design process, often used in software development processes, in which progress is seen as flowing steadily downwards (like a waterfall) through the phases of Conception, Initiation, Analysis, Design, Construction, Testing, Production/Implementation, and Maintenance.</a:t>
              </a:r>
              <a:endParaRPr lang="en-US" sz="1050" dirty="0" smtClean="0">
                <a:solidFill>
                  <a:schemeClr val="bg1"/>
                </a:solidFill>
              </a:endParaRPr>
            </a:p>
          </p:txBody>
        </p:sp>
      </p:grpSp>
      <p:pic>
        <p:nvPicPr>
          <p:cNvPr id="7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50193" y="3170180"/>
            <a:ext cx="1554480" cy="1554480"/>
          </a:xfrm>
          <a:prstGeom prst="rect">
            <a:avLst/>
          </a:prstGeom>
          <a:noFill/>
        </p:spPr>
      </p:pic>
      <p:sp>
        <p:nvSpPr>
          <p:cNvPr id="96" name="CasellaDiTesto 4"/>
          <p:cNvSpPr txBox="1"/>
          <p:nvPr/>
        </p:nvSpPr>
        <p:spPr>
          <a:xfrm>
            <a:off x="7123864" y="-40044"/>
            <a:ext cx="1879971" cy="507831"/>
          </a:xfrm>
          <a:prstGeom prst="rect">
            <a:avLst/>
          </a:prstGeom>
          <a:noFill/>
        </p:spPr>
        <p:txBody>
          <a:bodyPr wrap="square" rtlCol="0">
            <a:spAutoFit/>
          </a:bodyPr>
          <a:lstStyle/>
          <a:p>
            <a:pPr algn="r"/>
            <a:r>
              <a:rPr lang="vi-VN"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97" name="CasellaDiTesto 5"/>
          <p:cNvSpPr txBox="1"/>
          <p:nvPr/>
        </p:nvSpPr>
        <p:spPr>
          <a:xfrm>
            <a:off x="6957014" y="306673"/>
            <a:ext cx="2053506" cy="369332"/>
          </a:xfrm>
          <a:prstGeom prst="rect">
            <a:avLst/>
          </a:prstGeom>
          <a:noFill/>
        </p:spPr>
        <p:txBody>
          <a:bodyPr wrap="square" rtlCol="0">
            <a:spAutoFit/>
          </a:bodyPr>
          <a:lstStyle/>
          <a:p>
            <a:pPr algn="r"/>
            <a:r>
              <a:rPr lang="vi-VN" sz="900" dirty="0" smtClean="0">
                <a:solidFill>
                  <a:prstClr val="white"/>
                </a:solidFill>
              </a:rPr>
              <a:t>Hotel Management System Integrated</a:t>
            </a:r>
            <a:endParaRPr lang="en-US" sz="900" dirty="0">
              <a:solidFill>
                <a:prstClr val="white"/>
              </a:solidFill>
            </a:endParaRPr>
          </a:p>
        </p:txBody>
      </p:sp>
      <p:cxnSp>
        <p:nvCxnSpPr>
          <p:cNvPr id="98"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0</a:t>
            </a:r>
            <a:r>
              <a:rPr lang="vi-VN" sz="2000" dirty="0" smtClean="0">
                <a:solidFill>
                  <a:schemeClr val="bg1"/>
                </a:solidFill>
                <a:latin typeface="Neutra Display Titling" pitchFamily="2" charset="0"/>
              </a:rPr>
              <a:t>7</a:t>
            </a:r>
            <a:endParaRPr lang="en-US" sz="2000" dirty="0" smtClean="0">
              <a:solidFill>
                <a:schemeClr val="bg1"/>
              </a:solidFill>
              <a:latin typeface="Neutra Display Titling" pitchFamily="2" charset="0"/>
            </a:endParaRPr>
          </a:p>
        </p:txBody>
      </p:sp>
      <p:grpSp>
        <p:nvGrpSpPr>
          <p:cNvPr id="82" name="Gruppo 66"/>
          <p:cNvGrpSpPr/>
          <p:nvPr/>
        </p:nvGrpSpPr>
        <p:grpSpPr>
          <a:xfrm>
            <a:off x="69802" y="4824226"/>
            <a:ext cx="8964069" cy="299907"/>
            <a:chOff x="6674" y="4723717"/>
            <a:chExt cx="9027197" cy="438714"/>
          </a:xfrm>
        </p:grpSpPr>
        <p:cxnSp>
          <p:nvCxnSpPr>
            <p:cNvPr id="83"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85" name="CasellaDiTesto 73">
              <a:hlinkClick r:id="rId3"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86" name="CasellaDiTesto 78">
              <a:hlinkClick r:id="rId4"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PLAN</a:t>
              </a:r>
              <a:endParaRPr lang="en-US" sz="1100" dirty="0" smtClean="0">
                <a:solidFill>
                  <a:srgbClr val="00B0F0"/>
                </a:solidFill>
                <a:latin typeface="Neutra Display Titling" pitchFamily="2" charset="0"/>
              </a:endParaRPr>
            </a:p>
          </p:txBody>
        </p:sp>
        <p:sp>
          <p:nvSpPr>
            <p:cNvPr id="87" name="CasellaDiTesto 79">
              <a:hlinkClick r:id="rId5"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88"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89"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90"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91"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ounded Rectangle 2"/>
          <p:cNvSpPr/>
          <p:nvPr/>
        </p:nvSpPr>
        <p:spPr>
          <a:xfrm>
            <a:off x="2724837" y="1025025"/>
            <a:ext cx="1357149" cy="4175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smtClean="0">
                <a:solidFill>
                  <a:schemeClr val="tx1"/>
                </a:solidFill>
              </a:rPr>
              <a:t>Requirement</a:t>
            </a:r>
            <a:endParaRPr lang="en-US" sz="1200" dirty="0">
              <a:solidFill>
                <a:schemeClr val="tx1"/>
              </a:solidFill>
            </a:endParaRPr>
          </a:p>
        </p:txBody>
      </p:sp>
      <p:sp>
        <p:nvSpPr>
          <p:cNvPr id="4" name="Rounded Rectangle 3"/>
          <p:cNvSpPr/>
          <p:nvPr/>
        </p:nvSpPr>
        <p:spPr>
          <a:xfrm>
            <a:off x="3581561" y="1701273"/>
            <a:ext cx="1376143" cy="4175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smtClean="0">
                <a:solidFill>
                  <a:schemeClr val="tx1"/>
                </a:solidFill>
              </a:rPr>
              <a:t>Analysis</a:t>
            </a:r>
            <a:endParaRPr lang="en-US" sz="1200" dirty="0">
              <a:solidFill>
                <a:schemeClr val="tx1"/>
              </a:solidFill>
            </a:endParaRPr>
          </a:p>
        </p:txBody>
      </p:sp>
      <p:sp>
        <p:nvSpPr>
          <p:cNvPr id="5" name="Rounded Rectangle 4"/>
          <p:cNvSpPr/>
          <p:nvPr/>
        </p:nvSpPr>
        <p:spPr>
          <a:xfrm>
            <a:off x="4509485" y="2370241"/>
            <a:ext cx="1381328" cy="4175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smtClean="0">
                <a:solidFill>
                  <a:schemeClr val="tx1"/>
                </a:solidFill>
              </a:rPr>
              <a:t>Design</a:t>
            </a:r>
            <a:endParaRPr lang="en-US" sz="1200" dirty="0">
              <a:solidFill>
                <a:schemeClr val="tx1"/>
              </a:solidFill>
            </a:endParaRPr>
          </a:p>
        </p:txBody>
      </p:sp>
      <p:sp>
        <p:nvSpPr>
          <p:cNvPr id="6" name="Rounded Rectangle 5"/>
          <p:cNvSpPr/>
          <p:nvPr/>
        </p:nvSpPr>
        <p:spPr>
          <a:xfrm>
            <a:off x="6268835" y="3711560"/>
            <a:ext cx="1381328" cy="4269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smtClean="0">
                <a:solidFill>
                  <a:schemeClr val="tx1"/>
                </a:solidFill>
              </a:rPr>
              <a:t>Testing</a:t>
            </a:r>
            <a:endParaRPr lang="en-US" sz="1200" dirty="0">
              <a:solidFill>
                <a:schemeClr val="tx1"/>
              </a:solidFill>
            </a:endParaRPr>
          </a:p>
        </p:txBody>
      </p:sp>
      <p:sp>
        <p:nvSpPr>
          <p:cNvPr id="7" name="Rounded Rectangle 6"/>
          <p:cNvSpPr/>
          <p:nvPr/>
        </p:nvSpPr>
        <p:spPr>
          <a:xfrm>
            <a:off x="7293089" y="4301060"/>
            <a:ext cx="1381356" cy="423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smtClean="0">
                <a:solidFill>
                  <a:schemeClr val="tx1"/>
                </a:solidFill>
              </a:rPr>
              <a:t>Maintenance</a:t>
            </a:r>
            <a:endParaRPr lang="en-US" sz="1200" dirty="0">
              <a:solidFill>
                <a:schemeClr val="tx1"/>
              </a:solidFill>
            </a:endParaRPr>
          </a:p>
        </p:txBody>
      </p:sp>
      <p:sp>
        <p:nvSpPr>
          <p:cNvPr id="9" name="Rounded Rectangle 8"/>
          <p:cNvSpPr/>
          <p:nvPr/>
        </p:nvSpPr>
        <p:spPr>
          <a:xfrm>
            <a:off x="5411633" y="3063328"/>
            <a:ext cx="1376144" cy="4175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smtClean="0">
                <a:solidFill>
                  <a:schemeClr val="tx1"/>
                </a:solidFill>
              </a:rPr>
              <a:t>Coding</a:t>
            </a:r>
            <a:endParaRPr lang="en-US" sz="1200" dirty="0">
              <a:solidFill>
                <a:schemeClr val="tx1"/>
              </a:solidFill>
            </a:endParaRPr>
          </a:p>
        </p:txBody>
      </p:sp>
      <p:cxnSp>
        <p:nvCxnSpPr>
          <p:cNvPr id="76" name="Elbow Connector 75"/>
          <p:cNvCxnSpPr>
            <a:stCxn id="3" idx="3"/>
            <a:endCxn id="4" idx="0"/>
          </p:cNvCxnSpPr>
          <p:nvPr/>
        </p:nvCxnSpPr>
        <p:spPr>
          <a:xfrm>
            <a:off x="4081986" y="1233823"/>
            <a:ext cx="187647" cy="467450"/>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4" idx="3"/>
            <a:endCxn id="5" idx="0"/>
          </p:cNvCxnSpPr>
          <p:nvPr/>
        </p:nvCxnSpPr>
        <p:spPr>
          <a:xfrm>
            <a:off x="4957704" y="1910071"/>
            <a:ext cx="242445" cy="460170"/>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5" idx="3"/>
            <a:endCxn id="9" idx="0"/>
          </p:cNvCxnSpPr>
          <p:nvPr/>
        </p:nvCxnSpPr>
        <p:spPr>
          <a:xfrm>
            <a:off x="5890813" y="2579039"/>
            <a:ext cx="208892" cy="484289"/>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9" idx="3"/>
            <a:endCxn id="6" idx="0"/>
          </p:cNvCxnSpPr>
          <p:nvPr/>
        </p:nvCxnSpPr>
        <p:spPr>
          <a:xfrm>
            <a:off x="6787777" y="3272126"/>
            <a:ext cx="171722" cy="439434"/>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6" idx="3"/>
            <a:endCxn id="7" idx="0"/>
          </p:cNvCxnSpPr>
          <p:nvPr/>
        </p:nvCxnSpPr>
        <p:spPr>
          <a:xfrm>
            <a:off x="7650163" y="3925025"/>
            <a:ext cx="333604" cy="376035"/>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7" idx="1"/>
            <a:endCxn id="3" idx="1"/>
          </p:cNvCxnSpPr>
          <p:nvPr/>
        </p:nvCxnSpPr>
        <p:spPr>
          <a:xfrm rot="10800000">
            <a:off x="2724837" y="1233824"/>
            <a:ext cx="4568252" cy="3279037"/>
          </a:xfrm>
          <a:prstGeom prst="bentConnector3">
            <a:avLst>
              <a:gd name="adj1" fmla="val 105004"/>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5" idx="1"/>
            <a:endCxn id="4" idx="1"/>
          </p:cNvCxnSpPr>
          <p:nvPr/>
        </p:nvCxnSpPr>
        <p:spPr>
          <a:xfrm rot="10800000">
            <a:off x="3581561" y="1910071"/>
            <a:ext cx="927924" cy="668968"/>
          </a:xfrm>
          <a:prstGeom prst="bentConnector3">
            <a:avLst>
              <a:gd name="adj1" fmla="val 124636"/>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6" idx="1"/>
            <a:endCxn id="5" idx="2"/>
          </p:cNvCxnSpPr>
          <p:nvPr/>
        </p:nvCxnSpPr>
        <p:spPr>
          <a:xfrm rot="10800000">
            <a:off x="5200149" y="2787837"/>
            <a:ext cx="1068686" cy="1137188"/>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1906576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MANAGEMENT PLAN</a:t>
            </a:r>
            <a:endParaRPr lang="en-US" sz="3800" dirty="0" smtClean="0">
              <a:solidFill>
                <a:schemeClr val="bg1"/>
              </a:solidFill>
              <a:latin typeface="Neutra Display Titling" pitchFamily="2" charset="0"/>
            </a:endParaRPr>
          </a:p>
        </p:txBody>
      </p:sp>
      <p:grpSp>
        <p:nvGrpSpPr>
          <p:cNvPr id="16" name="Gruppo 53"/>
          <p:cNvGrpSpPr/>
          <p:nvPr/>
        </p:nvGrpSpPr>
        <p:grpSpPr>
          <a:xfrm>
            <a:off x="233368" y="1167328"/>
            <a:ext cx="2320723" cy="479129"/>
            <a:chOff x="883274" y="1322941"/>
            <a:chExt cx="2253983" cy="295032"/>
          </a:xfrm>
        </p:grpSpPr>
        <p:sp>
          <p:nvSpPr>
            <p:cNvPr id="17" name="CasellaDiTesto 39"/>
            <p:cNvSpPr txBox="1"/>
            <p:nvPr/>
          </p:nvSpPr>
          <p:spPr>
            <a:xfrm>
              <a:off x="907398" y="1322941"/>
              <a:ext cx="2229859" cy="170567"/>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ROLE AND RESPONSIBILITIES</a:t>
              </a:r>
              <a:endParaRPr lang="en-US" dirty="0" smtClean="0">
                <a:solidFill>
                  <a:schemeClr val="bg1"/>
                </a:solidFill>
                <a:latin typeface="Neutra Display Titling" pitchFamily="2" charset="0"/>
              </a:endParaRPr>
            </a:p>
          </p:txBody>
        </p:sp>
        <p:sp>
          <p:nvSpPr>
            <p:cNvPr id="18" name="CasellaDiTesto 37"/>
            <p:cNvSpPr txBox="1"/>
            <p:nvPr/>
          </p:nvSpPr>
          <p:spPr>
            <a:xfrm>
              <a:off x="883274" y="1523214"/>
              <a:ext cx="1956316" cy="94759"/>
            </a:xfrm>
            <a:prstGeom prst="rect">
              <a:avLst/>
            </a:prstGeom>
            <a:noFill/>
          </p:spPr>
          <p:txBody>
            <a:bodyPr wrap="square" lIns="0" tIns="0" rIns="0" bIns="0" rtlCol="0">
              <a:spAutoFit/>
            </a:bodyPr>
            <a:lstStyle/>
            <a:p>
              <a:pPr>
                <a:lnSpc>
                  <a:spcPts val="1200"/>
                </a:lnSpc>
              </a:pPr>
              <a:r>
                <a:rPr lang="en-US" sz="1050" b="1" dirty="0" smtClean="0">
                  <a:solidFill>
                    <a:schemeClr val="bg1"/>
                  </a:solidFill>
                </a:rPr>
                <a:t>Roles of each member</a:t>
              </a:r>
              <a:endParaRPr lang="en-US" sz="1050" dirty="0" smtClean="0">
                <a:solidFill>
                  <a:schemeClr val="bg1"/>
                </a:solidFill>
              </a:endParaRPr>
            </a:p>
          </p:txBody>
        </p:sp>
      </p:grpSp>
      <p:sp>
        <p:nvSpPr>
          <p:cNvPr id="13" name="CasellaDiTesto 4"/>
          <p:cNvSpPr txBox="1"/>
          <p:nvPr/>
        </p:nvSpPr>
        <p:spPr>
          <a:xfrm>
            <a:off x="7123864" y="-40044"/>
            <a:ext cx="1879971" cy="923330"/>
          </a:xfrm>
          <a:prstGeom prst="rect">
            <a:avLst/>
          </a:prstGeom>
          <a:noFill/>
        </p:spPr>
        <p:txBody>
          <a:bodyPr wrap="square" rtlCol="0">
            <a:spAutoFit/>
          </a:bodyPr>
          <a:lstStyle/>
          <a:p>
            <a:pPr algn="r"/>
            <a:r>
              <a:rPr lang="vi-VN"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a:p>
            <a:pPr algn="r"/>
            <a:endParaRPr lang="en-US" sz="2700" dirty="0" smtClean="0">
              <a:solidFill>
                <a:schemeClr val="bg1"/>
              </a:solidFill>
              <a:latin typeface="Neutra Display Titling" pitchFamily="2" charset="0"/>
            </a:endParaRPr>
          </a:p>
        </p:txBody>
      </p:sp>
      <p:sp>
        <p:nvSpPr>
          <p:cNvPr id="14" name="CasellaDiTesto 5"/>
          <p:cNvSpPr txBox="1"/>
          <p:nvPr/>
        </p:nvSpPr>
        <p:spPr>
          <a:xfrm>
            <a:off x="6957014" y="306673"/>
            <a:ext cx="2053506" cy="369332"/>
          </a:xfrm>
          <a:prstGeom prst="rect">
            <a:avLst/>
          </a:prstGeom>
          <a:noFill/>
        </p:spPr>
        <p:txBody>
          <a:bodyPr wrap="square" rtlCol="0">
            <a:spAutoFit/>
          </a:bodyPr>
          <a:lstStyle/>
          <a:p>
            <a:pPr algn="r"/>
            <a:r>
              <a:rPr lang="vi-VN" sz="900" dirty="0" smtClean="0">
                <a:solidFill>
                  <a:prstClr val="white"/>
                </a:solidFill>
              </a:rPr>
              <a:t>Hotel Management System Integrated</a:t>
            </a:r>
            <a:endParaRPr lang="en-US" sz="900" dirty="0">
              <a:solidFill>
                <a:prstClr val="white"/>
              </a:solidFill>
            </a:endParaRPr>
          </a:p>
        </p:txBody>
      </p:sp>
      <p:cxnSp>
        <p:nvCxnSpPr>
          <p:cNvPr id="15"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asellaDiTesto 28"/>
          <p:cNvSpPr txBox="1"/>
          <p:nvPr/>
        </p:nvSpPr>
        <p:spPr>
          <a:xfrm>
            <a:off x="128166" y="-18532"/>
            <a:ext cx="672448" cy="400110"/>
          </a:xfrm>
          <a:prstGeom prst="rect">
            <a:avLst/>
          </a:prstGeom>
          <a:noFill/>
        </p:spPr>
        <p:txBody>
          <a:bodyPr wrap="square" rtlCol="0">
            <a:spAutoFit/>
          </a:bodyPr>
          <a:lstStyle/>
          <a:p>
            <a:r>
              <a:rPr lang="it-IT" sz="2000" dirty="0" smtClean="0">
                <a:solidFill>
                  <a:schemeClr val="bg1"/>
                </a:solidFill>
                <a:latin typeface="Neutra Display Titling" pitchFamily="2" charset="0"/>
              </a:rPr>
              <a:t>0</a:t>
            </a:r>
            <a:r>
              <a:rPr lang="vi-VN" sz="2000" dirty="0" smtClean="0">
                <a:solidFill>
                  <a:schemeClr val="bg1"/>
                </a:solidFill>
                <a:latin typeface="Neutra Display Titling" pitchFamily="2" charset="0"/>
              </a:rPr>
              <a:t>8</a:t>
            </a:r>
            <a:endParaRPr lang="en-US" sz="2000" dirty="0" smtClean="0">
              <a:solidFill>
                <a:schemeClr val="bg1"/>
              </a:solidFill>
              <a:latin typeface="Neutra Display Titling"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125" y="1968963"/>
            <a:ext cx="1125802" cy="1645920"/>
          </a:xfrm>
          <a:prstGeom prst="rect">
            <a:avLst/>
          </a:prstGeom>
        </p:spPr>
      </p:pic>
      <p:grpSp>
        <p:nvGrpSpPr>
          <p:cNvPr id="37" name="Gruppo 66"/>
          <p:cNvGrpSpPr/>
          <p:nvPr/>
        </p:nvGrpSpPr>
        <p:grpSpPr>
          <a:xfrm>
            <a:off x="69802" y="4824226"/>
            <a:ext cx="8964069" cy="299907"/>
            <a:chOff x="6674" y="4723717"/>
            <a:chExt cx="9027197" cy="438714"/>
          </a:xfrm>
        </p:grpSpPr>
        <p:cxnSp>
          <p:nvCxnSpPr>
            <p:cNvPr id="38"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40" name="CasellaDiTesto 73">
              <a:hlinkClick r:id="rId3"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41" name="CasellaDiTesto 78">
              <a:hlinkClick r:id="rId4"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PLAN</a:t>
              </a:r>
              <a:endParaRPr lang="en-US" sz="1100" dirty="0" smtClean="0">
                <a:solidFill>
                  <a:srgbClr val="00B0F0"/>
                </a:solidFill>
                <a:latin typeface="Neutra Display Titling" pitchFamily="2" charset="0"/>
              </a:endParaRPr>
            </a:p>
          </p:txBody>
        </p:sp>
        <p:sp>
          <p:nvSpPr>
            <p:cNvPr id="42" name="CasellaDiTesto 79">
              <a:hlinkClick r:id="rId5"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43"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44"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45"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46"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554091" y="1215256"/>
            <a:ext cx="6366867" cy="3382891"/>
          </a:xfrm>
          <a:prstGeom prst="rect">
            <a:avLst/>
          </a:prstGeom>
        </p:spPr>
      </p:pic>
    </p:spTree>
    <p:extLst>
      <p:ext uri="{BB962C8B-B14F-4D97-AF65-F5344CB8AC3E}">
        <p14:creationId xmlns:p14="http://schemas.microsoft.com/office/powerpoint/2010/main" xmlns="" val="306297926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8"/>
          <p:cNvSpPr txBox="1"/>
          <p:nvPr/>
        </p:nvSpPr>
        <p:spPr>
          <a:xfrm>
            <a:off x="143751" y="223607"/>
            <a:ext cx="6403632" cy="677108"/>
          </a:xfrm>
          <a:prstGeom prst="rect">
            <a:avLst/>
          </a:prstGeom>
          <a:noFill/>
        </p:spPr>
        <p:txBody>
          <a:bodyPr wrap="square" rtlCol="0">
            <a:spAutoFit/>
          </a:bodyPr>
          <a:lstStyle/>
          <a:p>
            <a:r>
              <a:rPr lang="it-IT" sz="3800" dirty="0" smtClean="0">
                <a:solidFill>
                  <a:schemeClr val="bg1"/>
                </a:solidFill>
                <a:latin typeface="Neutra Display Titling" pitchFamily="2" charset="0"/>
              </a:rPr>
              <a:t>SOFTWARE MANAGEMENT PLAN</a:t>
            </a:r>
            <a:endParaRPr lang="en-US" sz="3800" dirty="0" smtClean="0">
              <a:solidFill>
                <a:schemeClr val="bg1"/>
              </a:solidFill>
              <a:latin typeface="Neutra Display Titling" pitchFamily="2" charset="0"/>
            </a:endParaRPr>
          </a:p>
        </p:txBody>
      </p:sp>
      <p:grpSp>
        <p:nvGrpSpPr>
          <p:cNvPr id="16" name="Gruppo 53"/>
          <p:cNvGrpSpPr/>
          <p:nvPr/>
        </p:nvGrpSpPr>
        <p:grpSpPr>
          <a:xfrm>
            <a:off x="233368" y="1167328"/>
            <a:ext cx="2320723" cy="479129"/>
            <a:chOff x="883274" y="1322941"/>
            <a:chExt cx="2253983" cy="295032"/>
          </a:xfrm>
        </p:grpSpPr>
        <p:sp>
          <p:nvSpPr>
            <p:cNvPr id="17" name="CasellaDiTesto 39"/>
            <p:cNvSpPr txBox="1"/>
            <p:nvPr/>
          </p:nvSpPr>
          <p:spPr>
            <a:xfrm>
              <a:off x="907398" y="1322941"/>
              <a:ext cx="2229859" cy="170567"/>
            </a:xfrm>
            <a:prstGeom prst="rect">
              <a:avLst/>
            </a:prstGeom>
            <a:noFill/>
          </p:spPr>
          <p:txBody>
            <a:bodyPr wrap="square" lIns="0" tIns="0" rIns="0" bIns="0" rtlCol="0">
              <a:spAutoFit/>
            </a:bodyPr>
            <a:lstStyle/>
            <a:p>
              <a:r>
                <a:rPr lang="it-IT" dirty="0" smtClean="0">
                  <a:solidFill>
                    <a:schemeClr val="bg1"/>
                  </a:solidFill>
                  <a:latin typeface="Neutra Display Titling" pitchFamily="2" charset="0"/>
                </a:rPr>
                <a:t>ROLE AND RESPONSIBILITIES</a:t>
              </a:r>
              <a:endParaRPr lang="en-US" dirty="0" smtClean="0">
                <a:solidFill>
                  <a:schemeClr val="bg1"/>
                </a:solidFill>
                <a:latin typeface="Neutra Display Titling" pitchFamily="2" charset="0"/>
              </a:endParaRPr>
            </a:p>
          </p:txBody>
        </p:sp>
        <p:sp>
          <p:nvSpPr>
            <p:cNvPr id="18" name="CasellaDiTesto 37"/>
            <p:cNvSpPr txBox="1"/>
            <p:nvPr/>
          </p:nvSpPr>
          <p:spPr>
            <a:xfrm>
              <a:off x="883274" y="1523214"/>
              <a:ext cx="1956316" cy="94759"/>
            </a:xfrm>
            <a:prstGeom prst="rect">
              <a:avLst/>
            </a:prstGeom>
            <a:noFill/>
          </p:spPr>
          <p:txBody>
            <a:bodyPr wrap="square" lIns="0" tIns="0" rIns="0" bIns="0" rtlCol="0">
              <a:spAutoFit/>
            </a:bodyPr>
            <a:lstStyle/>
            <a:p>
              <a:pPr>
                <a:lnSpc>
                  <a:spcPts val="1200"/>
                </a:lnSpc>
              </a:pPr>
              <a:r>
                <a:rPr lang="en-US" sz="1050" b="1" dirty="0" smtClean="0">
                  <a:solidFill>
                    <a:schemeClr val="bg1"/>
                  </a:solidFill>
                </a:rPr>
                <a:t>Responsibilities of each member</a:t>
              </a:r>
              <a:endParaRPr lang="en-US" sz="1050" dirty="0" smtClean="0">
                <a:solidFill>
                  <a:schemeClr val="bg1"/>
                </a:solidFill>
              </a:endParaRPr>
            </a:p>
          </p:txBody>
        </p:sp>
      </p:grpSp>
      <p:sp>
        <p:nvSpPr>
          <p:cNvPr id="13" name="CasellaDiTesto 4"/>
          <p:cNvSpPr txBox="1"/>
          <p:nvPr/>
        </p:nvSpPr>
        <p:spPr>
          <a:xfrm>
            <a:off x="7123864" y="-40044"/>
            <a:ext cx="1879971" cy="507831"/>
          </a:xfrm>
          <a:prstGeom prst="rect">
            <a:avLst/>
          </a:prstGeom>
          <a:noFill/>
        </p:spPr>
        <p:txBody>
          <a:bodyPr wrap="square" rtlCol="0">
            <a:spAutoFit/>
          </a:bodyPr>
          <a:lstStyle/>
          <a:p>
            <a:pPr algn="r"/>
            <a:r>
              <a:rPr lang="vi-VN" sz="2700" dirty="0" smtClean="0">
                <a:solidFill>
                  <a:schemeClr val="bg1"/>
                </a:solidFill>
                <a:latin typeface="Neutra Display Titling" pitchFamily="2" charset="0"/>
              </a:rPr>
              <a:t>HMSI</a:t>
            </a:r>
            <a:endParaRPr lang="en-US" sz="2700" dirty="0" smtClean="0">
              <a:solidFill>
                <a:schemeClr val="bg1"/>
              </a:solidFill>
              <a:latin typeface="Neutra Display Titling" pitchFamily="2" charset="0"/>
            </a:endParaRPr>
          </a:p>
        </p:txBody>
      </p:sp>
      <p:sp>
        <p:nvSpPr>
          <p:cNvPr id="14" name="CasellaDiTesto 5"/>
          <p:cNvSpPr txBox="1"/>
          <p:nvPr/>
        </p:nvSpPr>
        <p:spPr>
          <a:xfrm>
            <a:off x="6957014" y="306673"/>
            <a:ext cx="2053506" cy="369332"/>
          </a:xfrm>
          <a:prstGeom prst="rect">
            <a:avLst/>
          </a:prstGeom>
          <a:noFill/>
        </p:spPr>
        <p:txBody>
          <a:bodyPr wrap="square" rtlCol="0">
            <a:spAutoFit/>
          </a:bodyPr>
          <a:lstStyle/>
          <a:p>
            <a:pPr algn="r"/>
            <a:r>
              <a:rPr lang="vi-VN" sz="900" dirty="0" smtClean="0">
                <a:solidFill>
                  <a:prstClr val="white"/>
                </a:solidFill>
              </a:rPr>
              <a:t>Hotel Management System Integrated</a:t>
            </a:r>
            <a:endParaRPr lang="en-US" sz="900" dirty="0">
              <a:solidFill>
                <a:prstClr val="white"/>
              </a:solidFill>
            </a:endParaRPr>
          </a:p>
        </p:txBody>
      </p:sp>
      <p:cxnSp>
        <p:nvCxnSpPr>
          <p:cNvPr id="15" name="Connettore 1 7"/>
          <p:cNvCxnSpPr/>
          <p:nvPr/>
        </p:nvCxnSpPr>
        <p:spPr>
          <a:xfrm rot="10800000">
            <a:off x="223839" y="321622"/>
            <a:ext cx="7426324" cy="16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asellaDiTesto 28"/>
          <p:cNvSpPr txBox="1"/>
          <p:nvPr/>
        </p:nvSpPr>
        <p:spPr>
          <a:xfrm>
            <a:off x="128166" y="-18532"/>
            <a:ext cx="672448" cy="400110"/>
          </a:xfrm>
          <a:prstGeom prst="rect">
            <a:avLst/>
          </a:prstGeom>
          <a:noFill/>
        </p:spPr>
        <p:txBody>
          <a:bodyPr wrap="square" rtlCol="0">
            <a:spAutoFit/>
          </a:bodyPr>
          <a:lstStyle/>
          <a:p>
            <a:r>
              <a:rPr lang="vi-VN" sz="2000" dirty="0" smtClean="0">
                <a:solidFill>
                  <a:schemeClr val="bg1"/>
                </a:solidFill>
                <a:latin typeface="Neutra Display Titling" pitchFamily="2" charset="0"/>
              </a:rPr>
              <a:t>09</a:t>
            </a:r>
            <a:endParaRPr lang="en-US" sz="2000" dirty="0" smtClean="0">
              <a:solidFill>
                <a:schemeClr val="bg1"/>
              </a:solidFill>
              <a:latin typeface="Neutra Display Titling" pitchFamily="2" charset="0"/>
            </a:endParaRPr>
          </a:p>
        </p:txBody>
      </p:sp>
      <p:graphicFrame>
        <p:nvGraphicFramePr>
          <p:cNvPr id="37" name="Diagram 36"/>
          <p:cNvGraphicFramePr/>
          <p:nvPr>
            <p:extLst>
              <p:ext uri="{D42A27DB-BD31-4B8C-83A1-F6EECF244321}">
                <p14:modId xmlns:p14="http://schemas.microsoft.com/office/powerpoint/2010/main" xmlns="" val="3806050018"/>
              </p:ext>
            </p:extLst>
          </p:nvPr>
        </p:nvGraphicFramePr>
        <p:xfrm>
          <a:off x="3153080" y="970416"/>
          <a:ext cx="5369312" cy="2583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8" name="Diagram 37"/>
          <p:cNvGraphicFramePr/>
          <p:nvPr>
            <p:extLst>
              <p:ext uri="{D42A27DB-BD31-4B8C-83A1-F6EECF244321}">
                <p14:modId xmlns:p14="http://schemas.microsoft.com/office/powerpoint/2010/main" xmlns="" val="101814636"/>
              </p:ext>
            </p:extLst>
          </p:nvPr>
        </p:nvGraphicFramePr>
        <p:xfrm>
          <a:off x="3150476" y="2682724"/>
          <a:ext cx="3641259" cy="17417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40" name="Gruppo 66"/>
          <p:cNvGrpSpPr/>
          <p:nvPr/>
        </p:nvGrpSpPr>
        <p:grpSpPr>
          <a:xfrm>
            <a:off x="69802" y="4824226"/>
            <a:ext cx="8964069" cy="299907"/>
            <a:chOff x="6674" y="4723717"/>
            <a:chExt cx="9027197" cy="438714"/>
          </a:xfrm>
        </p:grpSpPr>
        <p:cxnSp>
          <p:nvCxnSpPr>
            <p:cNvPr id="41" name="Connettore 1 67"/>
            <p:cNvCxnSpPr/>
            <p:nvPr/>
          </p:nvCxnSpPr>
          <p:spPr>
            <a:xfrm rot="10800000">
              <a:off x="223839" y="4723924"/>
              <a:ext cx="8696324" cy="19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CasellaDiTesto 72">
              <a:hlinkClick r:id="" action="ppaction://hlinkshowjump?jump=firstslide"/>
            </p:cNvPr>
            <p:cNvSpPr txBox="1"/>
            <p:nvPr/>
          </p:nvSpPr>
          <p:spPr>
            <a:xfrm>
              <a:off x="6674"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START</a:t>
              </a:r>
              <a:endParaRPr lang="en-US" sz="1100" dirty="0" smtClean="0">
                <a:solidFill>
                  <a:schemeClr val="bg1"/>
                </a:solidFill>
                <a:latin typeface="Neutra Display Titling" pitchFamily="2" charset="0"/>
              </a:endParaRPr>
            </a:p>
          </p:txBody>
        </p:sp>
        <p:sp>
          <p:nvSpPr>
            <p:cNvPr id="43" name="CasellaDiTesto 73">
              <a:hlinkClick r:id="rId11" action="ppaction://hlinksldjump"/>
            </p:cNvPr>
            <p:cNvSpPr txBox="1"/>
            <p:nvPr/>
          </p:nvSpPr>
          <p:spPr>
            <a:xfrm>
              <a:off x="1202523" y="4779739"/>
              <a:ext cx="896599"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THE IDEA</a:t>
              </a:r>
              <a:endParaRPr lang="en-US" sz="1100" dirty="0">
                <a:solidFill>
                  <a:schemeClr val="bg1"/>
                </a:solidFill>
                <a:latin typeface="Neutra Display Titling" pitchFamily="2" charset="0"/>
              </a:endParaRPr>
            </a:p>
          </p:txBody>
        </p:sp>
        <p:sp>
          <p:nvSpPr>
            <p:cNvPr id="44" name="CasellaDiTesto 78">
              <a:hlinkClick r:id="rId12" action="ppaction://hlinksldjump"/>
            </p:cNvPr>
            <p:cNvSpPr txBox="1"/>
            <p:nvPr/>
          </p:nvSpPr>
          <p:spPr>
            <a:xfrm>
              <a:off x="2487351" y="4779739"/>
              <a:ext cx="896599" cy="382692"/>
            </a:xfrm>
            <a:prstGeom prst="rect">
              <a:avLst/>
            </a:prstGeom>
            <a:noFill/>
          </p:spPr>
          <p:txBody>
            <a:bodyPr wrap="square" rtlCol="0">
              <a:spAutoFit/>
            </a:bodyPr>
            <a:lstStyle/>
            <a:p>
              <a:pPr algn="ctr"/>
              <a:r>
                <a:rPr lang="it-IT" sz="1100" dirty="0" smtClean="0">
                  <a:solidFill>
                    <a:srgbClr val="00B0F0"/>
                  </a:solidFill>
                  <a:latin typeface="Neutra Display Titling" pitchFamily="2" charset="0"/>
                </a:rPr>
                <a:t>PLAN</a:t>
              </a:r>
              <a:endParaRPr lang="en-US" sz="1100" dirty="0" smtClean="0">
                <a:solidFill>
                  <a:srgbClr val="00B0F0"/>
                </a:solidFill>
                <a:latin typeface="Neutra Display Titling" pitchFamily="2" charset="0"/>
              </a:endParaRPr>
            </a:p>
          </p:txBody>
        </p:sp>
        <p:sp>
          <p:nvSpPr>
            <p:cNvPr id="45" name="CasellaDiTesto 79">
              <a:hlinkClick r:id="rId13" action="ppaction://hlinksldjump"/>
            </p:cNvPr>
            <p:cNvSpPr txBox="1"/>
            <p:nvPr/>
          </p:nvSpPr>
          <p:spPr>
            <a:xfrm>
              <a:off x="3748824" y="4779739"/>
              <a:ext cx="974516"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REQUIREMENTS</a:t>
              </a:r>
              <a:endParaRPr lang="en-US" sz="1100" dirty="0" smtClean="0">
                <a:solidFill>
                  <a:schemeClr val="bg1"/>
                </a:solidFill>
                <a:latin typeface="Neutra Display Titling" pitchFamily="2" charset="0"/>
              </a:endParaRPr>
            </a:p>
          </p:txBody>
        </p:sp>
        <p:sp>
          <p:nvSpPr>
            <p:cNvPr id="46" name="CasellaDiTesto 89">
              <a:hlinkClick r:id="" action="ppaction://noaction"/>
            </p:cNvPr>
            <p:cNvSpPr txBox="1"/>
            <p:nvPr/>
          </p:nvSpPr>
          <p:spPr>
            <a:xfrm>
              <a:off x="4970253"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DESIGN</a:t>
              </a:r>
              <a:endParaRPr lang="en-US" sz="1100" dirty="0" smtClean="0">
                <a:solidFill>
                  <a:schemeClr val="bg1"/>
                </a:solidFill>
                <a:latin typeface="Neutra Display Titling" pitchFamily="2" charset="0"/>
              </a:endParaRPr>
            </a:p>
          </p:txBody>
        </p:sp>
        <p:sp>
          <p:nvSpPr>
            <p:cNvPr id="47" name="CasellaDiTesto 90">
              <a:hlinkClick r:id="" action="ppaction://noaction"/>
            </p:cNvPr>
            <p:cNvSpPr txBox="1"/>
            <p:nvPr/>
          </p:nvSpPr>
          <p:spPr>
            <a:xfrm>
              <a:off x="6385236"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TEST</a:t>
              </a:r>
              <a:endParaRPr lang="en-US" sz="1100" dirty="0" smtClean="0">
                <a:solidFill>
                  <a:schemeClr val="bg1"/>
                </a:solidFill>
                <a:latin typeface="Neutra Display Titling" pitchFamily="2" charset="0"/>
              </a:endParaRPr>
            </a:p>
          </p:txBody>
        </p:sp>
        <p:sp>
          <p:nvSpPr>
            <p:cNvPr id="48" name="CasellaDiTesto 91">
              <a:hlinkClick r:id="" action="ppaction://noaction"/>
            </p:cNvPr>
            <p:cNvSpPr txBox="1"/>
            <p:nvPr/>
          </p:nvSpPr>
          <p:spPr>
            <a:xfrm>
              <a:off x="7870301" y="4779739"/>
              <a:ext cx="1163570" cy="382692"/>
            </a:xfrm>
            <a:prstGeom prst="rect">
              <a:avLst/>
            </a:prstGeom>
            <a:noFill/>
          </p:spPr>
          <p:txBody>
            <a:bodyPr wrap="square" rtlCol="0">
              <a:spAutoFit/>
            </a:bodyPr>
            <a:lstStyle/>
            <a:p>
              <a:pPr algn="ctr"/>
              <a:r>
                <a:rPr lang="it-IT" sz="1100" dirty="0" smtClean="0">
                  <a:solidFill>
                    <a:schemeClr val="bg1"/>
                  </a:solidFill>
                  <a:latin typeface="Neutra Display Titling" pitchFamily="2" charset="0"/>
                </a:rPr>
                <a:t>DEMO</a:t>
              </a:r>
              <a:endParaRPr lang="en-US" sz="1100" dirty="0" smtClean="0">
                <a:solidFill>
                  <a:schemeClr val="bg1"/>
                </a:solidFill>
                <a:latin typeface="Neutra Display Titling" pitchFamily="2" charset="0"/>
              </a:endParaRPr>
            </a:p>
          </p:txBody>
        </p:sp>
        <p:sp>
          <p:nvSpPr>
            <p:cNvPr id="49" name="Triangolo isoscele 99"/>
            <p:cNvSpPr/>
            <p:nvPr/>
          </p:nvSpPr>
          <p:spPr>
            <a:xfrm flipV="1">
              <a:off x="393804"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iangolo isoscele 100"/>
            <p:cNvSpPr/>
            <p:nvPr/>
          </p:nvSpPr>
          <p:spPr>
            <a:xfrm flipV="1">
              <a:off x="1584685"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iangolo isoscele 101"/>
            <p:cNvSpPr/>
            <p:nvPr/>
          </p:nvSpPr>
          <p:spPr>
            <a:xfrm flipV="1">
              <a:off x="2849991"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iangolo isoscele 102"/>
            <p:cNvSpPr/>
            <p:nvPr/>
          </p:nvSpPr>
          <p:spPr>
            <a:xfrm flipV="1">
              <a:off x="411430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iangolo isoscele 103"/>
            <p:cNvSpPr/>
            <p:nvPr/>
          </p:nvSpPr>
          <p:spPr>
            <a:xfrm flipV="1">
              <a:off x="5475889"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iangolo isoscele 104"/>
            <p:cNvSpPr/>
            <p:nvPr/>
          </p:nvSpPr>
          <p:spPr>
            <a:xfrm flipV="1">
              <a:off x="6890873"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iangolo isoscele 105"/>
            <p:cNvSpPr/>
            <p:nvPr/>
          </p:nvSpPr>
          <p:spPr>
            <a:xfrm flipV="1">
              <a:off x="8374790" y="4723717"/>
              <a:ext cx="144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449125" y="1968963"/>
            <a:ext cx="1125802" cy="1645920"/>
          </a:xfrm>
          <a:prstGeom prst="rect">
            <a:avLst/>
          </a:prstGeom>
        </p:spPr>
      </p:pic>
    </p:spTree>
    <p:extLst>
      <p:ext uri="{BB962C8B-B14F-4D97-AF65-F5344CB8AC3E}">
        <p14:creationId xmlns:p14="http://schemas.microsoft.com/office/powerpoint/2010/main" xmlns="" val="19821834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1000"/>
                                        <p:tgtEl>
                                          <p:spTgt spid="3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Graphic spid="38" grpId="0">
        <p:bldAsOne/>
      </p:bldGraphic>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100" dirty="0" err="1" smtClean="0">
            <a:solidFill>
              <a:schemeClr val="bg1">
                <a:lumMod val="85000"/>
              </a:schemeClr>
            </a:solidFill>
            <a:latin typeface="Puritan 2.0" pitchFamily="50" charset="2"/>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5022</TotalTime>
  <Words>2760</Words>
  <Application>Microsoft Office PowerPoint</Application>
  <PresentationFormat>On-screen Show (16:9)</PresentationFormat>
  <Paragraphs>583</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Tema di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Capstone Project</dc:title>
  <dc:creator>Falcon</dc:creator>
  <cp:lastModifiedBy>MinhHuong</cp:lastModifiedBy>
  <cp:revision>767</cp:revision>
  <dcterms:created xsi:type="dcterms:W3CDTF">2011-12-02T09:41:15Z</dcterms:created>
  <dcterms:modified xsi:type="dcterms:W3CDTF">2014-04-17T10:01:42Z</dcterms:modified>
</cp:coreProperties>
</file>