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4/17/14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4/17/14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4/17/14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4/17/14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4/17/14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4/17/14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4/17/14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4/17/14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4/17/14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4/17/14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ubversion.apache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1"/>
          <p:cNvSpPr>
            <a:spLocks noGrp="1"/>
          </p:cNvSpPr>
          <p:nvPr>
            <p:ph type="subTitle" idx="1"/>
          </p:nvPr>
        </p:nvSpPr>
        <p:spPr>
          <a:xfrm>
            <a:off x="7010400" y="4788223"/>
            <a:ext cx="1981200" cy="1828800"/>
          </a:xfrm>
        </p:spPr>
        <p:txBody>
          <a:bodyPr/>
          <a:lstStyle/>
          <a:p>
            <a:pPr algn="ctr"/>
            <a:r>
              <a:rPr lang="en-US" dirty="0" smtClean="0"/>
              <a:t>Hanoi 4-2014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268672" y="612063"/>
            <a:ext cx="6324600" cy="1828800"/>
          </a:xfrm>
        </p:spPr>
        <p:txBody>
          <a:bodyPr/>
          <a:lstStyle/>
          <a:p>
            <a:pPr algn="ctr"/>
            <a:r>
              <a:rPr lang="en-US" dirty="0" smtClean="0"/>
              <a:t>Capstone Project</a:t>
            </a:r>
            <a:endParaRPr lang="en-US" dirty="0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268672" y="1828244"/>
            <a:ext cx="6513128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Disease Early Warning website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074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763" r="-25763"/>
          <a:stretch>
            <a:fillRect/>
          </a:stretch>
        </p:blipFill>
        <p:spPr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8023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MVC model design pattern.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design</a:t>
            </a:r>
          </a:p>
        </p:txBody>
      </p:sp>
      <p:pic>
        <p:nvPicPr>
          <p:cNvPr id="4" name="Picture 3" descr="mv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80315"/>
            <a:ext cx="7978869" cy="354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897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 Diagram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diagram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382007"/>
            <a:ext cx="594360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662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low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094" r="-68094"/>
          <a:stretch>
            <a:fillRect/>
          </a:stretch>
        </p:blipFill>
        <p:spPr>
          <a:xfrm>
            <a:off x="354367" y="2219722"/>
            <a:ext cx="8407893" cy="440740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flow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Yii</a:t>
            </a:r>
            <a:r>
              <a:rPr lang="en-US" dirty="0" smtClean="0"/>
              <a:t> framework main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81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User class diagram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design</a:t>
            </a:r>
          </a:p>
        </p:txBody>
      </p:sp>
      <p:pic>
        <p:nvPicPr>
          <p:cNvPr id="5" name="Picture 4" descr="IMG_17042014_18132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873" y="2150114"/>
            <a:ext cx="6054339" cy="430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48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user sequence diagram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design</a:t>
            </a:r>
          </a:p>
        </p:txBody>
      </p:sp>
      <p:pic>
        <p:nvPicPr>
          <p:cNvPr id="6" name="Picture 5" descr="IMG_17042014_1815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519" y="2256185"/>
            <a:ext cx="6329906" cy="438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269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V-Model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pic>
        <p:nvPicPr>
          <p:cNvPr id="4" name="Picture 3" descr="V-Model-Developme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455" y="2279554"/>
            <a:ext cx="5471135" cy="429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63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Create test plan</a:t>
            </a:r>
          </a:p>
          <a:p>
            <a:pPr lvl="1"/>
            <a:r>
              <a:rPr lang="en-US" dirty="0" smtClean="0"/>
              <a:t>Create test case</a:t>
            </a:r>
          </a:p>
          <a:p>
            <a:pPr lvl="1"/>
            <a:r>
              <a:rPr lang="en-US" dirty="0" smtClean="0"/>
              <a:t>Execute test case</a:t>
            </a:r>
          </a:p>
          <a:p>
            <a:pPr lvl="1"/>
            <a:r>
              <a:rPr lang="en-US" dirty="0" smtClean="0"/>
              <a:t>Log bug to Redmine tool</a:t>
            </a:r>
          </a:p>
          <a:p>
            <a:pPr lvl="1"/>
            <a:r>
              <a:rPr lang="en-US" dirty="0" smtClean="0"/>
              <a:t>Retest until it is corrected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6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of Integration test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210234"/>
              </p:ext>
            </p:extLst>
          </p:nvPr>
        </p:nvGraphicFramePr>
        <p:xfrm>
          <a:off x="1014580" y="2397479"/>
          <a:ext cx="67945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Document" r:id="rId3" imgW="6794500" imgH="3962400" progId="Word.Document.12">
                  <p:embed/>
                </p:oleObj>
              </mc:Choice>
              <mc:Fallback>
                <p:oleObj name="Document" r:id="rId3" imgW="6794500" imgH="3962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4580" y="2397479"/>
                        <a:ext cx="679450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180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of System Test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8907" y="2323406"/>
            <a:ext cx="5948045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318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Project Information</a:t>
            </a:r>
          </a:p>
          <a:p>
            <a:pPr lvl="1"/>
            <a:r>
              <a:rPr lang="en-US" dirty="0"/>
              <a:t>Project name: Diseases Early Warning Website</a:t>
            </a:r>
          </a:p>
          <a:p>
            <a:pPr lvl="1"/>
            <a:r>
              <a:rPr lang="en-US" dirty="0"/>
              <a:t>Project code: DEWW2014</a:t>
            </a:r>
          </a:p>
          <a:p>
            <a:pPr lvl="1"/>
            <a:r>
              <a:rPr lang="en-US" dirty="0"/>
              <a:t>Project type: Website</a:t>
            </a:r>
          </a:p>
          <a:p>
            <a:pPr lvl="1"/>
            <a:r>
              <a:rPr lang="en-US" dirty="0"/>
              <a:t>Timeline: From 07 Jan 2014 to17 Apr </a:t>
            </a:r>
            <a:r>
              <a:rPr lang="en-US" dirty="0" smtClean="0"/>
              <a:t>2014</a:t>
            </a:r>
          </a:p>
          <a:p>
            <a:pPr lvl="0"/>
            <a:r>
              <a:rPr lang="en-US" sz="1800" b="1" dirty="0"/>
              <a:t>Members</a:t>
            </a:r>
          </a:p>
          <a:p>
            <a:pPr lvl="1"/>
            <a:r>
              <a:rPr lang="en-US" dirty="0" err="1" smtClean="0"/>
              <a:t>Hoàng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</a:t>
            </a:r>
            <a:r>
              <a:rPr lang="en-US" dirty="0" err="1" smtClean="0"/>
              <a:t>Hiếu</a:t>
            </a:r>
            <a:endParaRPr lang="en-US" dirty="0" smtClean="0"/>
          </a:p>
          <a:p>
            <a:pPr lvl="1"/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Hạnh</a:t>
            </a:r>
            <a:endParaRPr lang="en-US" dirty="0"/>
          </a:p>
          <a:p>
            <a:pPr lvl="1"/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r>
              <a:rPr lang="en-US" dirty="0" smtClean="0"/>
              <a:t> </a:t>
            </a:r>
            <a:r>
              <a:rPr lang="en-US" dirty="0" err="1" smtClean="0"/>
              <a:t>Duy</a:t>
            </a:r>
            <a:endParaRPr lang="en-US" dirty="0" smtClean="0"/>
          </a:p>
          <a:p>
            <a:pPr lvl="1"/>
            <a:r>
              <a:rPr lang="en-US" dirty="0" err="1" smtClean="0"/>
              <a:t>Bùi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endParaRPr lang="en-US" dirty="0" smtClean="0"/>
          </a:p>
          <a:p>
            <a:pPr lvl="1"/>
            <a:r>
              <a:rPr lang="en-US" dirty="0" err="1" smtClean="0"/>
              <a:t>Phạm</a:t>
            </a:r>
            <a:r>
              <a:rPr lang="en-US" dirty="0" smtClean="0"/>
              <a:t> </a:t>
            </a:r>
            <a:r>
              <a:rPr lang="en-US" dirty="0" err="1" smtClean="0"/>
              <a:t>Phan</a:t>
            </a:r>
            <a:r>
              <a:rPr lang="en-US" dirty="0" smtClean="0"/>
              <a:t> </a:t>
            </a:r>
            <a:r>
              <a:rPr lang="en-US" dirty="0" err="1" smtClean="0"/>
              <a:t>Ngọc</a:t>
            </a:r>
            <a:r>
              <a:rPr lang="en-US" dirty="0" smtClean="0"/>
              <a:t> Mai</a:t>
            </a:r>
          </a:p>
          <a:p>
            <a:r>
              <a:rPr lang="en-US" sz="1800" dirty="0" smtClean="0"/>
              <a:t>Supervisor</a:t>
            </a:r>
          </a:p>
          <a:p>
            <a:pPr lvl="1"/>
            <a:r>
              <a:rPr lang="en-US" dirty="0" err="1" smtClean="0"/>
              <a:t>Phan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rường</a:t>
            </a:r>
            <a:r>
              <a:rPr lang="en-US" dirty="0" smtClean="0"/>
              <a:t> </a:t>
            </a:r>
            <a:r>
              <a:rPr lang="en-US" dirty="0" err="1" smtClean="0"/>
              <a:t>Lâm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48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smtClean="0"/>
              <a:t>summary</a:t>
            </a:r>
          </a:p>
          <a:p>
            <a:pPr lvl="1"/>
            <a:r>
              <a:rPr lang="en-US" dirty="0" smtClean="0"/>
              <a:t>Total Integration Test case: 274 case</a:t>
            </a:r>
          </a:p>
          <a:p>
            <a:pPr lvl="1"/>
            <a:r>
              <a:rPr lang="en-US" dirty="0" smtClean="0"/>
              <a:t>Total System Test case: 28 case</a:t>
            </a:r>
          </a:p>
          <a:p>
            <a:pPr lvl="1"/>
            <a:r>
              <a:rPr lang="en-US" dirty="0" smtClean="0"/>
              <a:t>Total Bug: </a:t>
            </a:r>
            <a:r>
              <a:rPr lang="en-US" smtClean="0"/>
              <a:t>58 bug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26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 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Q/A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Vietnam is a tropical country with high temperatures, high humidity and a monsoon climate so there are a lot of dangerous </a:t>
            </a:r>
            <a:r>
              <a:rPr lang="en-US" dirty="0" smtClean="0"/>
              <a:t>diseases.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651" y="2934469"/>
            <a:ext cx="5970905" cy="2244725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578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9" b="7089"/>
          <a:stretch>
            <a:fillRect/>
          </a:stretch>
        </p:blipFill>
        <p:spPr>
          <a:xfrm>
            <a:off x="759583" y="1938869"/>
            <a:ext cx="7740216" cy="4032308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216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Circular 48 of the Ministry of Health about reporting infectious disease, there are lots disadvantage of collection paper report about disease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904" y="2798467"/>
            <a:ext cx="6022371" cy="363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0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theses problem, we decide to make a website to:</a:t>
            </a:r>
          </a:p>
          <a:p>
            <a:pPr lvl="1"/>
            <a:r>
              <a:rPr lang="en-US" dirty="0" smtClean="0"/>
              <a:t> collect information </a:t>
            </a:r>
            <a:r>
              <a:rPr lang="en-US" dirty="0"/>
              <a:t>about diseases in community daily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information </a:t>
            </a:r>
            <a:r>
              <a:rPr lang="en-US" dirty="0"/>
              <a:t>about diseases in community daily.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12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aterfall-model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758" r="-30758"/>
          <a:stretch>
            <a:fillRect/>
          </a:stretch>
        </p:blipFill>
        <p:spPr>
          <a:xfrm>
            <a:off x="1355571" y="2886735"/>
            <a:ext cx="6741220" cy="353374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6548" y="1648485"/>
            <a:ext cx="882953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28600">
              <a:spcBef>
                <a:spcPct val="20000"/>
              </a:spcBef>
              <a:buClr>
                <a:srgbClr val="C66951"/>
              </a:buClr>
              <a:buFont typeface="Wingdings 2" pitchFamily="18" charset="2"/>
              <a:buChar char=""/>
            </a:pPr>
            <a:r>
              <a:rPr lang="en-US" sz="2000" spc="150" dirty="0" smtClean="0">
                <a:solidFill>
                  <a:srgbClr val="534949"/>
                </a:solidFill>
              </a:rPr>
              <a:t>Using waterfall model to develop</a:t>
            </a:r>
          </a:p>
          <a:p>
            <a:pPr marL="731520" lvl="1" indent="-228600">
              <a:spcBef>
                <a:spcPct val="20000"/>
              </a:spcBef>
              <a:buClr>
                <a:srgbClr val="C66951"/>
              </a:buClr>
              <a:buFont typeface="Wingdings 2" pitchFamily="18" charset="2"/>
              <a:buChar char=""/>
            </a:pPr>
            <a:r>
              <a:rPr lang="en-US" sz="2000" spc="150" dirty="0" smtClean="0">
                <a:solidFill>
                  <a:srgbClr val="534949"/>
                </a:solidFill>
              </a:rPr>
              <a:t>Team member is familiar with waterfall model</a:t>
            </a:r>
          </a:p>
          <a:p>
            <a:pPr marL="731520" lvl="1" indent="-228600">
              <a:spcBef>
                <a:spcPct val="20000"/>
              </a:spcBef>
              <a:buClr>
                <a:srgbClr val="C66951"/>
              </a:buClr>
              <a:buFont typeface="Wingdings 2" pitchFamily="18" charset="2"/>
              <a:buChar char=""/>
            </a:pPr>
            <a:r>
              <a:rPr lang="en-US" sz="2000" spc="150" dirty="0" smtClean="0">
                <a:solidFill>
                  <a:srgbClr val="534949"/>
                </a:solidFill>
              </a:rPr>
              <a:t> Clear requirement with </a:t>
            </a:r>
            <a:r>
              <a:rPr lang="en-US" sz="2000" spc="150" dirty="0">
                <a:solidFill>
                  <a:srgbClr val="534949"/>
                </a:solidFill>
              </a:rPr>
              <a:t>Circular 48 </a:t>
            </a:r>
            <a:endParaRPr lang="en-US" sz="2000" spc="150" dirty="0" smtClean="0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391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Folder project via Drop box</a:t>
            </a:r>
          </a:p>
          <a:p>
            <a:r>
              <a:rPr lang="en-US" dirty="0" smtClean="0"/>
              <a:t>Using Redmine project management tool hosted in azure cloud to manage task, bug…</a:t>
            </a:r>
          </a:p>
          <a:p>
            <a:r>
              <a:rPr lang="en-US" dirty="0" smtClean="0"/>
              <a:t>Using </a:t>
            </a:r>
            <a:r>
              <a:rPr lang="en-US" b="1" i="1" dirty="0">
                <a:hlinkClick r:id="rId2"/>
              </a:rPr>
              <a:t>Apache </a:t>
            </a:r>
            <a:r>
              <a:rPr lang="en-US" b="1" i="1" dirty="0" smtClean="0">
                <a:hlinkClick r:id="rId2"/>
              </a:rPr>
              <a:t>Subversion</a:t>
            </a:r>
            <a:r>
              <a:rPr lang="en-US" b="1" i="1" dirty="0" smtClean="0"/>
              <a:t> to manage source code</a:t>
            </a:r>
          </a:p>
          <a:p>
            <a:r>
              <a:rPr lang="en-US" b="1" i="1" dirty="0" smtClean="0"/>
              <a:t>Member communicate via skype, email, meeting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</a:t>
            </a:r>
          </a:p>
        </p:txBody>
      </p:sp>
    </p:spTree>
    <p:extLst>
      <p:ext uri="{BB962C8B-B14F-4D97-AF65-F5344CB8AC3E}">
        <p14:creationId xmlns:p14="http://schemas.microsoft.com/office/powerpoint/2010/main" val="382559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need an authenticate system to login, logout, recovery </a:t>
            </a:r>
            <a:r>
              <a:rPr lang="en-US" dirty="0" smtClean="0"/>
              <a:t>password</a:t>
            </a:r>
          </a:p>
          <a:p>
            <a:r>
              <a:rPr lang="en-US" dirty="0" smtClean="0"/>
              <a:t>Commune user manage report</a:t>
            </a:r>
          </a:p>
          <a:p>
            <a:r>
              <a:rPr lang="en-US" dirty="0" smtClean="0"/>
              <a:t>Center, City, District user view report’s statistics by list, by graph</a:t>
            </a:r>
          </a:p>
          <a:p>
            <a:r>
              <a:rPr lang="en-US" dirty="0"/>
              <a:t>Center, City, District </a:t>
            </a:r>
            <a:r>
              <a:rPr lang="en-US" dirty="0" smtClean="0"/>
              <a:t>can export report by week, month, year to excel file</a:t>
            </a:r>
          </a:p>
          <a:p>
            <a:r>
              <a:rPr lang="en-US" dirty="0"/>
              <a:t>Center, City, </a:t>
            </a:r>
            <a:r>
              <a:rPr lang="en-US" dirty="0" smtClean="0"/>
              <a:t>District manage user account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516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133</TotalTime>
  <Words>349</Words>
  <Application>Microsoft Macintosh PowerPoint</Application>
  <PresentationFormat>On-screen Show (4:3)</PresentationFormat>
  <Paragraphs>72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Grid</vt:lpstr>
      <vt:lpstr>Microsoft Word Document</vt:lpstr>
      <vt:lpstr>Capstone Project</vt:lpstr>
      <vt:lpstr>Introduction</vt:lpstr>
      <vt:lpstr>Problem</vt:lpstr>
      <vt:lpstr>Problem</vt:lpstr>
      <vt:lpstr>Problem</vt:lpstr>
      <vt:lpstr>Problem Solve? </vt:lpstr>
      <vt:lpstr>Software Development</vt:lpstr>
      <vt:lpstr>Software Development</vt:lpstr>
      <vt:lpstr>User Requirement</vt:lpstr>
      <vt:lpstr>System overview</vt:lpstr>
      <vt:lpstr>Architectural design</vt:lpstr>
      <vt:lpstr>Component diagram</vt:lpstr>
      <vt:lpstr>Main flow</vt:lpstr>
      <vt:lpstr>Details design</vt:lpstr>
      <vt:lpstr>Details design</vt:lpstr>
      <vt:lpstr>Testing</vt:lpstr>
      <vt:lpstr>Testing</vt:lpstr>
      <vt:lpstr>Testing</vt:lpstr>
      <vt:lpstr>Testing</vt:lpstr>
      <vt:lpstr>Testing</vt:lpstr>
      <vt:lpstr>Q/A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helicuder helicuder</dc:creator>
  <cp:lastModifiedBy>helicuder helicuder</cp:lastModifiedBy>
  <cp:revision>23</cp:revision>
  <dcterms:created xsi:type="dcterms:W3CDTF">2014-04-15T09:06:06Z</dcterms:created>
  <dcterms:modified xsi:type="dcterms:W3CDTF">2014-04-17T11:25:04Z</dcterms:modified>
</cp:coreProperties>
</file>