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256" r:id="rId2"/>
    <p:sldId id="285" r:id="rId3"/>
    <p:sldId id="257" r:id="rId4"/>
    <p:sldId id="287" r:id="rId5"/>
    <p:sldId id="258" r:id="rId6"/>
    <p:sldId id="286" r:id="rId7"/>
    <p:sldId id="259" r:id="rId8"/>
    <p:sldId id="283" r:id="rId9"/>
    <p:sldId id="288" r:id="rId10"/>
    <p:sldId id="261" r:id="rId11"/>
    <p:sldId id="262" r:id="rId12"/>
    <p:sldId id="263" r:id="rId13"/>
    <p:sldId id="289" r:id="rId14"/>
    <p:sldId id="265" r:id="rId15"/>
    <p:sldId id="266" r:id="rId16"/>
    <p:sldId id="267" r:id="rId17"/>
    <p:sldId id="268" r:id="rId18"/>
    <p:sldId id="269" r:id="rId19"/>
    <p:sldId id="284" r:id="rId20"/>
    <p:sldId id="290" r:id="rId21"/>
    <p:sldId id="270" r:id="rId22"/>
    <p:sldId id="272" r:id="rId23"/>
    <p:sldId id="273" r:id="rId24"/>
    <p:sldId id="274" r:id="rId25"/>
    <p:sldId id="293" r:id="rId26"/>
    <p:sldId id="275" r:id="rId27"/>
    <p:sldId id="294" r:id="rId28"/>
    <p:sldId id="276" r:id="rId29"/>
    <p:sldId id="291" r:id="rId30"/>
    <p:sldId id="277" r:id="rId31"/>
    <p:sldId id="278" r:id="rId32"/>
    <p:sldId id="279" r:id="rId33"/>
    <p:sldId id="292" r:id="rId34"/>
    <p:sldId id="280" r:id="rId35"/>
    <p:sldId id="281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8133" autoAdjust="0"/>
  </p:normalViewPr>
  <p:slideViewPr>
    <p:cSldViewPr>
      <p:cViewPr>
        <p:scale>
          <a:sx n="90" d="100"/>
          <a:sy n="90" d="100"/>
        </p:scale>
        <p:origin x="-816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9A8F9-096B-49EC-BCF3-28CA11BCAE4C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2B8DF-4B83-425F-81B9-093D6FF86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B8DF-4B83-425F-81B9-093D6FF86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1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B8DF-4B83-425F-81B9-093D6FF86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B8DF-4B83-425F-81B9-093D6FF86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5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B8DF-4B83-425F-81B9-093D6FF86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B8DF-4B83-425F-81B9-093D6FF86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2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B8DF-4B83-425F-81B9-093D6FF86F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6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2B8DF-4B83-425F-81B9-093D6FF86F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0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Tendering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05800" cy="32484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Supervisor: Mr. </a:t>
            </a:r>
            <a:r>
              <a:rPr lang="en-US" dirty="0" err="1" smtClean="0"/>
              <a:t>Bùi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Team members: </a:t>
            </a:r>
          </a:p>
          <a:p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   </a:t>
            </a:r>
          </a:p>
          <a:p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Sơn</a:t>
            </a:r>
            <a:endParaRPr lang="en-US" dirty="0" smtClean="0"/>
          </a:p>
          <a:p>
            <a:r>
              <a:rPr lang="en-US" dirty="0" err="1" smtClean="0"/>
              <a:t>Đỗ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endParaRPr lang="en-US" dirty="0" smtClean="0"/>
          </a:p>
          <a:p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endParaRPr lang="en-US" dirty="0" smtClean="0"/>
          </a:p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Phụng</a:t>
            </a:r>
            <a:r>
              <a:rPr lang="en-US" dirty="0" smtClean="0"/>
              <a:t>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Management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z="2000" dirty="0"/>
              <a:t>The Proposed </a:t>
            </a:r>
            <a:r>
              <a:rPr lang="en-US" sz="2000" dirty="0" smtClean="0"/>
              <a:t>System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1138"/>
              </p:ext>
            </p:extLst>
          </p:nvPr>
        </p:nvGraphicFramePr>
        <p:xfrm>
          <a:off x="1752600" y="2286000"/>
          <a:ext cx="5943599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1466"/>
                <a:gridCol w="1100667"/>
                <a:gridCol w="2421466"/>
              </a:tblGrid>
              <a:tr h="35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 of functions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Function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Guest  module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Register account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Login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View detail products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row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  <a:tc row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User module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Login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Logout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Edit information of account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Reset password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Bid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Set payment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View detail products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357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Edit information of account or products that supplier posted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 product and set bid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Set payment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Search information about product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Administrator module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Login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Logout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Change password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357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Manage user , auctions, payment, category, system history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Approve auction 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  <a:tr h="17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Add, edit and delete category system.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445" marR="574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0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Process Model</a:t>
            </a:r>
          </a:p>
        </p:txBody>
      </p:sp>
      <p:pic>
        <p:nvPicPr>
          <p:cNvPr id="5" name="Picture 4" descr="C:\Users\Admin\Documents\iterativeMode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819400"/>
            <a:ext cx="4657725" cy="243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2226" y="5664663"/>
            <a:ext cx="373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Iterative model </a:t>
            </a:r>
          </a:p>
        </p:txBody>
      </p:sp>
    </p:spTree>
    <p:extLst>
      <p:ext uri="{BB962C8B-B14F-4D97-AF65-F5344CB8AC3E}">
        <p14:creationId xmlns:p14="http://schemas.microsoft.com/office/powerpoint/2010/main" val="9663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Project planning</a:t>
            </a:r>
            <a:endParaRPr lang="en-US" dirty="0"/>
          </a:p>
        </p:txBody>
      </p:sp>
      <p:pic>
        <p:nvPicPr>
          <p:cNvPr id="4" name="Picture 3" descr="C:\Users\man\Desktop\anh_doan\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38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914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Part III : </a:t>
            </a:r>
            <a:r>
              <a:rPr lang="en-US" sz="4400" dirty="0"/>
              <a:t>Requirement Specifications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Requirement Specifications (SRS)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</a:t>
            </a:r>
            <a:r>
              <a:rPr lang="en-US" dirty="0" smtClean="0"/>
              <a:t>Requirement :</a:t>
            </a:r>
          </a:p>
          <a:p>
            <a:pPr marL="0" indent="0">
              <a:buNone/>
            </a:pPr>
            <a:r>
              <a:rPr lang="en-US" dirty="0" smtClean="0"/>
              <a:t>+ Guest</a:t>
            </a:r>
          </a:p>
          <a:p>
            <a:pPr marL="0" indent="0">
              <a:buNone/>
            </a:pPr>
            <a:r>
              <a:rPr lang="en-US" dirty="0" smtClean="0"/>
              <a:t>+ User</a:t>
            </a:r>
          </a:p>
          <a:p>
            <a:pPr marL="0" indent="0">
              <a:buNone/>
            </a:pPr>
            <a:r>
              <a:rPr lang="en-US" dirty="0"/>
              <a:t>+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6152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Requirement Specifications (SRS)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:</a:t>
            </a:r>
          </a:p>
          <a:p>
            <a:pPr marL="0" indent="0">
              <a:buNone/>
            </a:pPr>
            <a:r>
              <a:rPr lang="en-US" dirty="0" smtClean="0"/>
              <a:t>+ Register</a:t>
            </a:r>
          </a:p>
          <a:p>
            <a:pPr marL="0" indent="0">
              <a:buNone/>
            </a:pPr>
            <a:r>
              <a:rPr lang="en-US" dirty="0" smtClean="0"/>
              <a:t>+ Search auction</a:t>
            </a:r>
          </a:p>
          <a:p>
            <a:pPr marL="0" indent="0">
              <a:buNone/>
            </a:pPr>
            <a:r>
              <a:rPr lang="en-US" dirty="0" smtClean="0"/>
              <a:t>+ View all auction by category</a:t>
            </a:r>
          </a:p>
          <a:p>
            <a:pPr marL="0" indent="0">
              <a:buNone/>
            </a:pPr>
            <a:r>
              <a:rPr lang="en-US" dirty="0" smtClean="0"/>
              <a:t>+ View detail auction</a:t>
            </a:r>
            <a:endParaRPr lang="en-US" dirty="0"/>
          </a:p>
        </p:txBody>
      </p:sp>
      <p:pic>
        <p:nvPicPr>
          <p:cNvPr id="4098" name="Picture 2" descr="C:\Users\THANGDQ01373\Desktop\GUEST logo FINISHED!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548640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Requirement Specifications (SRS)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+ Create , edit and cancel auction</a:t>
            </a:r>
          </a:p>
          <a:p>
            <a:pPr marL="0" indent="0">
              <a:buNone/>
            </a:pPr>
            <a:r>
              <a:rPr lang="en-US" dirty="0" smtClean="0"/>
              <a:t>+ Bid , auto bid</a:t>
            </a:r>
          </a:p>
          <a:p>
            <a:pPr marL="0" indent="0">
              <a:buNone/>
            </a:pPr>
            <a:r>
              <a:rPr lang="en-US" dirty="0" smtClean="0"/>
              <a:t>+ Feedback , Payment </a:t>
            </a:r>
            <a:endParaRPr lang="en-US" dirty="0"/>
          </a:p>
        </p:txBody>
      </p:sp>
      <p:pic>
        <p:nvPicPr>
          <p:cNvPr id="5122" name="Picture 2" descr="C:\Users\THANGDQ01373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810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Requirement Specifications (SRS)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Administration :</a:t>
            </a:r>
          </a:p>
          <a:p>
            <a:pPr marL="0" indent="0">
              <a:buNone/>
            </a:pPr>
            <a:r>
              <a:rPr lang="en-US" dirty="0" smtClean="0"/>
              <a:t>+ Management user</a:t>
            </a:r>
          </a:p>
          <a:p>
            <a:pPr marL="0" indent="0">
              <a:buNone/>
            </a:pPr>
            <a:r>
              <a:rPr lang="en-US" dirty="0" smtClean="0"/>
              <a:t>+ Management category</a:t>
            </a:r>
          </a:p>
          <a:p>
            <a:pPr marL="0" indent="0">
              <a:buNone/>
            </a:pPr>
            <a:r>
              <a:rPr lang="en-US" dirty="0" smtClean="0"/>
              <a:t>+ Management bid</a:t>
            </a:r>
          </a:p>
          <a:p>
            <a:pPr marL="0" indent="0">
              <a:buNone/>
            </a:pPr>
            <a:r>
              <a:rPr lang="en-US" dirty="0" smtClean="0"/>
              <a:t>+ Management payment</a:t>
            </a:r>
          </a:p>
          <a:p>
            <a:pPr marL="0" indent="0">
              <a:buNone/>
            </a:pPr>
            <a:r>
              <a:rPr lang="en-US" dirty="0" smtClean="0"/>
              <a:t>+ Management history</a:t>
            </a:r>
          </a:p>
          <a:p>
            <a:pPr marL="0" indent="0">
              <a:buNone/>
            </a:pPr>
            <a:r>
              <a:rPr lang="en-US" dirty="0" smtClean="0"/>
              <a:t>+ Approve auction</a:t>
            </a:r>
          </a:p>
          <a:p>
            <a:pPr marL="0" indent="0">
              <a:buNone/>
            </a:pPr>
            <a:r>
              <a:rPr lang="en-US" dirty="0" smtClean="0"/>
              <a:t>+ Management feedback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THANGDQ01373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505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Requirement Specifications (SRS)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Non-functional </a:t>
            </a:r>
            <a:r>
              <a:rPr lang="en-US" dirty="0" smtClean="0"/>
              <a:t>Requirements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914524" y="2362200"/>
            <a:ext cx="5476875" cy="4343400"/>
            <a:chOff x="1488" y="960"/>
            <a:chExt cx="2928" cy="2880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37" name="Group 27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39" name="AutoShape 28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utoShape 30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gray">
              <a:xfrm>
                <a:off x="2596" y="1285"/>
                <a:ext cx="70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FFFF"/>
                    </a:solidFill>
                  </a:rPr>
                  <a:t>Usability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32" name="Group 39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34" name="AutoShape 3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3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utoShape 3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5A2D6"/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Text Box 37"/>
              <p:cNvSpPr txBox="1">
                <a:spLocks noChangeArrowheads="1"/>
              </p:cNvSpPr>
              <p:nvPr/>
            </p:nvSpPr>
            <p:spPr bwMode="gray">
              <a:xfrm>
                <a:off x="1674" y="1784"/>
                <a:ext cx="851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FFFF"/>
                    </a:solidFill>
                  </a:rPr>
                  <a:t>Availability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ext Box 43"/>
            <p:cNvSpPr txBox="1">
              <a:spLocks noChangeArrowheads="1"/>
            </p:cNvSpPr>
            <p:nvPr/>
          </p:nvSpPr>
          <p:spPr bwMode="gray">
            <a:xfrm>
              <a:off x="2557" y="2258"/>
              <a:ext cx="79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FFFFFF"/>
                  </a:solidFill>
                </a:rPr>
                <a:t>Security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27" name="Group 45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29" name="AutoShape 4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utoShape 4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4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E565A"/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49"/>
              <p:cNvSpPr txBox="1">
                <a:spLocks noChangeArrowheads="1"/>
              </p:cNvSpPr>
              <p:nvPr/>
            </p:nvSpPr>
            <p:spPr bwMode="gray">
              <a:xfrm>
                <a:off x="3446" y="1784"/>
                <a:ext cx="78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FFFF"/>
                    </a:solidFill>
                  </a:rPr>
                  <a:t>Reliability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22" name="Group 51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24" name="AutoShape 5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5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utoShape 5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16D4B"/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gray">
              <a:xfrm>
                <a:off x="3347" y="2747"/>
                <a:ext cx="1007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FFFF"/>
                    </a:solidFill>
                  </a:rPr>
                  <a:t>Performance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19" name="AutoShape 5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utoShape 5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6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82AD"/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Text Box 61"/>
              <p:cNvSpPr txBox="1">
                <a:spLocks noChangeArrowheads="1"/>
              </p:cNvSpPr>
              <p:nvPr/>
            </p:nvSpPr>
            <p:spPr bwMode="gray">
              <a:xfrm>
                <a:off x="1740" y="2760"/>
                <a:ext cx="678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FFFF"/>
                    </a:solidFill>
                  </a:rPr>
                  <a:t>Security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2" name="Group 63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14" name="AutoShape 6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AutoShape 6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AutoShape 6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185E5E"/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ext Box 67"/>
              <p:cNvSpPr txBox="1">
                <a:spLocks noChangeArrowheads="1"/>
              </p:cNvSpPr>
              <p:nvPr/>
            </p:nvSpPr>
            <p:spPr bwMode="gray">
              <a:xfrm>
                <a:off x="2437" y="3243"/>
                <a:ext cx="110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FFFF"/>
                    </a:solidFill>
                  </a:rPr>
                  <a:t>Maintainability</a:t>
                </a:r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99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Requirement Specifications (SRS)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3962400"/>
          </a:xfrm>
        </p:spPr>
        <p:txBody>
          <a:bodyPr>
            <a:normAutofit/>
          </a:bodyPr>
          <a:lstStyle/>
          <a:p>
            <a:r>
              <a:rPr lang="en-US" sz="2000" dirty="0"/>
              <a:t>Entity Relationship Diagram </a:t>
            </a:r>
          </a:p>
        </p:txBody>
      </p:sp>
      <p:pic>
        <p:nvPicPr>
          <p:cNvPr id="1026" name="Picture 2" descr="C:\Users\THANGDQ01373\Desktop\Android\entit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22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</a:t>
            </a:r>
          </a:p>
        </p:txBody>
      </p:sp>
      <p:pic>
        <p:nvPicPr>
          <p:cNvPr id="1026" name="Picture 2" descr="C:\Users\THANGDQ01373\Downloads\Ro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Part IV: </a:t>
            </a:r>
            <a:r>
              <a:rPr lang="en-US" sz="4400" dirty="0"/>
              <a:t>Design Description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 (SDD)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Choice of System </a:t>
            </a:r>
            <a:r>
              <a:rPr lang="en-US" dirty="0" smtClean="0"/>
              <a:t>Architecture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/>
              <a:t>Android </a:t>
            </a:r>
            <a:r>
              <a:rPr lang="en-US" dirty="0" smtClean="0"/>
              <a:t>application and </a:t>
            </a:r>
            <a:r>
              <a:rPr lang="en-US" dirty="0"/>
              <a:t>W</a:t>
            </a:r>
            <a:r>
              <a:rPr lang="en-US" dirty="0" smtClean="0"/>
              <a:t>eb application : MVC model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42167"/>
            <a:ext cx="5334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5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 (SDD)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diagram android application</a:t>
            </a:r>
          </a:p>
        </p:txBody>
      </p:sp>
      <p:pic>
        <p:nvPicPr>
          <p:cNvPr id="2050" name="Picture 2" descr="and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63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1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 (SDD)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diagram </a:t>
            </a:r>
            <a:r>
              <a:rPr lang="en-US" dirty="0" smtClean="0"/>
              <a:t>web </a:t>
            </a:r>
            <a:r>
              <a:rPr lang="en-US" dirty="0"/>
              <a:t>application</a:t>
            </a:r>
          </a:p>
        </p:txBody>
      </p:sp>
      <p:pic>
        <p:nvPicPr>
          <p:cNvPr id="3074" name="Picture 2" descr="adminstrut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590800"/>
            <a:ext cx="5105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 (SDD)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Android application class diagram have five </a:t>
            </a:r>
            <a:r>
              <a:rPr lang="en-US" sz="2000" dirty="0" smtClean="0"/>
              <a:t>class :</a:t>
            </a:r>
          </a:p>
          <a:p>
            <a:pPr marL="0" indent="0">
              <a:buNone/>
            </a:pPr>
            <a:r>
              <a:rPr lang="en-US" sz="2000" dirty="0" smtClean="0"/>
              <a:t>+ User</a:t>
            </a:r>
          </a:p>
          <a:p>
            <a:pPr marL="0" indent="0">
              <a:buNone/>
            </a:pPr>
            <a:r>
              <a:rPr lang="en-US" sz="2000" dirty="0" smtClean="0"/>
              <a:t>+ Auction product</a:t>
            </a:r>
          </a:p>
          <a:p>
            <a:pPr marL="0" indent="0">
              <a:buNone/>
            </a:pPr>
            <a:r>
              <a:rPr lang="en-US" sz="2000" dirty="0" smtClean="0"/>
              <a:t>+ Bid</a:t>
            </a:r>
          </a:p>
          <a:p>
            <a:pPr marL="0" indent="0">
              <a:buNone/>
            </a:pPr>
            <a:r>
              <a:rPr lang="en-US" sz="2000" dirty="0" smtClean="0"/>
              <a:t>+ Feedback</a:t>
            </a:r>
          </a:p>
          <a:p>
            <a:pPr marL="0" indent="0">
              <a:buNone/>
            </a:pPr>
            <a:r>
              <a:rPr lang="en-US" sz="2000" dirty="0" smtClean="0"/>
              <a:t>+ Payment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17135"/>
            <a:ext cx="59912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6481580"/>
            <a:ext cx="202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class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 (SDD)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Web application class diagram have eight class :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sz="1800" dirty="0"/>
              <a:t>Management account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+Management user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+Management Category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+Management history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+Management Feedback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+ Management </a:t>
            </a:r>
            <a:r>
              <a:rPr lang="en-US" sz="1800" dirty="0" smtClean="0"/>
              <a:t>bid </a:t>
            </a:r>
          </a:p>
          <a:p>
            <a:pPr marL="0" indent="0">
              <a:buNone/>
            </a:pPr>
            <a:r>
              <a:rPr lang="en-US" sz="1800" dirty="0"/>
              <a:t>+Management </a:t>
            </a:r>
            <a:r>
              <a:rPr lang="en-US" sz="1800" dirty="0" smtClean="0"/>
              <a:t>payment </a:t>
            </a:r>
          </a:p>
          <a:p>
            <a:pPr marL="0" indent="0">
              <a:buNone/>
            </a:pPr>
            <a:r>
              <a:rPr lang="en-US" sz="1800" dirty="0" smtClean="0"/>
              <a:t>+</a:t>
            </a:r>
            <a:r>
              <a:rPr lang="en-US" sz="1800" dirty="0"/>
              <a:t> Management </a:t>
            </a:r>
            <a:r>
              <a:rPr lang="en-US" sz="1800" dirty="0" smtClean="0"/>
              <a:t>auction product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72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6324600"/>
            <a:ext cx="3346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Management </a:t>
            </a:r>
            <a:r>
              <a:rPr lang="en-US" dirty="0" smtClean="0"/>
              <a:t>user class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 (SDD)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diagram: Android application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54208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439418"/>
            <a:ext cx="288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 sequence 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 (SDD)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diagram: </a:t>
            </a:r>
            <a:r>
              <a:rPr lang="en-US" dirty="0" smtClean="0"/>
              <a:t>Web </a:t>
            </a:r>
            <a:r>
              <a:rPr lang="en-US" dirty="0"/>
              <a:t>application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Login_seq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39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260068"/>
            <a:ext cx="259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Login sequence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 (SDD)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design:</a:t>
            </a:r>
            <a:endParaRPr lang="en-US" dirty="0"/>
          </a:p>
        </p:txBody>
      </p:sp>
      <p:pic>
        <p:nvPicPr>
          <p:cNvPr id="1026" name="Picture 2" descr="C:\Users\THANGDQ01373\Desktop\Android\datab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6999"/>
            <a:ext cx="72294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Part V : </a:t>
            </a:r>
            <a:r>
              <a:rPr lang="en-US" sz="4400" dirty="0"/>
              <a:t>Test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Project Management Plan</a:t>
            </a:r>
          </a:p>
          <a:p>
            <a:r>
              <a:rPr lang="en-US" dirty="0" smtClean="0"/>
              <a:t>Requirement Specifications</a:t>
            </a:r>
          </a:p>
          <a:p>
            <a:r>
              <a:rPr lang="en-US" dirty="0" smtClean="0"/>
              <a:t>Design Description</a:t>
            </a:r>
          </a:p>
          <a:p>
            <a:r>
              <a:rPr lang="en-US" dirty="0" smtClean="0"/>
              <a:t>Test Documentation</a:t>
            </a:r>
          </a:p>
          <a:p>
            <a:r>
              <a:rPr lang="en-US" dirty="0" smtClean="0"/>
              <a:t>Demo &amp;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Test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Model: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55149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Test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process 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6781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Test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:</a:t>
            </a:r>
          </a:p>
          <a:p>
            <a:pPr marL="0" indent="0">
              <a:buNone/>
            </a:pPr>
            <a:r>
              <a:rPr lang="en-US" dirty="0" smtClean="0"/>
              <a:t>+ Unit Test</a:t>
            </a:r>
          </a:p>
          <a:p>
            <a:pPr marL="0" indent="0">
              <a:buNone/>
            </a:pPr>
            <a:r>
              <a:rPr lang="en-US" dirty="0" smtClean="0"/>
              <a:t>+ Integration </a:t>
            </a:r>
            <a:r>
              <a:rPr lang="en-US" dirty="0"/>
              <a:t>Testing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+System Testing </a:t>
            </a:r>
            <a:endParaRPr lang="en-US" dirty="0" smtClean="0"/>
          </a:p>
          <a:p>
            <a:r>
              <a:rPr lang="en-US" dirty="0" smtClean="0"/>
              <a:t>Not test:</a:t>
            </a:r>
          </a:p>
          <a:p>
            <a:pPr marL="0" indent="0">
              <a:buNone/>
            </a:pPr>
            <a:r>
              <a:rPr lang="en-US" dirty="0" smtClean="0"/>
              <a:t>+</a:t>
            </a:r>
            <a:r>
              <a:rPr lang="en-US" dirty="0"/>
              <a:t> Acceptance Test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Part VI : </a:t>
            </a:r>
            <a:r>
              <a:rPr lang="en-US" sz="4400" dirty="0"/>
              <a:t>Demo &amp; 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Picture 2" descr="dem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01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7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4" name="Content Placeholder 3" descr="C:\Users\TOANDX01143\Desktop\questions_ans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attending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Part I : Introduction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05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auction?</a:t>
            </a:r>
          </a:p>
          <a:p>
            <a:r>
              <a:rPr lang="en-US" dirty="0" smtClean="0"/>
              <a:t>Types of e-auction</a:t>
            </a:r>
          </a:p>
          <a:p>
            <a:r>
              <a:rPr lang="en-US" dirty="0" smtClean="0"/>
              <a:t>Benefits of e-auction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52800"/>
            <a:ext cx="3429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Existing System and </a:t>
            </a:r>
            <a:r>
              <a:rPr lang="en-US" dirty="0" smtClean="0"/>
              <a:t>Limitation :</a:t>
            </a:r>
          </a:p>
          <a:p>
            <a:pPr marL="0" indent="0">
              <a:buNone/>
            </a:pPr>
            <a:r>
              <a:rPr lang="en-US" dirty="0" smtClean="0"/>
              <a:t>+ Domestic </a:t>
            </a:r>
            <a:r>
              <a:rPr lang="en-US" dirty="0"/>
              <a:t>auction </a:t>
            </a:r>
            <a:r>
              <a:rPr lang="en-US" dirty="0" smtClean="0"/>
              <a:t>system : woo.vn</a:t>
            </a:r>
          </a:p>
          <a:p>
            <a:pPr marL="0" lvl="2" indent="0">
              <a:buClr>
                <a:schemeClr val="accent3"/>
              </a:buClr>
              <a:buSzPct val="95000"/>
              <a:buNone/>
            </a:pPr>
            <a:r>
              <a:rPr lang="en-US" sz="2600" dirty="0" smtClean="0"/>
              <a:t>+ Foreign </a:t>
            </a:r>
            <a:r>
              <a:rPr lang="en-US" sz="2600" dirty="0"/>
              <a:t>auction system: Lauritz.com</a:t>
            </a:r>
          </a:p>
        </p:txBody>
      </p:sp>
      <p:pic>
        <p:nvPicPr>
          <p:cNvPr id="4" name="Picture 3" descr="C:\Users\man\Desktop\do an\anh do an\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an\Desktop\do an\giaodienchin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1" y="2133600"/>
            <a:ext cx="27072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7467600" cy="3810000"/>
          </a:xfrm>
        </p:spPr>
      </p:pic>
    </p:spTree>
    <p:extLst>
      <p:ext uri="{BB962C8B-B14F-4D97-AF65-F5344CB8AC3E}">
        <p14:creationId xmlns:p14="http://schemas.microsoft.com/office/powerpoint/2010/main" val="13388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risks 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18" y="2362200"/>
            <a:ext cx="4248912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914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 smtClean="0"/>
              <a:t>Part II : </a:t>
            </a:r>
            <a:r>
              <a:rPr lang="en-US" sz="4400" dirty="0"/>
              <a:t>Project Management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</TotalTime>
  <Words>518</Words>
  <Application>Microsoft Office PowerPoint</Application>
  <PresentationFormat>On-screen Show (4:3)</PresentationFormat>
  <Paragraphs>162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Smart Tendering System</vt:lpstr>
      <vt:lpstr>Project Organization</vt:lpstr>
      <vt:lpstr>Contents</vt:lpstr>
      <vt:lpstr>PowerPoint Presentation</vt:lpstr>
      <vt:lpstr>Introduction</vt:lpstr>
      <vt:lpstr>Introduction</vt:lpstr>
      <vt:lpstr>Introduction</vt:lpstr>
      <vt:lpstr>Introduction</vt:lpstr>
      <vt:lpstr>PowerPoint Presentation</vt:lpstr>
      <vt:lpstr>Project Management Plan</vt:lpstr>
      <vt:lpstr>Project Management Plan</vt:lpstr>
      <vt:lpstr>Project Management Plan</vt:lpstr>
      <vt:lpstr>PowerPoint Presentation</vt:lpstr>
      <vt:lpstr>System Requirement Specifications (SRS)</vt:lpstr>
      <vt:lpstr>System Requirement Specifications (SRS)</vt:lpstr>
      <vt:lpstr>System Requirement Specifications (SRS)</vt:lpstr>
      <vt:lpstr>System Requirement Specifications (SRS)</vt:lpstr>
      <vt:lpstr>System Requirement Specifications (SRS)</vt:lpstr>
      <vt:lpstr>System Requirement Specifications (SRS)</vt:lpstr>
      <vt:lpstr>PowerPoint Presentation</vt:lpstr>
      <vt:lpstr>Software Design Description (SDD)</vt:lpstr>
      <vt:lpstr>Software Design Description (SDD)</vt:lpstr>
      <vt:lpstr>Software Design Description (SDD)</vt:lpstr>
      <vt:lpstr>Software Design Description (SDD)</vt:lpstr>
      <vt:lpstr>Software Design Description (SDD)</vt:lpstr>
      <vt:lpstr>Software Design Description (SDD)</vt:lpstr>
      <vt:lpstr>Software Design Description (SDD)</vt:lpstr>
      <vt:lpstr>Software Design Description (SDD)</vt:lpstr>
      <vt:lpstr>PowerPoint Presentation</vt:lpstr>
      <vt:lpstr>Software Test Document</vt:lpstr>
      <vt:lpstr>Software Test Document</vt:lpstr>
      <vt:lpstr>Software Test Document</vt:lpstr>
      <vt:lpstr>PowerPoint Presentation</vt:lpstr>
      <vt:lpstr>Demo</vt:lpstr>
      <vt:lpstr>Q &amp; A</vt:lpstr>
      <vt:lpstr>Thanks for attending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THANGDQ01373</dc:creator>
  <cp:lastModifiedBy>THANGDQ01373</cp:lastModifiedBy>
  <cp:revision>54</cp:revision>
  <dcterms:created xsi:type="dcterms:W3CDTF">2006-08-16T00:00:00Z</dcterms:created>
  <dcterms:modified xsi:type="dcterms:W3CDTF">2014-04-17T06:42:41Z</dcterms:modified>
</cp:coreProperties>
</file>