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88" r:id="rId3"/>
    <p:sldId id="277" r:id="rId4"/>
    <p:sldId id="259" r:id="rId5"/>
    <p:sldId id="289" r:id="rId6"/>
    <p:sldId id="290" r:id="rId7"/>
    <p:sldId id="260" r:id="rId8"/>
    <p:sldId id="292" r:id="rId9"/>
    <p:sldId id="293" r:id="rId10"/>
    <p:sldId id="294" r:id="rId11"/>
    <p:sldId id="295" r:id="rId12"/>
    <p:sldId id="298" r:id="rId13"/>
    <p:sldId id="291" r:id="rId14"/>
    <p:sldId id="296" r:id="rId15"/>
    <p:sldId id="299" r:id="rId16"/>
    <p:sldId id="297" r:id="rId17"/>
    <p:sldId id="300" r:id="rId18"/>
    <p:sldId id="301" r:id="rId19"/>
    <p:sldId id="302" r:id="rId20"/>
    <p:sldId id="303" r:id="rId21"/>
    <p:sldId id="311" r:id="rId22"/>
    <p:sldId id="312" r:id="rId23"/>
    <p:sldId id="318" r:id="rId24"/>
    <p:sldId id="313" r:id="rId25"/>
    <p:sldId id="314" r:id="rId26"/>
    <p:sldId id="315" r:id="rId27"/>
    <p:sldId id="316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317" r:id="rId36"/>
    <p:sldId id="319" r:id="rId37"/>
    <p:sldId id="276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0" autoAdjust="0"/>
    <p:restoredTop sz="94660" autoAdjust="0"/>
  </p:normalViewPr>
  <p:slideViewPr>
    <p:cSldViewPr>
      <p:cViewPr varScale="1">
        <p:scale>
          <a:sx n="75" d="100"/>
          <a:sy n="75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920E64-3497-4CE1-BFB7-6687AF16B390}" type="doc">
      <dgm:prSet loTypeId="urn:microsoft.com/office/officeart/2005/8/layout/vList3#3" loCatId="list" qsTypeId="urn:microsoft.com/office/officeart/2005/8/quickstyle/3d5" qsCatId="3D" csTypeId="urn:microsoft.com/office/officeart/2005/8/colors/accent1_2" csCatId="accent1" phldr="1"/>
      <dgm:spPr/>
    </dgm:pt>
    <dgm:pt modelId="{465C5BC4-DF3E-44C2-BB46-91A8F39C35B3}">
      <dgm:prSet phldrT="[Text]" custT="1"/>
      <dgm:spPr/>
      <dgm:t>
        <a:bodyPr/>
        <a:lstStyle/>
        <a:p>
          <a:pPr algn="l"/>
          <a:r>
            <a:rPr lang="en-US" sz="1400" b="1" smtClean="0"/>
            <a:t>- Monitor with resolution 1366x768 or higher. </a:t>
          </a:r>
          <a:endParaRPr lang="en-US" sz="1400" dirty="0"/>
        </a:p>
      </dgm:t>
    </dgm:pt>
    <dgm:pt modelId="{5E107E12-8130-4927-A13A-1AC28669DA1D}" type="parTrans" cxnId="{A8BCE534-7AA8-4017-B318-F93920C4243A}">
      <dgm:prSet/>
      <dgm:spPr/>
      <dgm:t>
        <a:bodyPr/>
        <a:lstStyle/>
        <a:p>
          <a:endParaRPr lang="en-US"/>
        </a:p>
      </dgm:t>
    </dgm:pt>
    <dgm:pt modelId="{8929C0D1-F675-416C-AE2A-D957ADD0B461}" type="sibTrans" cxnId="{A8BCE534-7AA8-4017-B318-F93920C4243A}">
      <dgm:prSet/>
      <dgm:spPr/>
      <dgm:t>
        <a:bodyPr/>
        <a:lstStyle/>
        <a:p>
          <a:endParaRPr lang="en-US"/>
        </a:p>
      </dgm:t>
    </dgm:pt>
    <dgm:pt modelId="{CF9E8A20-BFEB-44B8-BA17-CBAAFA1C654B}">
      <dgm:prSet phldrT="[Text]" custT="1"/>
      <dgm:spPr/>
      <dgm:t>
        <a:bodyPr/>
        <a:lstStyle/>
        <a:p>
          <a:r>
            <a:rPr lang="en-US" sz="1400" b="1" dirty="0" smtClean="0"/>
            <a:t>- Intel Core 2 Duo 2.0 GHz or higher. </a:t>
          </a:r>
          <a:endParaRPr lang="vi-VN" sz="1400" b="1" dirty="0" smtClean="0"/>
        </a:p>
        <a:p>
          <a:r>
            <a:rPr lang="en-US" sz="1400" b="1" dirty="0" smtClean="0"/>
            <a:t>- 2 GB DDR2 or larger.</a:t>
          </a:r>
          <a:endParaRPr lang="vi-VN" sz="1400" b="1" dirty="0" smtClean="0"/>
        </a:p>
        <a:p>
          <a:r>
            <a:rPr lang="en-US" sz="1400" b="1" dirty="0" smtClean="0"/>
            <a:t>- 120 GB HDD or larger.</a:t>
          </a:r>
          <a:endParaRPr lang="vi-VN" sz="1400" b="1" dirty="0" smtClean="0"/>
        </a:p>
      </dgm:t>
    </dgm:pt>
    <dgm:pt modelId="{51E76FFA-066F-4F1D-B3F9-53027ABB50DD}" type="sibTrans" cxnId="{E97C346B-4A7C-452A-A777-9FB69AA4D607}">
      <dgm:prSet/>
      <dgm:spPr/>
      <dgm:t>
        <a:bodyPr/>
        <a:lstStyle/>
        <a:p>
          <a:endParaRPr lang="en-US"/>
        </a:p>
      </dgm:t>
    </dgm:pt>
    <dgm:pt modelId="{BA2DD770-99B1-4B1F-BF0E-7A2D2D132D22}" type="parTrans" cxnId="{E97C346B-4A7C-452A-A777-9FB69AA4D607}">
      <dgm:prSet/>
      <dgm:spPr/>
      <dgm:t>
        <a:bodyPr/>
        <a:lstStyle/>
        <a:p>
          <a:endParaRPr lang="en-US"/>
        </a:p>
      </dgm:t>
    </dgm:pt>
    <dgm:pt modelId="{27CCF47D-CAA3-473C-9692-E2C759988667}" type="pres">
      <dgm:prSet presAssocID="{92920E64-3497-4CE1-BFB7-6687AF16B390}" presName="linearFlow" presStyleCnt="0">
        <dgm:presLayoutVars>
          <dgm:dir/>
          <dgm:resizeHandles val="exact"/>
        </dgm:presLayoutVars>
      </dgm:prSet>
      <dgm:spPr/>
    </dgm:pt>
    <dgm:pt modelId="{C8F18646-B9B9-456E-AF77-B7CE21FB173A}" type="pres">
      <dgm:prSet presAssocID="{CF9E8A20-BFEB-44B8-BA17-CBAAFA1C654B}" presName="composite" presStyleCnt="0"/>
      <dgm:spPr/>
    </dgm:pt>
    <dgm:pt modelId="{A2DDABE2-8EE2-4386-8D8F-85285A219386}" type="pres">
      <dgm:prSet presAssocID="{CF9E8A20-BFEB-44B8-BA17-CBAAFA1C654B}" presName="imgShp" presStyleLbl="fgImgPlace1" presStyleIdx="0" presStyleCnt="2" custLinFactNeighborX="-17537" custLinFactNeighborY="711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716EC7A-F4CE-4D3F-AB79-AA820B337246}" type="pres">
      <dgm:prSet presAssocID="{CF9E8A20-BFEB-44B8-BA17-CBAAFA1C654B}" presName="txShp" presStyleLbl="node1" presStyleIdx="0" presStyleCnt="2" custScaleX="111212" custLinFactNeighborX="131" custLinFactNeighborY="99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05FA75-1DFA-447C-9E0E-EC87CE7612AF}" type="pres">
      <dgm:prSet presAssocID="{51E76FFA-066F-4F1D-B3F9-53027ABB50DD}" presName="spacing" presStyleCnt="0"/>
      <dgm:spPr/>
    </dgm:pt>
    <dgm:pt modelId="{F751B82F-75E1-42B6-A070-E14392E9F42C}" type="pres">
      <dgm:prSet presAssocID="{465C5BC4-DF3E-44C2-BB46-91A8F39C35B3}" presName="composite" presStyleCnt="0"/>
      <dgm:spPr/>
    </dgm:pt>
    <dgm:pt modelId="{63C6841B-2D88-41A5-9359-8F00E6375680}" type="pres">
      <dgm:prSet presAssocID="{465C5BC4-DF3E-44C2-BB46-91A8F39C35B3}" presName="imgShp" presStyleLbl="fgImgPlace1" presStyleIdx="1" presStyleCnt="2" custLinFactNeighborX="-30952" custLinFactNeighborY="-495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500FC9FE-20C6-4179-BD72-FE172F64FEBE}" type="pres">
      <dgm:prSet presAssocID="{465C5BC4-DF3E-44C2-BB46-91A8F39C35B3}" presName="txShp" presStyleLbl="node1" presStyleIdx="1" presStyleCnt="2" custScaleX="1052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73A669-CF34-4DFC-94FD-784FF3F79E12}" type="presOf" srcId="{465C5BC4-DF3E-44C2-BB46-91A8F39C35B3}" destId="{500FC9FE-20C6-4179-BD72-FE172F64FEBE}" srcOrd="0" destOrd="0" presId="urn:microsoft.com/office/officeart/2005/8/layout/vList3#3"/>
    <dgm:cxn modelId="{E97C346B-4A7C-452A-A777-9FB69AA4D607}" srcId="{92920E64-3497-4CE1-BFB7-6687AF16B390}" destId="{CF9E8A20-BFEB-44B8-BA17-CBAAFA1C654B}" srcOrd="0" destOrd="0" parTransId="{BA2DD770-99B1-4B1F-BF0E-7A2D2D132D22}" sibTransId="{51E76FFA-066F-4F1D-B3F9-53027ABB50DD}"/>
    <dgm:cxn modelId="{0BEFC241-6032-4153-B98F-6C23ECF65640}" type="presOf" srcId="{CF9E8A20-BFEB-44B8-BA17-CBAAFA1C654B}" destId="{F716EC7A-F4CE-4D3F-AB79-AA820B337246}" srcOrd="0" destOrd="0" presId="urn:microsoft.com/office/officeart/2005/8/layout/vList3#3"/>
    <dgm:cxn modelId="{69C1922F-9F7B-480E-9FAF-F7ECB975107C}" type="presOf" srcId="{92920E64-3497-4CE1-BFB7-6687AF16B390}" destId="{27CCF47D-CAA3-473C-9692-E2C759988667}" srcOrd="0" destOrd="0" presId="urn:microsoft.com/office/officeart/2005/8/layout/vList3#3"/>
    <dgm:cxn modelId="{A8BCE534-7AA8-4017-B318-F93920C4243A}" srcId="{92920E64-3497-4CE1-BFB7-6687AF16B390}" destId="{465C5BC4-DF3E-44C2-BB46-91A8F39C35B3}" srcOrd="1" destOrd="0" parTransId="{5E107E12-8130-4927-A13A-1AC28669DA1D}" sibTransId="{8929C0D1-F675-416C-AE2A-D957ADD0B461}"/>
    <dgm:cxn modelId="{242FDEE4-A5BD-42FD-8CD9-25B2B7A4EF32}" type="presParOf" srcId="{27CCF47D-CAA3-473C-9692-E2C759988667}" destId="{C8F18646-B9B9-456E-AF77-B7CE21FB173A}" srcOrd="0" destOrd="0" presId="urn:microsoft.com/office/officeart/2005/8/layout/vList3#3"/>
    <dgm:cxn modelId="{959B6816-F5BF-4233-983A-451ED2779E16}" type="presParOf" srcId="{C8F18646-B9B9-456E-AF77-B7CE21FB173A}" destId="{A2DDABE2-8EE2-4386-8D8F-85285A219386}" srcOrd="0" destOrd="0" presId="urn:microsoft.com/office/officeart/2005/8/layout/vList3#3"/>
    <dgm:cxn modelId="{DCBB646E-15E2-4405-ACAB-F67E2CABDAE4}" type="presParOf" srcId="{C8F18646-B9B9-456E-AF77-B7CE21FB173A}" destId="{F716EC7A-F4CE-4D3F-AB79-AA820B337246}" srcOrd="1" destOrd="0" presId="urn:microsoft.com/office/officeart/2005/8/layout/vList3#3"/>
    <dgm:cxn modelId="{9EBC2613-2544-4B5E-95C9-117EC3978A61}" type="presParOf" srcId="{27CCF47D-CAA3-473C-9692-E2C759988667}" destId="{FC05FA75-1DFA-447C-9E0E-EC87CE7612AF}" srcOrd="1" destOrd="0" presId="urn:microsoft.com/office/officeart/2005/8/layout/vList3#3"/>
    <dgm:cxn modelId="{F21A7FAB-CB37-441F-B805-611C5C3FD621}" type="presParOf" srcId="{27CCF47D-CAA3-473C-9692-E2C759988667}" destId="{F751B82F-75E1-42B6-A070-E14392E9F42C}" srcOrd="2" destOrd="0" presId="urn:microsoft.com/office/officeart/2005/8/layout/vList3#3"/>
    <dgm:cxn modelId="{24FFC956-A0B3-4280-B1B2-58324ED07E51}" type="presParOf" srcId="{F751B82F-75E1-42B6-A070-E14392E9F42C}" destId="{63C6841B-2D88-41A5-9359-8F00E6375680}" srcOrd="0" destOrd="0" presId="urn:microsoft.com/office/officeart/2005/8/layout/vList3#3"/>
    <dgm:cxn modelId="{F34BF12B-70FE-40FA-AF12-CB5AFF558C87}" type="presParOf" srcId="{F751B82F-75E1-42B6-A070-E14392E9F42C}" destId="{500FC9FE-20C6-4179-BD72-FE172F64FEBE}" srcOrd="1" destOrd="0" presId="urn:microsoft.com/office/officeart/2005/8/layout/vList3#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2E543-B41F-479F-A1DD-6A1DC123518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569F9F06-2E88-4274-A8A8-4E2D0B221DCF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en-US" sz="900" dirty="0">
              <a:latin typeface="+mj-lt"/>
              <a:cs typeface="Times New Roman" pitchFamily="18" charset="0"/>
            </a:rPr>
            <a:t>Programming game “12SQ” on the web</a:t>
          </a:r>
        </a:p>
      </dgm:t>
    </dgm:pt>
    <dgm:pt modelId="{28B0609D-33E8-4339-8CA9-C8EAA87B4BA1}" type="parTrans" cxnId="{B3525A4D-373E-4BFA-886F-8E8870D574C4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83C78D95-4267-4CAC-A0C0-82B1D2A33BDD}" type="sibTrans" cxnId="{B3525A4D-373E-4BFA-886F-8E8870D574C4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FE8433A2-FA63-458B-B164-F47794FA0573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1.1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Introduction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57B78C3B-EBB0-4AD9-9DC8-5749933A07E1}" type="parTrans" cxnId="{25384680-E2E8-408C-AE76-F3346705E4C7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A3B73F80-DAC7-4AAA-88EA-347D74F5FBE1}" type="sibTrans" cxnId="{25384680-E2E8-408C-AE76-F3346705E4C7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FEB62746-9C4D-4720-A703-21B7B076C7D9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1.1.1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Collect initial ideas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7A4F0641-3F31-41CE-8483-5C0674F63A49}" type="parTrans" cxnId="{6C02C39A-8C5C-4869-AABF-19CA40137080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648D990C-60B9-45FD-9C4F-5B128210C8D6}" type="sibTrans" cxnId="{6C02C39A-8C5C-4869-AABF-19CA40137080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B2730ECA-1D06-45D3-9A19-8CE9ABD90A5C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1.1.2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View on existing system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F044155C-B8DF-493B-95FE-F91BC26376D5}" type="parTrans" cxnId="{149CF172-481D-4BBA-986E-F373FAC32B5F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2FCFDFF3-016D-48C4-A0E6-72A98D593D74}" type="sibTrans" cxnId="{149CF172-481D-4BBA-986E-F373FAC32B5F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9088CE51-9BF5-417B-AAE3-6BCF1BC5C546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1.1.3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  <a:cs typeface="Times New Roman" pitchFamily="18" charset="0"/>
            </a:rPr>
            <a:t>Develop Report1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9D44F6B7-43C7-4043-88A0-B8E754529D3F}" type="parTrans" cxnId="{E8A5BFEB-C65F-43A4-9905-1CEE4C6679EA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83C67141-507D-4D1E-89C4-5148F3CEF041}" type="sibTrans" cxnId="{E8A5BFEB-C65F-43A4-9905-1CEE4C6679EA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CA58BDFA-59C5-4A29-AEDF-9815D92DE5BA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1.2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Project Management Plan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62471D12-23F4-44CE-AEBF-D92A0C096250}" type="parTrans" cxnId="{B1013403-0375-4C5C-9C32-16933AEE467E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D3B03DF2-6AC9-4C4B-89F7-4004F46660CD}" type="sibTrans" cxnId="{B1013403-0375-4C5C-9C32-16933AEE467E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4F89695E-EE57-4ACF-9597-88A0E462A9D4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1.2.1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Make Project Definition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2DAB336D-CE13-4C55-83FD-F0CF2027B1B2}" type="parTrans" cxnId="{26B2C234-60F4-4C08-B30E-4C95D4FA3700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8813C0F6-21CB-4301-B443-FD9CFD19E2A3}" type="sibTrans" cxnId="{26B2C234-60F4-4C08-B30E-4C95D4FA3700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A9A5F6D7-7880-45E4-B7A0-3BCB04DFCC95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1.2.2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Define project Overview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420BE3B2-1322-4EF7-A626-F2B91FD3643E}" type="parTrans" cxnId="{D9E63640-5202-4DDC-91A1-4BBBB1352B4C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E363522B-9475-491F-B885-C12CD7AAE969}" type="sibTrans" cxnId="{D9E63640-5202-4DDC-91A1-4BBBB1352B4C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9CED6C89-195D-483C-98B6-A130B38A2262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1.2.3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Create Work Breakdown Structure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4E746188-73C4-4977-A61E-CE3B93FFE997}" type="parTrans" cxnId="{8F3E70D7-47CF-4F32-94F6-9B1B308BFE65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1370D8EA-2B1E-481F-8E23-967DE7F02B59}" type="sibTrans" cxnId="{8F3E70D7-47CF-4F32-94F6-9B1B308BFE65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FFA83055-35F3-4D0D-ABB4-CF8E80C5118B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1.2.4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Determine Project Team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12E39D33-EDDC-4398-A69C-84A8156FDD8B}" type="parTrans" cxnId="{5F912F47-12ED-49C7-BE40-95017E109B5A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6FB8ED10-06A1-42B6-965A-9213AEA11634}" type="sibTrans" cxnId="{5F912F47-12ED-49C7-BE40-95017E109B5A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4DAD98EE-AC4E-4EE0-9B0C-5E1025EAC411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1.2.5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Define Problem Organization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2563D455-EBB5-4766-BB07-31D70B02F39D}" type="parTrans" cxnId="{FC02B8CC-08D1-4AA2-8197-363FB01EE0A3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5C4D543D-5387-40FC-A795-0DA27E30ABF8}" type="sibTrans" cxnId="{FC02B8CC-08D1-4AA2-8197-363FB01EE0A3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F63702C0-A9E6-48F0-9DCC-E69A27641271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1.2.</a:t>
          </a:r>
          <a:r>
            <a:rPr lang="en-US" sz="900" baseline="0" dirty="0" smtClean="0">
              <a:latin typeface="+mj-lt"/>
              <a:cs typeface="Times New Roman" pitchFamily="18" charset="0"/>
            </a:rPr>
            <a:t>7</a:t>
          </a:r>
        </a:p>
        <a:p>
          <a:pPr marR="0" algn="ctr" rtl="0"/>
          <a:r>
            <a:rPr lang="en-US" sz="900" dirty="0">
              <a:latin typeface="+mj-lt"/>
              <a:cs typeface="Times New Roman" pitchFamily="18" charset="0"/>
            </a:rPr>
            <a:t>Develop </a:t>
          </a:r>
          <a:r>
            <a:rPr lang="vi-VN" sz="900" dirty="0">
              <a:latin typeface="+mj-lt"/>
              <a:cs typeface="Times New Roman" pitchFamily="18" charset="0"/>
            </a:rPr>
            <a:t>Report2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9AB556F2-51F1-4FF7-BE8C-2456F2B94260}" type="parTrans" cxnId="{F1CC7B3A-7DA3-4B71-AB90-6CDF31606879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90A2EEFC-AFD8-43CE-8CF1-B0054960FF8F}" type="sibTrans" cxnId="{F1CC7B3A-7DA3-4B71-AB90-6CDF31606879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F6ED6407-C67E-443F-A773-95468749BF19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1.3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System Requirements Specifications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A11F5410-3F12-445F-B134-0718C302E414}" type="parTrans" cxnId="{F5AA089B-1942-45C0-9E98-AD8690F990BE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BDE42499-1D75-40F3-A919-27EAFC5B3215}" type="sibTrans" cxnId="{F5AA089B-1942-45C0-9E98-AD8690F990BE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FD1E0E5A-54DC-469E-B350-F9037B9CE242}">
      <dgm:prSet custT="1"/>
      <dgm:spPr/>
      <dgm:t>
        <a:bodyPr/>
        <a:lstStyle/>
        <a:p>
          <a:pPr marR="0" algn="ctr" rtl="0"/>
          <a:r>
            <a:rPr lang="vi-VN" sz="900" baseline="0" smtClean="0">
              <a:latin typeface="+mj-lt"/>
              <a:cs typeface="Times New Roman" pitchFamily="18" charset="0"/>
            </a:rPr>
            <a:t>1.3.1</a:t>
          </a:r>
          <a:endParaRPr lang="en-US" sz="900" baseline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>
              <a:latin typeface="+mj-lt"/>
            </a:rPr>
            <a:t>Build Content</a:t>
          </a:r>
          <a:endParaRPr lang="en-US" sz="900">
            <a:latin typeface="+mj-lt"/>
            <a:cs typeface="Times New Roman" pitchFamily="18" charset="0"/>
          </a:endParaRPr>
        </a:p>
      </dgm:t>
    </dgm:pt>
    <dgm:pt modelId="{13BF6874-695A-42FA-BACC-5E262B705B02}" type="parTrans" cxnId="{66A490AE-F713-4275-B29E-9EB77511DEA0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41A39A9D-BFF3-4D6E-80E7-843DA5D70241}" type="sibTrans" cxnId="{66A490AE-F713-4275-B29E-9EB77511DEA0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B556B86B-0230-4EE0-96E0-2C7CABCDCCB1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1.3.2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Build Figures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B71C9F1D-5B09-436F-80C9-F1A3BF97EF47}" type="parTrans" cxnId="{52426E9F-4684-4F7C-B50A-235241A66DEF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AF817230-AE4D-48D7-84F4-FB032A35CC98}" type="sibTrans" cxnId="{52426E9F-4684-4F7C-B50A-235241A66DEF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EABC93F1-1853-4AB3-A075-A784527A68E5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1.3.3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Create User Requirement Specification</a:t>
          </a:r>
          <a:endParaRPr lang="en-US" sz="900" dirty="0">
            <a:latin typeface="+mj-lt"/>
            <a:cs typeface="Times New Roman" pitchFamily="18" charset="0"/>
          </a:endParaRPr>
        </a:p>
      </dgm:t>
    </dgm:pt>
    <dgm:pt modelId="{DF18E226-4583-4BD8-990D-18CD7396D6A9}" type="parTrans" cxnId="{E3A18C2A-F2E8-426E-9942-43A5AA444834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C137742B-6153-4D45-AF55-64685B4FF155}" type="sibTrans" cxnId="{E3A18C2A-F2E8-426E-9942-43A5AA444834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33BA5CFB-E5C9-4ED4-8575-5F884A113ABE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1.3.4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Create Software Requirements Specification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FC649028-3B9C-45F1-96EB-8141EF0DD5AA}" type="parTrans" cxnId="{64F3BF70-9A6E-4B7E-9AA7-219EE9E37F17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B596645B-D6FB-4F40-B2FC-CE99FCD7CBCA}" type="sibTrans" cxnId="{64F3BF70-9A6E-4B7E-9AA7-219EE9E37F17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2BAA3B1C-5816-482F-90F4-22B03E7EF325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1.4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Design Interface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2BF09FE8-B8B2-4B85-8251-9CCA9D4F081D}" type="parTrans" cxnId="{9845BAF3-717E-4671-80CC-845D217E8DB6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BB3DA793-1B5A-4FDE-8BA8-6D921224C1E9}" type="sibTrans" cxnId="{9845BAF3-717E-4671-80CC-845D217E8DB6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DDAB4101-46A3-49DF-96B8-767CE5571E83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1.4.1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Design </a:t>
          </a:r>
          <a:r>
            <a:rPr lang="en-US" sz="900" dirty="0">
              <a:latin typeface="+mj-lt"/>
            </a:rPr>
            <a:t>W</a:t>
          </a:r>
          <a:r>
            <a:rPr lang="vi-VN" sz="900" dirty="0">
              <a:latin typeface="+mj-lt"/>
            </a:rPr>
            <a:t>e</a:t>
          </a:r>
          <a:r>
            <a:rPr lang="en-US" sz="900" dirty="0">
              <a:latin typeface="+mj-lt"/>
            </a:rPr>
            <a:t>b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632B2DE5-C6E8-4E7A-BD57-46E5B8C31E06}" type="parTrans" cxnId="{73FD1B76-A459-44C8-AB58-C647B5FAA3B5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6B6B1555-99FD-4C3F-BB48-6EA25C2946BB}" type="sibTrans" cxnId="{73FD1B76-A459-44C8-AB58-C647B5FAA3B5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E3947EDE-DBDE-4A28-9D61-2F16219FA635}">
      <dgm:prSet custT="1"/>
      <dgm:spPr/>
      <dgm:t>
        <a:bodyPr/>
        <a:lstStyle/>
        <a:p>
          <a:pPr marR="0" algn="ctr" rtl="0"/>
          <a:r>
            <a:rPr lang="vi-VN" sz="900" baseline="0" smtClean="0">
              <a:latin typeface="+mj-lt"/>
              <a:cs typeface="Times New Roman" pitchFamily="18" charset="0"/>
            </a:rPr>
            <a:t>1.4.2</a:t>
          </a:r>
          <a:endParaRPr lang="en-US" sz="900" baseline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>
              <a:latin typeface="+mj-lt"/>
            </a:rPr>
            <a:t>Design</a:t>
          </a:r>
          <a:r>
            <a:rPr lang="en-US" sz="900">
              <a:latin typeface="+mj-lt"/>
            </a:rPr>
            <a:t> Map</a:t>
          </a:r>
          <a:endParaRPr lang="vi-VN" sz="900" baseline="0" smtClean="0">
            <a:latin typeface="+mj-lt"/>
            <a:cs typeface="Times New Roman" pitchFamily="18" charset="0"/>
          </a:endParaRPr>
        </a:p>
      </dgm:t>
    </dgm:pt>
    <dgm:pt modelId="{05EB212E-F9E5-48E6-8A77-5D33D8B4BB30}" type="parTrans" cxnId="{26C23FD5-F757-43A5-A69B-F553A3DDF18E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FE44D3BF-A86D-4B57-B877-72420E30B6B2}" type="sibTrans" cxnId="{26C23FD5-F757-43A5-A69B-F553A3DDF18E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D03D4DC3-4725-4AF7-8DE9-613C024A86CB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1.4.3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Design</a:t>
          </a:r>
          <a:r>
            <a:rPr lang="en-US" sz="900" dirty="0">
              <a:latin typeface="+mj-lt"/>
            </a:rPr>
            <a:t> Object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1C748D23-7CFA-4AC6-869C-96EF675C8693}" type="parTrans" cxnId="{17DB51CE-387B-42C1-BF04-30A9C4DD73F0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BB466D66-1CFC-4A62-8590-3DCC2B6D453B}" type="sibTrans" cxnId="{17DB51CE-387B-42C1-BF04-30A9C4DD73F0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9A3C17C0-11CA-4408-9883-675E09818024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1.5</a:t>
          </a:r>
          <a:endParaRPr lang="en-US" sz="900" baseline="0" dirty="0" smtClean="0">
            <a:latin typeface="+mj-lt"/>
            <a:cs typeface="Times New Roman" pitchFamily="18" charset="0"/>
          </a:endParaRPr>
        </a:p>
        <a:p>
          <a:pPr marR="0" algn="ctr" rtl="0"/>
          <a:r>
            <a:rPr lang="vi-VN" sz="900" dirty="0">
              <a:latin typeface="+mj-lt"/>
            </a:rPr>
            <a:t>Coding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4F734F11-8396-4225-B6B9-FCEA1EC164A1}" type="parTrans" cxnId="{A281CD9C-E737-4E91-9848-EC55AC24269C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EF0B006D-4917-4612-9816-12A827684A3E}" type="sibTrans" cxnId="{A281CD9C-E737-4E91-9848-EC55AC24269C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81DEE556-EC92-433D-9FC1-87A655A32EE5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1.5.</a:t>
          </a:r>
          <a:r>
            <a:rPr lang="en-US" sz="900" baseline="0" dirty="0" smtClean="0">
              <a:latin typeface="+mj-lt"/>
              <a:cs typeface="Times New Roman" pitchFamily="18" charset="0"/>
            </a:rPr>
            <a:t>1</a:t>
          </a:r>
        </a:p>
        <a:p>
          <a:pPr marR="0" algn="ctr" rtl="0"/>
          <a:r>
            <a:rPr lang="en-US" sz="900" dirty="0">
              <a:latin typeface="+mj-lt"/>
            </a:rPr>
            <a:t>Web </a:t>
          </a:r>
          <a:r>
            <a:rPr lang="vi-VN" sz="900" dirty="0">
              <a:latin typeface="+mj-lt"/>
            </a:rPr>
            <a:t>Function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79773537-3DF4-48DC-A2EB-0240DB852D98}" type="parTrans" cxnId="{686E0E1A-FD4A-4485-A6A7-496A42239FE1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364E4834-7002-435D-A685-E2EEF835E316}" type="sibTrans" cxnId="{686E0E1A-FD4A-4485-A6A7-496A42239FE1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99F6CCF1-D469-465B-8EB8-800FB78F15BC}">
      <dgm:prSet custT="1"/>
      <dgm:spPr/>
      <dgm:t>
        <a:bodyPr/>
        <a:lstStyle/>
        <a:p>
          <a:pPr marR="0" algn="ctr" rtl="0"/>
          <a:r>
            <a:rPr lang="vi-VN" sz="900" baseline="0" dirty="0" smtClean="0">
              <a:latin typeface="+mj-lt"/>
              <a:cs typeface="Times New Roman" pitchFamily="18" charset="0"/>
            </a:rPr>
            <a:t>1.5.</a:t>
          </a:r>
          <a:r>
            <a:rPr lang="en-US" sz="900" baseline="0" dirty="0" smtClean="0">
              <a:latin typeface="+mj-lt"/>
              <a:cs typeface="Times New Roman" pitchFamily="18" charset="0"/>
            </a:rPr>
            <a:t>2</a:t>
          </a:r>
        </a:p>
        <a:p>
          <a:pPr marR="0" algn="ctr" rtl="0"/>
          <a:r>
            <a:rPr lang="en-US" sz="900" dirty="0">
              <a:latin typeface="+mj-lt"/>
            </a:rPr>
            <a:t>Game</a:t>
          </a:r>
          <a:r>
            <a:rPr lang="vi-VN" sz="900" dirty="0">
              <a:latin typeface="+mj-lt"/>
            </a:rPr>
            <a:t> Function</a:t>
          </a:r>
          <a:endParaRPr lang="vi-VN" sz="900" baseline="0" dirty="0" smtClean="0">
            <a:latin typeface="+mj-lt"/>
            <a:cs typeface="Times New Roman" pitchFamily="18" charset="0"/>
          </a:endParaRPr>
        </a:p>
      </dgm:t>
    </dgm:pt>
    <dgm:pt modelId="{37E73DF8-252B-40DE-8094-D150866D7069}" type="parTrans" cxnId="{0EB6F3E7-F2CE-470E-832A-AD4E3FC39EF2}">
      <dgm:prSet/>
      <dgm:spPr/>
      <dgm:t>
        <a:bodyPr/>
        <a:lstStyle/>
        <a:p>
          <a:endParaRPr lang="vi-VN" sz="900">
            <a:latin typeface="+mj-lt"/>
            <a:cs typeface="Times New Roman" pitchFamily="18" charset="0"/>
          </a:endParaRPr>
        </a:p>
      </dgm:t>
    </dgm:pt>
    <dgm:pt modelId="{D88696EC-8B62-4889-A19A-B58757932F07}" type="sibTrans" cxnId="{0EB6F3E7-F2CE-470E-832A-AD4E3FC39EF2}">
      <dgm:prSet/>
      <dgm:spPr/>
      <dgm:t>
        <a:bodyPr/>
        <a:lstStyle/>
        <a:p>
          <a:endParaRPr lang="vi-VN" sz="600">
            <a:latin typeface="+mj-lt"/>
            <a:cs typeface="Times New Roman" pitchFamily="18" charset="0"/>
          </a:endParaRPr>
        </a:p>
      </dgm:t>
    </dgm:pt>
    <dgm:pt modelId="{13F3404C-0260-4920-90FF-FB7079604360}">
      <dgm:prSet custT="1"/>
      <dgm:spPr/>
      <dgm:t>
        <a:bodyPr/>
        <a:lstStyle/>
        <a:p>
          <a:r>
            <a:rPr lang="en-US" sz="900" dirty="0">
              <a:latin typeface="+mj-lt"/>
            </a:rPr>
            <a:t>1.3.5</a:t>
          </a:r>
        </a:p>
        <a:p>
          <a:r>
            <a:rPr lang="vi-VN" sz="900" dirty="0">
              <a:latin typeface="+mj-lt"/>
            </a:rPr>
            <a:t>Develop Report3</a:t>
          </a:r>
        </a:p>
      </dgm:t>
    </dgm:pt>
    <dgm:pt modelId="{C4A124CD-C9B5-4588-B784-88B97ECAF39B}" type="parTrans" cxnId="{8DEB2703-74D6-41CB-B846-125C4C9DEB16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E7DAC04E-6408-4708-B963-F160E0698E81}" type="sibTrans" cxnId="{8DEB2703-74D6-41CB-B846-125C4C9DEB16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DC734A81-0AF8-4CD9-AB9E-402A52EC7467}">
      <dgm:prSet custT="1"/>
      <dgm:spPr/>
      <dgm:t>
        <a:bodyPr/>
        <a:lstStyle/>
        <a:p>
          <a:r>
            <a:rPr lang="en-US" sz="900" dirty="0">
              <a:latin typeface="+mj-lt"/>
            </a:rPr>
            <a:t>1.6</a:t>
          </a:r>
        </a:p>
        <a:p>
          <a:r>
            <a:rPr lang="vi-VN" sz="900" dirty="0">
              <a:latin typeface="+mj-lt"/>
            </a:rPr>
            <a:t>Software Test Documentation</a:t>
          </a:r>
        </a:p>
      </dgm:t>
    </dgm:pt>
    <dgm:pt modelId="{FE599D88-8F56-430F-BE1B-83322EE6A416}" type="parTrans" cxnId="{821B1159-616E-436A-BAFA-B200A6F6D3DA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90E8290B-2066-483B-AFFF-2CF4B5E76519}" type="sibTrans" cxnId="{821B1159-616E-436A-BAFA-B200A6F6D3DA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89D10BF2-508C-4190-B3F2-F6FA11221516}">
      <dgm:prSet custT="1"/>
      <dgm:spPr/>
      <dgm:t>
        <a:bodyPr/>
        <a:lstStyle/>
        <a:p>
          <a:r>
            <a:rPr lang="en-US" sz="900" dirty="0">
              <a:latin typeface="+mj-lt"/>
            </a:rPr>
            <a:t>1.2.6</a:t>
          </a:r>
        </a:p>
        <a:p>
          <a:r>
            <a:rPr lang="en-US" sz="900" dirty="0">
              <a:latin typeface="+mj-lt"/>
            </a:rPr>
            <a:t>Create</a:t>
          </a:r>
          <a:r>
            <a:rPr lang="vi-VN" sz="900" dirty="0">
              <a:latin typeface="+mj-lt"/>
            </a:rPr>
            <a:t> Project Plan</a:t>
          </a:r>
        </a:p>
      </dgm:t>
    </dgm:pt>
    <dgm:pt modelId="{D1DC578B-4D10-4430-BAFE-F12FCFD58E6A}" type="parTrans" cxnId="{3A0910CD-8626-4319-BB0C-6E4110448748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57820467-1B23-498E-9157-0B77B3FE72C6}" type="sibTrans" cxnId="{3A0910CD-8626-4319-BB0C-6E4110448748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F1744A2F-0736-497F-8AF2-2AB660A3A631}">
      <dgm:prSet custT="1"/>
      <dgm:spPr/>
      <dgm:t>
        <a:bodyPr/>
        <a:lstStyle/>
        <a:p>
          <a:r>
            <a:rPr lang="en-US" sz="900" dirty="0">
              <a:latin typeface="+mj-lt"/>
            </a:rPr>
            <a:t>1.6.1</a:t>
          </a:r>
        </a:p>
        <a:p>
          <a:r>
            <a:rPr lang="vi-VN" sz="900" dirty="0">
              <a:latin typeface="+mj-lt"/>
            </a:rPr>
            <a:t>Create Test Plan</a:t>
          </a:r>
        </a:p>
      </dgm:t>
    </dgm:pt>
    <dgm:pt modelId="{8C3F5CD7-E11B-4BCB-A740-3CE73BD04F97}" type="parTrans" cxnId="{4873416D-804C-410B-9652-5AC7CC9BC4F0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69C041DE-06E5-46A0-8648-C29960FA1DF6}" type="sibTrans" cxnId="{4873416D-804C-410B-9652-5AC7CC9BC4F0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4FCE1714-C8DD-43AF-A359-2812335C1FF6}">
      <dgm:prSet custT="1"/>
      <dgm:spPr/>
      <dgm:t>
        <a:bodyPr/>
        <a:lstStyle/>
        <a:p>
          <a:r>
            <a:rPr lang="en-US" sz="900" dirty="0">
              <a:latin typeface="+mj-lt"/>
            </a:rPr>
            <a:t>1.6.4</a:t>
          </a:r>
        </a:p>
        <a:p>
          <a:r>
            <a:rPr lang="en-US" sz="900" dirty="0">
              <a:latin typeface="+mj-lt"/>
            </a:rPr>
            <a:t>Develop Report5</a:t>
          </a:r>
          <a:endParaRPr lang="vi-VN" sz="900" dirty="0">
            <a:latin typeface="+mj-lt"/>
          </a:endParaRPr>
        </a:p>
      </dgm:t>
    </dgm:pt>
    <dgm:pt modelId="{AD34B547-A711-4EA2-A21B-7FFEAD8FAC5A}" type="parTrans" cxnId="{00D00D04-1B7E-4D0B-AA09-F5DF0CD835A5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375EE11A-8033-4D7D-9E09-84C60BDAB394}" type="sibTrans" cxnId="{00D00D04-1B7E-4D0B-AA09-F5DF0CD835A5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A39D6D7D-7E12-48B3-9A2C-E7801E0935DF}">
      <dgm:prSet custT="1"/>
      <dgm:spPr/>
      <dgm:t>
        <a:bodyPr/>
        <a:lstStyle/>
        <a:p>
          <a:r>
            <a:rPr lang="en-US" sz="900" dirty="0">
              <a:latin typeface="+mj-lt"/>
            </a:rPr>
            <a:t>1.6.2</a:t>
          </a:r>
        </a:p>
        <a:p>
          <a:r>
            <a:rPr lang="vi-VN" sz="900" dirty="0">
              <a:latin typeface="+mj-lt"/>
            </a:rPr>
            <a:t>Create Test Case</a:t>
          </a:r>
        </a:p>
      </dgm:t>
    </dgm:pt>
    <dgm:pt modelId="{3F98A67A-480F-49BE-8ABD-C19F0F4A7ED7}" type="parTrans" cxnId="{EDD977E1-FDEA-4669-9F9C-EF894D52EB38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D5781111-568D-4F84-BE63-30B032105DD3}" type="sibTrans" cxnId="{EDD977E1-FDEA-4669-9F9C-EF894D52EB38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E083AE74-0ADA-440A-8392-1470293BCC80}">
      <dgm:prSet custT="1"/>
      <dgm:spPr/>
      <dgm:t>
        <a:bodyPr/>
        <a:lstStyle/>
        <a:p>
          <a:r>
            <a:rPr lang="en-US" sz="900" dirty="0">
              <a:latin typeface="+mj-lt"/>
            </a:rPr>
            <a:t>1.6.3</a:t>
          </a:r>
        </a:p>
        <a:p>
          <a:r>
            <a:rPr lang="vi-VN" sz="900" dirty="0">
              <a:latin typeface="+mj-lt"/>
            </a:rPr>
            <a:t>Check List</a:t>
          </a:r>
        </a:p>
      </dgm:t>
    </dgm:pt>
    <dgm:pt modelId="{A3DA12F5-7423-4FAF-8066-10A1042E4D76}" type="parTrans" cxnId="{59589F0A-B440-42F0-88E7-A945B792DC36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19C455A9-AE9C-4E6C-801E-71DE33D9D069}" type="sibTrans" cxnId="{59589F0A-B440-42F0-88E7-A945B792DC36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063A155F-38E5-42B0-8C30-CC8D4E0BEB24}">
      <dgm:prSet custT="1"/>
      <dgm:spPr/>
      <dgm:t>
        <a:bodyPr/>
        <a:lstStyle/>
        <a:p>
          <a:r>
            <a:rPr lang="en-US" sz="900" dirty="0">
              <a:latin typeface="+mj-lt"/>
            </a:rPr>
            <a:t>1.5.3</a:t>
          </a:r>
        </a:p>
        <a:p>
          <a:r>
            <a:rPr lang="en-US" sz="900" dirty="0">
              <a:latin typeface="+mj-lt"/>
            </a:rPr>
            <a:t>Develop Report4</a:t>
          </a:r>
          <a:endParaRPr lang="vi-VN" sz="900" dirty="0">
            <a:latin typeface="+mj-lt"/>
          </a:endParaRPr>
        </a:p>
      </dgm:t>
    </dgm:pt>
    <dgm:pt modelId="{090B1555-7401-477A-85FC-76F88B672EBA}" type="parTrans" cxnId="{22EEFD2B-AEAB-4A66-886B-F57A0816E2D8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B72F3CC3-F170-48E1-94E1-D7852C8EE48F}" type="sibTrans" cxnId="{22EEFD2B-AEAB-4A66-886B-F57A0816E2D8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8892E30D-CED8-4D78-B9DF-338C84A615A3}">
      <dgm:prSet custT="1"/>
      <dgm:spPr/>
      <dgm:t>
        <a:bodyPr/>
        <a:lstStyle/>
        <a:p>
          <a:r>
            <a:rPr lang="en-US" sz="900" dirty="0">
              <a:latin typeface="+mj-lt"/>
            </a:rPr>
            <a:t>1.6.5</a:t>
          </a:r>
        </a:p>
        <a:p>
          <a:r>
            <a:rPr lang="en-US" sz="900" dirty="0">
              <a:latin typeface="+mj-lt"/>
            </a:rPr>
            <a:t>Develop Report6</a:t>
          </a:r>
          <a:endParaRPr lang="vi-VN" sz="900" dirty="0">
            <a:latin typeface="+mj-lt"/>
          </a:endParaRPr>
        </a:p>
      </dgm:t>
    </dgm:pt>
    <dgm:pt modelId="{875B09FB-BF71-4E46-A1DC-F8D8C13618B0}" type="parTrans" cxnId="{BF33B705-F80D-402E-9F06-928324D99FF8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60604712-2A34-4E60-B8A3-3651E8B1E345}" type="sibTrans" cxnId="{BF33B705-F80D-402E-9F06-928324D99FF8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599B5F1E-132B-4982-AD6B-3A54F0EFDCC9}">
      <dgm:prSet custT="1"/>
      <dgm:spPr/>
      <dgm:t>
        <a:bodyPr/>
        <a:lstStyle/>
        <a:p>
          <a:r>
            <a:rPr lang="en-US" sz="900" dirty="0">
              <a:latin typeface="+mj-lt"/>
            </a:rPr>
            <a:t>1.7</a:t>
          </a:r>
        </a:p>
        <a:p>
          <a:r>
            <a:rPr lang="vi-VN" sz="900" dirty="0">
              <a:latin typeface="+mj-lt"/>
            </a:rPr>
            <a:t>Software User's Manual</a:t>
          </a:r>
        </a:p>
      </dgm:t>
    </dgm:pt>
    <dgm:pt modelId="{20C3F08B-BC8F-4C74-BEB0-67FCDF59EF32}" type="parTrans" cxnId="{765C9749-BA58-4CDE-A84C-B41C73385DCA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7EDE72C1-204B-4C76-94BA-2B4E0B41126D}" type="sibTrans" cxnId="{765C9749-BA58-4CDE-A84C-B41C73385DCA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81D89A1B-895C-4B4C-A6B2-25854AFC66A8}">
      <dgm:prSet custT="1"/>
      <dgm:spPr/>
      <dgm:t>
        <a:bodyPr/>
        <a:lstStyle/>
        <a:p>
          <a:r>
            <a:rPr lang="en-US" sz="900" dirty="0">
              <a:latin typeface="+mj-lt"/>
            </a:rPr>
            <a:t>1.7.1</a:t>
          </a:r>
        </a:p>
        <a:p>
          <a:r>
            <a:rPr lang="vi-VN" sz="900" dirty="0">
              <a:latin typeface="+mj-lt"/>
            </a:rPr>
            <a:t>Installation Guide</a:t>
          </a:r>
        </a:p>
      </dgm:t>
    </dgm:pt>
    <dgm:pt modelId="{4DDC8BEF-AB8A-458F-B2E8-6120C21ED80E}" type="parTrans" cxnId="{8EA2AB28-3C3E-4E3D-BB86-AF0350BB48D9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E8DE0AC5-1E4D-4C4E-8BD6-48D1A541FD93}" type="sibTrans" cxnId="{8EA2AB28-3C3E-4E3D-BB86-AF0350BB48D9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8151EA6D-B67B-4B2E-B042-E27E061E9937}">
      <dgm:prSet custT="1"/>
      <dgm:spPr/>
      <dgm:t>
        <a:bodyPr/>
        <a:lstStyle/>
        <a:p>
          <a:r>
            <a:rPr lang="en-US" sz="900" dirty="0">
              <a:latin typeface="+mj-lt"/>
            </a:rPr>
            <a:t>1.7.2</a:t>
          </a:r>
        </a:p>
        <a:p>
          <a:r>
            <a:rPr lang="vi-VN" sz="900" dirty="0">
              <a:latin typeface="+mj-lt"/>
            </a:rPr>
            <a:t>User's Guide</a:t>
          </a:r>
        </a:p>
      </dgm:t>
    </dgm:pt>
    <dgm:pt modelId="{893566A3-814D-46E7-9397-0C21C64B79DE}" type="parTrans" cxnId="{20C08C80-F3AE-4401-8A79-F065C66778A5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DAEC8132-F482-4C44-9C79-F3AC8777614E}" type="sibTrans" cxnId="{20C08C80-F3AE-4401-8A79-F065C66778A5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F50209CE-D43C-470E-92F7-79F8D8EE53F6}">
      <dgm:prSet custT="1"/>
      <dgm:spPr/>
      <dgm:t>
        <a:bodyPr/>
        <a:lstStyle/>
        <a:p>
          <a:r>
            <a:rPr lang="en-US" sz="900" dirty="0">
              <a:latin typeface="+mj-lt"/>
            </a:rPr>
            <a:t>1.7.3</a:t>
          </a:r>
        </a:p>
        <a:p>
          <a:r>
            <a:rPr lang="vi-VN" sz="900" dirty="0">
              <a:latin typeface="+mj-lt"/>
            </a:rPr>
            <a:t>Develop Report6</a:t>
          </a:r>
        </a:p>
      </dgm:t>
    </dgm:pt>
    <dgm:pt modelId="{5391E353-0792-45C6-AFB5-4DE0F53618F6}" type="parTrans" cxnId="{68FC1C6E-A92A-4F30-A860-E0EF23A60123}">
      <dgm:prSet/>
      <dgm:spPr/>
      <dgm:t>
        <a:bodyPr/>
        <a:lstStyle/>
        <a:p>
          <a:endParaRPr lang="vi-VN" sz="900">
            <a:latin typeface="+mj-lt"/>
          </a:endParaRPr>
        </a:p>
      </dgm:t>
    </dgm:pt>
    <dgm:pt modelId="{44C645AA-9810-478F-9CE7-83EEE4625445}" type="sibTrans" cxnId="{68FC1C6E-A92A-4F30-A860-E0EF23A60123}">
      <dgm:prSet/>
      <dgm:spPr/>
      <dgm:t>
        <a:bodyPr/>
        <a:lstStyle/>
        <a:p>
          <a:endParaRPr lang="vi-VN" sz="600">
            <a:latin typeface="+mj-lt"/>
          </a:endParaRPr>
        </a:p>
      </dgm:t>
    </dgm:pt>
    <dgm:pt modelId="{2F4FC301-AC56-41F1-A74B-663CB618C745}" type="pres">
      <dgm:prSet presAssocID="{4792E543-B41F-479F-A1DD-6A1DC123518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B772E2-9224-4F98-94D8-60052AE4F3C6}" type="pres">
      <dgm:prSet presAssocID="{569F9F06-2E88-4274-A8A8-4E2D0B221DCF}" presName="hierRoot1" presStyleCnt="0">
        <dgm:presLayoutVars>
          <dgm:hierBranch/>
        </dgm:presLayoutVars>
      </dgm:prSet>
      <dgm:spPr/>
    </dgm:pt>
    <dgm:pt modelId="{99BD0920-DDF6-4228-A71B-7D357A822E4B}" type="pres">
      <dgm:prSet presAssocID="{569F9F06-2E88-4274-A8A8-4E2D0B221DCF}" presName="rootComposite1" presStyleCnt="0"/>
      <dgm:spPr/>
    </dgm:pt>
    <dgm:pt modelId="{9AC7CA83-F515-4200-9905-617F7E915383}" type="pres">
      <dgm:prSet presAssocID="{569F9F06-2E88-4274-A8A8-4E2D0B221DCF}" presName="rootText1" presStyleLbl="node0" presStyleIdx="0" presStyleCnt="1" custScaleX="391905" custScaleY="12457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8FF4BC3B-E172-47E9-8D2F-786D7299A6F7}" type="pres">
      <dgm:prSet presAssocID="{569F9F06-2E88-4274-A8A8-4E2D0B221DCF}" presName="rootConnector1" presStyleLbl="node1" presStyleIdx="0" presStyleCnt="0"/>
      <dgm:spPr/>
      <dgm:t>
        <a:bodyPr/>
        <a:lstStyle/>
        <a:p>
          <a:endParaRPr lang="vi-VN"/>
        </a:p>
      </dgm:t>
    </dgm:pt>
    <dgm:pt modelId="{E5AC2D5D-FC87-4C78-B6D0-BFB7272CC946}" type="pres">
      <dgm:prSet presAssocID="{569F9F06-2E88-4274-A8A8-4E2D0B221DCF}" presName="hierChild2" presStyleCnt="0"/>
      <dgm:spPr/>
    </dgm:pt>
    <dgm:pt modelId="{1A77C654-65EF-44C1-88E8-36FEFEA1CE1C}" type="pres">
      <dgm:prSet presAssocID="{57B78C3B-EBB0-4AD9-9DC8-5749933A07E1}" presName="Name35" presStyleLbl="parChTrans1D2" presStyleIdx="0" presStyleCnt="7"/>
      <dgm:spPr/>
      <dgm:t>
        <a:bodyPr/>
        <a:lstStyle/>
        <a:p>
          <a:endParaRPr lang="vi-VN"/>
        </a:p>
      </dgm:t>
    </dgm:pt>
    <dgm:pt modelId="{D414A840-6C57-45DC-9DE5-598CE6F3E0C9}" type="pres">
      <dgm:prSet presAssocID="{FE8433A2-FA63-458B-B164-F47794FA0573}" presName="hierRoot2" presStyleCnt="0">
        <dgm:presLayoutVars>
          <dgm:hierBranch val="r"/>
        </dgm:presLayoutVars>
      </dgm:prSet>
      <dgm:spPr/>
    </dgm:pt>
    <dgm:pt modelId="{1B9AAEBC-D4BA-4EA5-B52B-8A8192B5AF6F}" type="pres">
      <dgm:prSet presAssocID="{FE8433A2-FA63-458B-B164-F47794FA0573}" presName="rootComposite" presStyleCnt="0"/>
      <dgm:spPr/>
    </dgm:pt>
    <dgm:pt modelId="{AD8FB6DD-D47F-4134-91AA-4F7D38E258E1}" type="pres">
      <dgm:prSet presAssocID="{FE8433A2-FA63-458B-B164-F47794FA0573}" presName="rootText" presStyleLbl="node2" presStyleIdx="0" presStyleCnt="7" custScaleX="16256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EC99C91-21FD-4D30-92CC-FB6DFD72C59C}" type="pres">
      <dgm:prSet presAssocID="{FE8433A2-FA63-458B-B164-F47794FA0573}" presName="rootConnector" presStyleLbl="node2" presStyleIdx="0" presStyleCnt="7"/>
      <dgm:spPr/>
      <dgm:t>
        <a:bodyPr/>
        <a:lstStyle/>
        <a:p>
          <a:endParaRPr lang="vi-VN"/>
        </a:p>
      </dgm:t>
    </dgm:pt>
    <dgm:pt modelId="{CC15699F-8558-4BEC-BAE1-0F288066564E}" type="pres">
      <dgm:prSet presAssocID="{FE8433A2-FA63-458B-B164-F47794FA0573}" presName="hierChild4" presStyleCnt="0"/>
      <dgm:spPr/>
    </dgm:pt>
    <dgm:pt modelId="{1B1874E0-E362-489E-BF72-500F6FDF58AF}" type="pres">
      <dgm:prSet presAssocID="{7A4F0641-3F31-41CE-8483-5C0674F63A49}" presName="Name50" presStyleLbl="parChTrans1D3" presStyleIdx="0" presStyleCnt="29"/>
      <dgm:spPr/>
      <dgm:t>
        <a:bodyPr/>
        <a:lstStyle/>
        <a:p>
          <a:endParaRPr lang="vi-VN"/>
        </a:p>
      </dgm:t>
    </dgm:pt>
    <dgm:pt modelId="{3A17FCD7-624C-49A8-90A2-E41412F70061}" type="pres">
      <dgm:prSet presAssocID="{FEB62746-9C4D-4720-A703-21B7B076C7D9}" presName="hierRoot2" presStyleCnt="0">
        <dgm:presLayoutVars>
          <dgm:hierBranch val="r"/>
        </dgm:presLayoutVars>
      </dgm:prSet>
      <dgm:spPr/>
    </dgm:pt>
    <dgm:pt modelId="{483CBB7E-0D88-4BBB-A4A9-0C4CAFCFEF2F}" type="pres">
      <dgm:prSet presAssocID="{FEB62746-9C4D-4720-A703-21B7B076C7D9}" presName="rootComposite" presStyleCnt="0"/>
      <dgm:spPr/>
    </dgm:pt>
    <dgm:pt modelId="{7F59690D-A5DC-4C65-9B9E-1B7E4C5FD51B}" type="pres">
      <dgm:prSet presAssocID="{FEB62746-9C4D-4720-A703-21B7B076C7D9}" presName="rootText" presStyleLbl="node3" presStyleIdx="0" presStyleCnt="29" custScaleX="123090" custScaleY="16026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93771FD5-527D-4FAF-AB20-D278D1D7F0B0}" type="pres">
      <dgm:prSet presAssocID="{FEB62746-9C4D-4720-A703-21B7B076C7D9}" presName="rootConnector" presStyleLbl="node3" presStyleIdx="0" presStyleCnt="29"/>
      <dgm:spPr/>
      <dgm:t>
        <a:bodyPr/>
        <a:lstStyle/>
        <a:p>
          <a:endParaRPr lang="vi-VN"/>
        </a:p>
      </dgm:t>
    </dgm:pt>
    <dgm:pt modelId="{3C20FD7E-F783-44E1-8DA7-14AD760058E1}" type="pres">
      <dgm:prSet presAssocID="{FEB62746-9C4D-4720-A703-21B7B076C7D9}" presName="hierChild4" presStyleCnt="0"/>
      <dgm:spPr/>
    </dgm:pt>
    <dgm:pt modelId="{628126AB-C42D-4AE6-AF7D-97E4C6C1B9D5}" type="pres">
      <dgm:prSet presAssocID="{FEB62746-9C4D-4720-A703-21B7B076C7D9}" presName="hierChild5" presStyleCnt="0"/>
      <dgm:spPr/>
    </dgm:pt>
    <dgm:pt modelId="{1DEBA17A-1185-49BF-9295-C299C6171044}" type="pres">
      <dgm:prSet presAssocID="{F044155C-B8DF-493B-95FE-F91BC26376D5}" presName="Name50" presStyleLbl="parChTrans1D3" presStyleIdx="1" presStyleCnt="29"/>
      <dgm:spPr/>
      <dgm:t>
        <a:bodyPr/>
        <a:lstStyle/>
        <a:p>
          <a:endParaRPr lang="vi-VN"/>
        </a:p>
      </dgm:t>
    </dgm:pt>
    <dgm:pt modelId="{97571747-EBC1-47BC-8B4E-AA47276290CC}" type="pres">
      <dgm:prSet presAssocID="{B2730ECA-1D06-45D3-9A19-8CE9ABD90A5C}" presName="hierRoot2" presStyleCnt="0">
        <dgm:presLayoutVars>
          <dgm:hierBranch val="r"/>
        </dgm:presLayoutVars>
      </dgm:prSet>
      <dgm:spPr/>
    </dgm:pt>
    <dgm:pt modelId="{34C78930-E92A-4114-8A2F-5A446A2AD06D}" type="pres">
      <dgm:prSet presAssocID="{B2730ECA-1D06-45D3-9A19-8CE9ABD90A5C}" presName="rootComposite" presStyleCnt="0"/>
      <dgm:spPr/>
    </dgm:pt>
    <dgm:pt modelId="{9FBE4E32-EE8F-40B2-8D8D-5C87F82FCF83}" type="pres">
      <dgm:prSet presAssocID="{B2730ECA-1D06-45D3-9A19-8CE9ABD90A5C}" presName="rootText" presStyleLbl="node3" presStyleIdx="1" presStyleCnt="29" custScaleX="100000" custScaleY="26249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DC135541-BD9A-4D08-9415-2F7D2417B7A7}" type="pres">
      <dgm:prSet presAssocID="{B2730ECA-1D06-45D3-9A19-8CE9ABD90A5C}" presName="rootConnector" presStyleLbl="node3" presStyleIdx="1" presStyleCnt="29"/>
      <dgm:spPr/>
      <dgm:t>
        <a:bodyPr/>
        <a:lstStyle/>
        <a:p>
          <a:endParaRPr lang="vi-VN"/>
        </a:p>
      </dgm:t>
    </dgm:pt>
    <dgm:pt modelId="{410DC6A2-F082-4FC6-99A6-EA185FC903CA}" type="pres">
      <dgm:prSet presAssocID="{B2730ECA-1D06-45D3-9A19-8CE9ABD90A5C}" presName="hierChild4" presStyleCnt="0"/>
      <dgm:spPr/>
    </dgm:pt>
    <dgm:pt modelId="{567A091E-C44B-4B10-8AB1-071053C14290}" type="pres">
      <dgm:prSet presAssocID="{B2730ECA-1D06-45D3-9A19-8CE9ABD90A5C}" presName="hierChild5" presStyleCnt="0"/>
      <dgm:spPr/>
    </dgm:pt>
    <dgm:pt modelId="{A8C521DA-C36B-4A25-9EE1-D21A568CB658}" type="pres">
      <dgm:prSet presAssocID="{9D44F6B7-43C7-4043-88A0-B8E754529D3F}" presName="Name50" presStyleLbl="parChTrans1D3" presStyleIdx="2" presStyleCnt="29"/>
      <dgm:spPr/>
      <dgm:t>
        <a:bodyPr/>
        <a:lstStyle/>
        <a:p>
          <a:endParaRPr lang="vi-VN"/>
        </a:p>
      </dgm:t>
    </dgm:pt>
    <dgm:pt modelId="{D7580D8C-4823-40FB-AF6E-5CF8D6146721}" type="pres">
      <dgm:prSet presAssocID="{9088CE51-9BF5-417B-AAE3-6BCF1BC5C546}" presName="hierRoot2" presStyleCnt="0">
        <dgm:presLayoutVars>
          <dgm:hierBranch val="r"/>
        </dgm:presLayoutVars>
      </dgm:prSet>
      <dgm:spPr/>
    </dgm:pt>
    <dgm:pt modelId="{0B379E5A-FF3B-4835-B104-5589A4172950}" type="pres">
      <dgm:prSet presAssocID="{9088CE51-9BF5-417B-AAE3-6BCF1BC5C546}" presName="rootComposite" presStyleCnt="0"/>
      <dgm:spPr/>
    </dgm:pt>
    <dgm:pt modelId="{9963A8DF-2C94-4980-B6DB-F230E2A180F2}" type="pres">
      <dgm:prSet presAssocID="{9088CE51-9BF5-417B-AAE3-6BCF1BC5C546}" presName="rootText" presStyleLbl="node3" presStyleIdx="2" presStyleCnt="29" custScaleX="103972" custScaleY="160265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820E7CF6-C8A0-4D33-A4B2-2E9B708D4EAB}" type="pres">
      <dgm:prSet presAssocID="{9088CE51-9BF5-417B-AAE3-6BCF1BC5C546}" presName="rootConnector" presStyleLbl="node3" presStyleIdx="2" presStyleCnt="29"/>
      <dgm:spPr/>
      <dgm:t>
        <a:bodyPr/>
        <a:lstStyle/>
        <a:p>
          <a:endParaRPr lang="vi-VN"/>
        </a:p>
      </dgm:t>
    </dgm:pt>
    <dgm:pt modelId="{3E60A37E-CA31-4340-A9DD-0F5642A16D09}" type="pres">
      <dgm:prSet presAssocID="{9088CE51-9BF5-417B-AAE3-6BCF1BC5C546}" presName="hierChild4" presStyleCnt="0"/>
      <dgm:spPr/>
    </dgm:pt>
    <dgm:pt modelId="{9D0B9708-B7AC-4462-B4FC-C14FFDADE05D}" type="pres">
      <dgm:prSet presAssocID="{9088CE51-9BF5-417B-AAE3-6BCF1BC5C546}" presName="hierChild5" presStyleCnt="0"/>
      <dgm:spPr/>
    </dgm:pt>
    <dgm:pt modelId="{9461DE89-F034-4024-81B7-E0832B1D6EDE}" type="pres">
      <dgm:prSet presAssocID="{FE8433A2-FA63-458B-B164-F47794FA0573}" presName="hierChild5" presStyleCnt="0"/>
      <dgm:spPr/>
    </dgm:pt>
    <dgm:pt modelId="{019EDBAC-30C6-485D-94A8-303D41B45EB1}" type="pres">
      <dgm:prSet presAssocID="{62471D12-23F4-44CE-AEBF-D92A0C096250}" presName="Name35" presStyleLbl="parChTrans1D2" presStyleIdx="1" presStyleCnt="7"/>
      <dgm:spPr/>
      <dgm:t>
        <a:bodyPr/>
        <a:lstStyle/>
        <a:p>
          <a:endParaRPr lang="vi-VN"/>
        </a:p>
      </dgm:t>
    </dgm:pt>
    <dgm:pt modelId="{BEE87D5F-E5AF-482D-B3E2-36603392B59C}" type="pres">
      <dgm:prSet presAssocID="{CA58BDFA-59C5-4A29-AEDF-9815D92DE5BA}" presName="hierRoot2" presStyleCnt="0">
        <dgm:presLayoutVars>
          <dgm:hierBranch val="r"/>
        </dgm:presLayoutVars>
      </dgm:prSet>
      <dgm:spPr/>
    </dgm:pt>
    <dgm:pt modelId="{C0897DAE-11DF-4464-AFE3-9D6EA6706922}" type="pres">
      <dgm:prSet presAssocID="{CA58BDFA-59C5-4A29-AEDF-9815D92DE5BA}" presName="rootComposite" presStyleCnt="0"/>
      <dgm:spPr/>
    </dgm:pt>
    <dgm:pt modelId="{7FF3B9BC-3DAD-47CC-8276-C3278CDD8CF8}" type="pres">
      <dgm:prSet presAssocID="{CA58BDFA-59C5-4A29-AEDF-9815D92DE5BA}" presName="rootText" presStyleLbl="node2" presStyleIdx="1" presStyleCnt="7" custScaleX="157729" custScaleY="13330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EBD7949F-59D7-4B54-88BF-07CF73A957A5}" type="pres">
      <dgm:prSet presAssocID="{CA58BDFA-59C5-4A29-AEDF-9815D92DE5BA}" presName="rootConnector" presStyleLbl="node2" presStyleIdx="1" presStyleCnt="7"/>
      <dgm:spPr/>
      <dgm:t>
        <a:bodyPr/>
        <a:lstStyle/>
        <a:p>
          <a:endParaRPr lang="vi-VN"/>
        </a:p>
      </dgm:t>
    </dgm:pt>
    <dgm:pt modelId="{E51DBB00-A5AD-4319-9D3B-02CD9E86AF00}" type="pres">
      <dgm:prSet presAssocID="{CA58BDFA-59C5-4A29-AEDF-9815D92DE5BA}" presName="hierChild4" presStyleCnt="0"/>
      <dgm:spPr/>
    </dgm:pt>
    <dgm:pt modelId="{AD761988-25CD-46E4-A2A6-D68C28F8AA64}" type="pres">
      <dgm:prSet presAssocID="{2DAB336D-CE13-4C55-83FD-F0CF2027B1B2}" presName="Name50" presStyleLbl="parChTrans1D3" presStyleIdx="3" presStyleCnt="29"/>
      <dgm:spPr/>
      <dgm:t>
        <a:bodyPr/>
        <a:lstStyle/>
        <a:p>
          <a:endParaRPr lang="vi-VN"/>
        </a:p>
      </dgm:t>
    </dgm:pt>
    <dgm:pt modelId="{B724CAE2-B021-4F05-8FF4-6AF26496CCFE}" type="pres">
      <dgm:prSet presAssocID="{4F89695E-EE57-4ACF-9597-88A0E462A9D4}" presName="hierRoot2" presStyleCnt="0">
        <dgm:presLayoutVars>
          <dgm:hierBranch val="r"/>
        </dgm:presLayoutVars>
      </dgm:prSet>
      <dgm:spPr/>
    </dgm:pt>
    <dgm:pt modelId="{065E5349-5251-4197-88D7-DCFD9BC95C3C}" type="pres">
      <dgm:prSet presAssocID="{4F89695E-EE57-4ACF-9597-88A0E462A9D4}" presName="rootComposite" presStyleCnt="0"/>
      <dgm:spPr/>
    </dgm:pt>
    <dgm:pt modelId="{28259A07-6712-4AA2-9A40-F4228DF6D5A4}" type="pres">
      <dgm:prSet presAssocID="{4F89695E-EE57-4ACF-9597-88A0E462A9D4}" presName="rootText" presStyleLbl="node3" presStyleIdx="3" presStyleCnt="29" custScaleY="17297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E6C205E6-4AB6-4BE7-9D4F-8C6FD1E99A68}" type="pres">
      <dgm:prSet presAssocID="{4F89695E-EE57-4ACF-9597-88A0E462A9D4}" presName="rootConnector" presStyleLbl="node3" presStyleIdx="3" presStyleCnt="29"/>
      <dgm:spPr/>
      <dgm:t>
        <a:bodyPr/>
        <a:lstStyle/>
        <a:p>
          <a:endParaRPr lang="vi-VN"/>
        </a:p>
      </dgm:t>
    </dgm:pt>
    <dgm:pt modelId="{31D108CA-21D2-452C-BA0A-5806CA3832FA}" type="pres">
      <dgm:prSet presAssocID="{4F89695E-EE57-4ACF-9597-88A0E462A9D4}" presName="hierChild4" presStyleCnt="0"/>
      <dgm:spPr/>
    </dgm:pt>
    <dgm:pt modelId="{6CF475D1-4404-4525-A9CD-32275C9F8FBF}" type="pres">
      <dgm:prSet presAssocID="{4F89695E-EE57-4ACF-9597-88A0E462A9D4}" presName="hierChild5" presStyleCnt="0"/>
      <dgm:spPr/>
    </dgm:pt>
    <dgm:pt modelId="{4457E38D-7570-4AD4-A3D9-233123F41467}" type="pres">
      <dgm:prSet presAssocID="{420BE3B2-1322-4EF7-A626-F2B91FD3643E}" presName="Name50" presStyleLbl="parChTrans1D3" presStyleIdx="4" presStyleCnt="29"/>
      <dgm:spPr/>
      <dgm:t>
        <a:bodyPr/>
        <a:lstStyle/>
        <a:p>
          <a:endParaRPr lang="vi-VN"/>
        </a:p>
      </dgm:t>
    </dgm:pt>
    <dgm:pt modelId="{FC340EE8-307F-4D9F-B5F3-6FC15430D568}" type="pres">
      <dgm:prSet presAssocID="{A9A5F6D7-7880-45E4-B7A0-3BCB04DFCC95}" presName="hierRoot2" presStyleCnt="0">
        <dgm:presLayoutVars>
          <dgm:hierBranch val="r"/>
        </dgm:presLayoutVars>
      </dgm:prSet>
      <dgm:spPr/>
    </dgm:pt>
    <dgm:pt modelId="{633D9F0F-C733-4E64-BA2A-7AC6E8770102}" type="pres">
      <dgm:prSet presAssocID="{A9A5F6D7-7880-45E4-B7A0-3BCB04DFCC95}" presName="rootComposite" presStyleCnt="0"/>
      <dgm:spPr/>
    </dgm:pt>
    <dgm:pt modelId="{BA6B147F-F2E6-48CF-9D4A-8DA398D3D05A}" type="pres">
      <dgm:prSet presAssocID="{A9A5F6D7-7880-45E4-B7A0-3BCB04DFCC95}" presName="rootText" presStyleLbl="node3" presStyleIdx="4" presStyleCnt="29" custScaleY="17354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D81FBF80-60DB-469E-83D2-C3D369F0BDC4}" type="pres">
      <dgm:prSet presAssocID="{A9A5F6D7-7880-45E4-B7A0-3BCB04DFCC95}" presName="rootConnector" presStyleLbl="node3" presStyleIdx="4" presStyleCnt="29"/>
      <dgm:spPr/>
      <dgm:t>
        <a:bodyPr/>
        <a:lstStyle/>
        <a:p>
          <a:endParaRPr lang="vi-VN"/>
        </a:p>
      </dgm:t>
    </dgm:pt>
    <dgm:pt modelId="{07A55EB6-5109-4C70-BAE4-6C8CBAE1DEF8}" type="pres">
      <dgm:prSet presAssocID="{A9A5F6D7-7880-45E4-B7A0-3BCB04DFCC95}" presName="hierChild4" presStyleCnt="0"/>
      <dgm:spPr/>
    </dgm:pt>
    <dgm:pt modelId="{2D7F14E3-F055-4E0C-95BC-C436A5BB0016}" type="pres">
      <dgm:prSet presAssocID="{A9A5F6D7-7880-45E4-B7A0-3BCB04DFCC95}" presName="hierChild5" presStyleCnt="0"/>
      <dgm:spPr/>
    </dgm:pt>
    <dgm:pt modelId="{76AF5169-1DFC-4470-8F42-8E7BF3DE9EEF}" type="pres">
      <dgm:prSet presAssocID="{4E746188-73C4-4977-A61E-CE3B93FFE997}" presName="Name50" presStyleLbl="parChTrans1D3" presStyleIdx="5" presStyleCnt="29"/>
      <dgm:spPr/>
      <dgm:t>
        <a:bodyPr/>
        <a:lstStyle/>
        <a:p>
          <a:endParaRPr lang="vi-VN"/>
        </a:p>
      </dgm:t>
    </dgm:pt>
    <dgm:pt modelId="{794B5ED3-4611-46E1-BB5D-DCBE5091799F}" type="pres">
      <dgm:prSet presAssocID="{9CED6C89-195D-483C-98B6-A130B38A2262}" presName="hierRoot2" presStyleCnt="0">
        <dgm:presLayoutVars>
          <dgm:hierBranch val="r"/>
        </dgm:presLayoutVars>
      </dgm:prSet>
      <dgm:spPr/>
    </dgm:pt>
    <dgm:pt modelId="{C71107B6-01D8-4DBA-9FF6-EEB5502F3AE4}" type="pres">
      <dgm:prSet presAssocID="{9CED6C89-195D-483C-98B6-A130B38A2262}" presName="rootComposite" presStyleCnt="0"/>
      <dgm:spPr/>
    </dgm:pt>
    <dgm:pt modelId="{D54CC4D1-0760-4828-A4CC-9D3B6D01EA59}" type="pres">
      <dgm:prSet presAssocID="{9CED6C89-195D-483C-98B6-A130B38A2262}" presName="rootText" presStyleLbl="node3" presStyleIdx="5" presStyleCnt="2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0FDD877A-5493-440B-AD04-CD708FCD5940}" type="pres">
      <dgm:prSet presAssocID="{9CED6C89-195D-483C-98B6-A130B38A2262}" presName="rootConnector" presStyleLbl="node3" presStyleIdx="5" presStyleCnt="29"/>
      <dgm:spPr/>
      <dgm:t>
        <a:bodyPr/>
        <a:lstStyle/>
        <a:p>
          <a:endParaRPr lang="vi-VN"/>
        </a:p>
      </dgm:t>
    </dgm:pt>
    <dgm:pt modelId="{D67EEE24-ACE8-402A-B041-766494903581}" type="pres">
      <dgm:prSet presAssocID="{9CED6C89-195D-483C-98B6-A130B38A2262}" presName="hierChild4" presStyleCnt="0"/>
      <dgm:spPr/>
    </dgm:pt>
    <dgm:pt modelId="{443A768B-F85C-4122-BAB8-8AECC8E3D973}" type="pres">
      <dgm:prSet presAssocID="{9CED6C89-195D-483C-98B6-A130B38A2262}" presName="hierChild5" presStyleCnt="0"/>
      <dgm:spPr/>
    </dgm:pt>
    <dgm:pt modelId="{6B6A702A-3692-4259-8B7C-45ABA0663604}" type="pres">
      <dgm:prSet presAssocID="{12E39D33-EDDC-4398-A69C-84A8156FDD8B}" presName="Name50" presStyleLbl="parChTrans1D3" presStyleIdx="6" presStyleCnt="29"/>
      <dgm:spPr/>
      <dgm:t>
        <a:bodyPr/>
        <a:lstStyle/>
        <a:p>
          <a:endParaRPr lang="vi-VN"/>
        </a:p>
      </dgm:t>
    </dgm:pt>
    <dgm:pt modelId="{A262B883-0B43-4BFC-BC14-3E5AA3A0763F}" type="pres">
      <dgm:prSet presAssocID="{FFA83055-35F3-4D0D-ABB4-CF8E80C5118B}" presName="hierRoot2" presStyleCnt="0">
        <dgm:presLayoutVars>
          <dgm:hierBranch val="r"/>
        </dgm:presLayoutVars>
      </dgm:prSet>
      <dgm:spPr/>
    </dgm:pt>
    <dgm:pt modelId="{6D879A2F-F186-404E-B6B7-D5B6CC207DBD}" type="pres">
      <dgm:prSet presAssocID="{FFA83055-35F3-4D0D-ABB4-CF8E80C5118B}" presName="rootComposite" presStyleCnt="0"/>
      <dgm:spPr/>
    </dgm:pt>
    <dgm:pt modelId="{CD1B5A71-7B75-42DA-B0DD-A3A050C7C3D7}" type="pres">
      <dgm:prSet presAssocID="{FFA83055-35F3-4D0D-ABB4-CF8E80C5118B}" presName="rootText" presStyleLbl="node3" presStyleIdx="6" presStyleCnt="2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FF286281-EBDA-4CEF-A97B-7FB87CF1F316}" type="pres">
      <dgm:prSet presAssocID="{FFA83055-35F3-4D0D-ABB4-CF8E80C5118B}" presName="rootConnector" presStyleLbl="node3" presStyleIdx="6" presStyleCnt="29"/>
      <dgm:spPr/>
      <dgm:t>
        <a:bodyPr/>
        <a:lstStyle/>
        <a:p>
          <a:endParaRPr lang="vi-VN"/>
        </a:p>
      </dgm:t>
    </dgm:pt>
    <dgm:pt modelId="{1DF9E7DE-1D19-416C-9037-CDE602D2A055}" type="pres">
      <dgm:prSet presAssocID="{FFA83055-35F3-4D0D-ABB4-CF8E80C5118B}" presName="hierChild4" presStyleCnt="0"/>
      <dgm:spPr/>
    </dgm:pt>
    <dgm:pt modelId="{5FDAAA7E-F875-4407-A650-A877AB3E3851}" type="pres">
      <dgm:prSet presAssocID="{FFA83055-35F3-4D0D-ABB4-CF8E80C5118B}" presName="hierChild5" presStyleCnt="0"/>
      <dgm:spPr/>
    </dgm:pt>
    <dgm:pt modelId="{CA20A2C4-FB5C-4F0B-863F-21DD1BB2B4D2}" type="pres">
      <dgm:prSet presAssocID="{2563D455-EBB5-4766-BB07-31D70B02F39D}" presName="Name50" presStyleLbl="parChTrans1D3" presStyleIdx="7" presStyleCnt="29"/>
      <dgm:spPr/>
      <dgm:t>
        <a:bodyPr/>
        <a:lstStyle/>
        <a:p>
          <a:endParaRPr lang="vi-VN"/>
        </a:p>
      </dgm:t>
    </dgm:pt>
    <dgm:pt modelId="{2C96F13C-AE95-4673-BD49-94DBC02DF0BE}" type="pres">
      <dgm:prSet presAssocID="{4DAD98EE-AC4E-4EE0-9B0C-5E1025EAC411}" presName="hierRoot2" presStyleCnt="0">
        <dgm:presLayoutVars>
          <dgm:hierBranch val="r"/>
        </dgm:presLayoutVars>
      </dgm:prSet>
      <dgm:spPr/>
    </dgm:pt>
    <dgm:pt modelId="{62164180-FA86-4042-8714-031AB88C0241}" type="pres">
      <dgm:prSet presAssocID="{4DAD98EE-AC4E-4EE0-9B0C-5E1025EAC411}" presName="rootComposite" presStyleCnt="0"/>
      <dgm:spPr/>
    </dgm:pt>
    <dgm:pt modelId="{0A79E8AD-8B15-4124-9A75-D0ABC2A116FB}" type="pres">
      <dgm:prSet presAssocID="{4DAD98EE-AC4E-4EE0-9B0C-5E1025EAC411}" presName="rootText" presStyleLbl="node3" presStyleIdx="7" presStyleCnt="2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E93FCFAB-1BA5-427B-B0E8-E90D7E1EEA51}" type="pres">
      <dgm:prSet presAssocID="{4DAD98EE-AC4E-4EE0-9B0C-5E1025EAC411}" presName="rootConnector" presStyleLbl="node3" presStyleIdx="7" presStyleCnt="29"/>
      <dgm:spPr/>
      <dgm:t>
        <a:bodyPr/>
        <a:lstStyle/>
        <a:p>
          <a:endParaRPr lang="vi-VN"/>
        </a:p>
      </dgm:t>
    </dgm:pt>
    <dgm:pt modelId="{DB463953-957B-49D0-A7E2-5BC0F9B52826}" type="pres">
      <dgm:prSet presAssocID="{4DAD98EE-AC4E-4EE0-9B0C-5E1025EAC411}" presName="hierChild4" presStyleCnt="0"/>
      <dgm:spPr/>
    </dgm:pt>
    <dgm:pt modelId="{CC9C5E47-D09F-4836-845D-206224B330B1}" type="pres">
      <dgm:prSet presAssocID="{4DAD98EE-AC4E-4EE0-9B0C-5E1025EAC411}" presName="hierChild5" presStyleCnt="0"/>
      <dgm:spPr/>
    </dgm:pt>
    <dgm:pt modelId="{AEF4769B-A7AA-4412-B64E-D17E6873FB67}" type="pres">
      <dgm:prSet presAssocID="{D1DC578B-4D10-4430-BAFE-F12FCFD58E6A}" presName="Name50" presStyleLbl="parChTrans1D3" presStyleIdx="8" presStyleCnt="29"/>
      <dgm:spPr/>
      <dgm:t>
        <a:bodyPr/>
        <a:lstStyle/>
        <a:p>
          <a:endParaRPr lang="vi-VN"/>
        </a:p>
      </dgm:t>
    </dgm:pt>
    <dgm:pt modelId="{1D744A55-0301-43D0-A450-2C4FFB432DED}" type="pres">
      <dgm:prSet presAssocID="{89D10BF2-508C-4190-B3F2-F6FA11221516}" presName="hierRoot2" presStyleCnt="0">
        <dgm:presLayoutVars>
          <dgm:hierBranch val="init"/>
        </dgm:presLayoutVars>
      </dgm:prSet>
      <dgm:spPr/>
    </dgm:pt>
    <dgm:pt modelId="{A26B6327-C020-4AC1-965D-F532F776B949}" type="pres">
      <dgm:prSet presAssocID="{89D10BF2-508C-4190-B3F2-F6FA11221516}" presName="rootComposite" presStyleCnt="0"/>
      <dgm:spPr/>
    </dgm:pt>
    <dgm:pt modelId="{FC0B7C58-6F1B-46AE-8C85-D0232E21324E}" type="pres">
      <dgm:prSet presAssocID="{89D10BF2-508C-4190-B3F2-F6FA11221516}" presName="rootText" presStyleLbl="node3" presStyleIdx="8" presStyleCnt="29" custScaleX="154585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DD730C87-8E79-4973-863A-CA4DE0D1FFC0}" type="pres">
      <dgm:prSet presAssocID="{89D10BF2-508C-4190-B3F2-F6FA11221516}" presName="rootConnector" presStyleLbl="node3" presStyleIdx="8" presStyleCnt="29"/>
      <dgm:spPr/>
      <dgm:t>
        <a:bodyPr/>
        <a:lstStyle/>
        <a:p>
          <a:endParaRPr lang="vi-VN"/>
        </a:p>
      </dgm:t>
    </dgm:pt>
    <dgm:pt modelId="{2600079E-BD8F-4138-B2B0-F71D21EA8395}" type="pres">
      <dgm:prSet presAssocID="{89D10BF2-508C-4190-B3F2-F6FA11221516}" presName="hierChild4" presStyleCnt="0"/>
      <dgm:spPr/>
    </dgm:pt>
    <dgm:pt modelId="{1D0D7411-41EE-4FC2-958F-BC0602E81914}" type="pres">
      <dgm:prSet presAssocID="{89D10BF2-508C-4190-B3F2-F6FA11221516}" presName="hierChild5" presStyleCnt="0"/>
      <dgm:spPr/>
    </dgm:pt>
    <dgm:pt modelId="{437DEE58-CF2A-4EE8-AC5D-3AC33142427B}" type="pres">
      <dgm:prSet presAssocID="{9AB556F2-51F1-4FF7-BE8C-2456F2B94260}" presName="Name50" presStyleLbl="parChTrans1D3" presStyleIdx="9" presStyleCnt="29"/>
      <dgm:spPr/>
      <dgm:t>
        <a:bodyPr/>
        <a:lstStyle/>
        <a:p>
          <a:endParaRPr lang="vi-VN"/>
        </a:p>
      </dgm:t>
    </dgm:pt>
    <dgm:pt modelId="{963655E9-A3B5-4EB3-BA8E-ECB05921AE88}" type="pres">
      <dgm:prSet presAssocID="{F63702C0-A9E6-48F0-9DCC-E69A27641271}" presName="hierRoot2" presStyleCnt="0">
        <dgm:presLayoutVars>
          <dgm:hierBranch val="r"/>
        </dgm:presLayoutVars>
      </dgm:prSet>
      <dgm:spPr/>
    </dgm:pt>
    <dgm:pt modelId="{255BEB45-6030-4C57-A592-8C833637CBC6}" type="pres">
      <dgm:prSet presAssocID="{F63702C0-A9E6-48F0-9DCC-E69A27641271}" presName="rootComposite" presStyleCnt="0"/>
      <dgm:spPr/>
    </dgm:pt>
    <dgm:pt modelId="{BCB860CA-CD22-441A-B9A2-6A01573573A6}" type="pres">
      <dgm:prSet presAssocID="{F63702C0-A9E6-48F0-9DCC-E69A27641271}" presName="rootText" presStyleLbl="node3" presStyleIdx="9" presStyleCnt="29" custScaleX="154585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FE0548EE-400B-4E2B-AB76-4EAE4C280F90}" type="pres">
      <dgm:prSet presAssocID="{F63702C0-A9E6-48F0-9DCC-E69A27641271}" presName="rootConnector" presStyleLbl="node3" presStyleIdx="9" presStyleCnt="29"/>
      <dgm:spPr/>
      <dgm:t>
        <a:bodyPr/>
        <a:lstStyle/>
        <a:p>
          <a:endParaRPr lang="vi-VN"/>
        </a:p>
      </dgm:t>
    </dgm:pt>
    <dgm:pt modelId="{44233C04-EC54-4AED-ACE9-D05C0C4ABF25}" type="pres">
      <dgm:prSet presAssocID="{F63702C0-A9E6-48F0-9DCC-E69A27641271}" presName="hierChild4" presStyleCnt="0"/>
      <dgm:spPr/>
    </dgm:pt>
    <dgm:pt modelId="{85887936-94D9-4B11-BAD1-FC85D4C8E1DF}" type="pres">
      <dgm:prSet presAssocID="{F63702C0-A9E6-48F0-9DCC-E69A27641271}" presName="hierChild5" presStyleCnt="0"/>
      <dgm:spPr/>
    </dgm:pt>
    <dgm:pt modelId="{D7C2CFD3-C8E3-47AA-BB0C-DA73BD5831A9}" type="pres">
      <dgm:prSet presAssocID="{CA58BDFA-59C5-4A29-AEDF-9815D92DE5BA}" presName="hierChild5" presStyleCnt="0"/>
      <dgm:spPr/>
    </dgm:pt>
    <dgm:pt modelId="{0751FA19-428A-46B1-8FDF-728DDBE54A45}" type="pres">
      <dgm:prSet presAssocID="{A11F5410-3F12-445F-B134-0718C302E414}" presName="Name35" presStyleLbl="parChTrans1D2" presStyleIdx="2" presStyleCnt="7"/>
      <dgm:spPr/>
      <dgm:t>
        <a:bodyPr/>
        <a:lstStyle/>
        <a:p>
          <a:endParaRPr lang="vi-VN"/>
        </a:p>
      </dgm:t>
    </dgm:pt>
    <dgm:pt modelId="{9E203A66-8704-43CC-9CDA-CAD4844C36EE}" type="pres">
      <dgm:prSet presAssocID="{F6ED6407-C67E-443F-A773-95468749BF19}" presName="hierRoot2" presStyleCnt="0">
        <dgm:presLayoutVars>
          <dgm:hierBranch val="r"/>
        </dgm:presLayoutVars>
      </dgm:prSet>
      <dgm:spPr/>
    </dgm:pt>
    <dgm:pt modelId="{E1157F46-826E-4A19-B613-409044D45077}" type="pres">
      <dgm:prSet presAssocID="{F6ED6407-C67E-443F-A773-95468749BF19}" presName="rootComposite" presStyleCnt="0"/>
      <dgm:spPr/>
    </dgm:pt>
    <dgm:pt modelId="{97118D81-B266-4621-AD3A-797F3FB3D815}" type="pres">
      <dgm:prSet presAssocID="{F6ED6407-C67E-443F-A773-95468749BF19}" presName="rootText" presStyleLbl="node2" presStyleIdx="2" presStyleCnt="7" custScaleX="220970" custScaleY="13966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BEE8FC7-370A-4301-8E78-25733AFABFF2}" type="pres">
      <dgm:prSet presAssocID="{F6ED6407-C67E-443F-A773-95468749BF19}" presName="rootConnector" presStyleLbl="node2" presStyleIdx="2" presStyleCnt="7"/>
      <dgm:spPr/>
      <dgm:t>
        <a:bodyPr/>
        <a:lstStyle/>
        <a:p>
          <a:endParaRPr lang="vi-VN"/>
        </a:p>
      </dgm:t>
    </dgm:pt>
    <dgm:pt modelId="{D9E2EAF9-BA05-4F51-95DF-42F2E2B8789D}" type="pres">
      <dgm:prSet presAssocID="{F6ED6407-C67E-443F-A773-95468749BF19}" presName="hierChild4" presStyleCnt="0"/>
      <dgm:spPr/>
    </dgm:pt>
    <dgm:pt modelId="{66D8E370-9B79-44AF-B8B2-70733FB57EA9}" type="pres">
      <dgm:prSet presAssocID="{13BF6874-695A-42FA-BACC-5E262B705B02}" presName="Name50" presStyleLbl="parChTrans1D3" presStyleIdx="10" presStyleCnt="29"/>
      <dgm:spPr/>
      <dgm:t>
        <a:bodyPr/>
        <a:lstStyle/>
        <a:p>
          <a:endParaRPr lang="vi-VN"/>
        </a:p>
      </dgm:t>
    </dgm:pt>
    <dgm:pt modelId="{04B480C7-C066-440D-BF5F-8D3B72496CEC}" type="pres">
      <dgm:prSet presAssocID="{FD1E0E5A-54DC-469E-B350-F9037B9CE242}" presName="hierRoot2" presStyleCnt="0">
        <dgm:presLayoutVars>
          <dgm:hierBranch val="r"/>
        </dgm:presLayoutVars>
      </dgm:prSet>
      <dgm:spPr/>
    </dgm:pt>
    <dgm:pt modelId="{D4A2E0CD-8059-4605-B78A-36A6E79C6AE1}" type="pres">
      <dgm:prSet presAssocID="{FD1E0E5A-54DC-469E-B350-F9037B9CE242}" presName="rootComposite" presStyleCnt="0"/>
      <dgm:spPr/>
    </dgm:pt>
    <dgm:pt modelId="{3EF40631-3130-4562-BF6A-4BE2B080FB30}" type="pres">
      <dgm:prSet presAssocID="{FD1E0E5A-54DC-469E-B350-F9037B9CE242}" presName="rootText" presStyleLbl="node3" presStyleIdx="10" presStyleCnt="2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4ACD44C8-D930-4603-AE1C-AD62626C7DAC}" type="pres">
      <dgm:prSet presAssocID="{FD1E0E5A-54DC-469E-B350-F9037B9CE242}" presName="rootConnector" presStyleLbl="node3" presStyleIdx="10" presStyleCnt="29"/>
      <dgm:spPr/>
      <dgm:t>
        <a:bodyPr/>
        <a:lstStyle/>
        <a:p>
          <a:endParaRPr lang="vi-VN"/>
        </a:p>
      </dgm:t>
    </dgm:pt>
    <dgm:pt modelId="{D3F2170C-2004-4D90-B771-9D3767C4972B}" type="pres">
      <dgm:prSet presAssocID="{FD1E0E5A-54DC-469E-B350-F9037B9CE242}" presName="hierChild4" presStyleCnt="0"/>
      <dgm:spPr/>
    </dgm:pt>
    <dgm:pt modelId="{5759CD35-4D68-47B5-A950-E23ED2F051DF}" type="pres">
      <dgm:prSet presAssocID="{FD1E0E5A-54DC-469E-B350-F9037B9CE242}" presName="hierChild5" presStyleCnt="0"/>
      <dgm:spPr/>
    </dgm:pt>
    <dgm:pt modelId="{A17ADFD9-224C-42D7-A3BC-28C0D139F2B1}" type="pres">
      <dgm:prSet presAssocID="{B71C9F1D-5B09-436F-80C9-F1A3BF97EF47}" presName="Name50" presStyleLbl="parChTrans1D3" presStyleIdx="11" presStyleCnt="29"/>
      <dgm:spPr/>
      <dgm:t>
        <a:bodyPr/>
        <a:lstStyle/>
        <a:p>
          <a:endParaRPr lang="vi-VN"/>
        </a:p>
      </dgm:t>
    </dgm:pt>
    <dgm:pt modelId="{BC7D4DA5-E335-4B99-B985-82EDE33F360E}" type="pres">
      <dgm:prSet presAssocID="{B556B86B-0230-4EE0-96E0-2C7CABCDCCB1}" presName="hierRoot2" presStyleCnt="0">
        <dgm:presLayoutVars>
          <dgm:hierBranch val="r"/>
        </dgm:presLayoutVars>
      </dgm:prSet>
      <dgm:spPr/>
    </dgm:pt>
    <dgm:pt modelId="{230CE4DC-610F-4A91-AE90-2AD07CD386FB}" type="pres">
      <dgm:prSet presAssocID="{B556B86B-0230-4EE0-96E0-2C7CABCDCCB1}" presName="rootComposite" presStyleCnt="0"/>
      <dgm:spPr/>
    </dgm:pt>
    <dgm:pt modelId="{C2A053F9-98A5-4138-8C4D-49C6CB63CD29}" type="pres">
      <dgm:prSet presAssocID="{B556B86B-0230-4EE0-96E0-2C7CABCDCCB1}" presName="rootText" presStyleLbl="node3" presStyleIdx="11" presStyleCnt="29" custScaleY="209382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DDBD97FC-9B4B-475D-BEB9-AC526F6DADDA}" type="pres">
      <dgm:prSet presAssocID="{B556B86B-0230-4EE0-96E0-2C7CABCDCCB1}" presName="rootConnector" presStyleLbl="node3" presStyleIdx="11" presStyleCnt="29"/>
      <dgm:spPr/>
      <dgm:t>
        <a:bodyPr/>
        <a:lstStyle/>
        <a:p>
          <a:endParaRPr lang="vi-VN"/>
        </a:p>
      </dgm:t>
    </dgm:pt>
    <dgm:pt modelId="{DAA741EF-AC98-4E26-8D35-E688AC8DAE3B}" type="pres">
      <dgm:prSet presAssocID="{B556B86B-0230-4EE0-96E0-2C7CABCDCCB1}" presName="hierChild4" presStyleCnt="0"/>
      <dgm:spPr/>
    </dgm:pt>
    <dgm:pt modelId="{A84DB7C4-19B8-493E-AE9A-69214C2807B7}" type="pres">
      <dgm:prSet presAssocID="{B556B86B-0230-4EE0-96E0-2C7CABCDCCB1}" presName="hierChild5" presStyleCnt="0"/>
      <dgm:spPr/>
    </dgm:pt>
    <dgm:pt modelId="{9383B86D-1D4F-458F-8370-70EE041BFD11}" type="pres">
      <dgm:prSet presAssocID="{DF18E226-4583-4BD8-990D-18CD7396D6A9}" presName="Name50" presStyleLbl="parChTrans1D3" presStyleIdx="12" presStyleCnt="29"/>
      <dgm:spPr/>
      <dgm:t>
        <a:bodyPr/>
        <a:lstStyle/>
        <a:p>
          <a:endParaRPr lang="vi-VN"/>
        </a:p>
      </dgm:t>
    </dgm:pt>
    <dgm:pt modelId="{3AFAEBA7-CAC8-4B0F-921A-B5DD1177FE0A}" type="pres">
      <dgm:prSet presAssocID="{EABC93F1-1853-4AB3-A075-A784527A68E5}" presName="hierRoot2" presStyleCnt="0">
        <dgm:presLayoutVars>
          <dgm:hierBranch val="r"/>
        </dgm:presLayoutVars>
      </dgm:prSet>
      <dgm:spPr/>
    </dgm:pt>
    <dgm:pt modelId="{9031AF88-425C-4310-BA43-9F8420577158}" type="pres">
      <dgm:prSet presAssocID="{EABC93F1-1853-4AB3-A075-A784527A68E5}" presName="rootComposite" presStyleCnt="0"/>
      <dgm:spPr/>
    </dgm:pt>
    <dgm:pt modelId="{592C4B17-8397-488F-AEC4-3339FE972F15}" type="pres">
      <dgm:prSet presAssocID="{EABC93F1-1853-4AB3-A075-A784527A68E5}" presName="rootText" presStyleLbl="node3" presStyleIdx="12" presStyleCnt="29" custScaleY="229037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2B5AF741-287A-4396-8FC4-5691F5478CE3}" type="pres">
      <dgm:prSet presAssocID="{EABC93F1-1853-4AB3-A075-A784527A68E5}" presName="rootConnector" presStyleLbl="node3" presStyleIdx="12" presStyleCnt="29"/>
      <dgm:spPr/>
      <dgm:t>
        <a:bodyPr/>
        <a:lstStyle/>
        <a:p>
          <a:endParaRPr lang="vi-VN"/>
        </a:p>
      </dgm:t>
    </dgm:pt>
    <dgm:pt modelId="{85E053B0-3DD6-46DC-9764-E227A07DE21D}" type="pres">
      <dgm:prSet presAssocID="{EABC93F1-1853-4AB3-A075-A784527A68E5}" presName="hierChild4" presStyleCnt="0"/>
      <dgm:spPr/>
    </dgm:pt>
    <dgm:pt modelId="{23604BC4-4718-4328-A218-7E1FF04D3B65}" type="pres">
      <dgm:prSet presAssocID="{EABC93F1-1853-4AB3-A075-A784527A68E5}" presName="hierChild5" presStyleCnt="0"/>
      <dgm:spPr/>
    </dgm:pt>
    <dgm:pt modelId="{190FDBF2-23AB-42E4-ADF0-BBBD2F3C8947}" type="pres">
      <dgm:prSet presAssocID="{FC649028-3B9C-45F1-96EB-8141EF0DD5AA}" presName="Name50" presStyleLbl="parChTrans1D3" presStyleIdx="13" presStyleCnt="29"/>
      <dgm:spPr/>
      <dgm:t>
        <a:bodyPr/>
        <a:lstStyle/>
        <a:p>
          <a:endParaRPr lang="vi-VN"/>
        </a:p>
      </dgm:t>
    </dgm:pt>
    <dgm:pt modelId="{A05854B6-79BB-4837-B959-21A62A952C2E}" type="pres">
      <dgm:prSet presAssocID="{33BA5CFB-E5C9-4ED4-8575-5F884A113ABE}" presName="hierRoot2" presStyleCnt="0">
        <dgm:presLayoutVars>
          <dgm:hierBranch val="r"/>
        </dgm:presLayoutVars>
      </dgm:prSet>
      <dgm:spPr/>
    </dgm:pt>
    <dgm:pt modelId="{79EECC67-F1DA-4689-AF8E-78A62C8E8E07}" type="pres">
      <dgm:prSet presAssocID="{33BA5CFB-E5C9-4ED4-8575-5F884A113ABE}" presName="rootComposite" presStyleCnt="0"/>
      <dgm:spPr/>
    </dgm:pt>
    <dgm:pt modelId="{D59B2680-DD1F-4F07-A3BA-A1367A3B0486}" type="pres">
      <dgm:prSet presAssocID="{33BA5CFB-E5C9-4ED4-8575-5F884A113ABE}" presName="rootText" presStyleLbl="node3" presStyleIdx="13" presStyleCnt="29" custScaleX="136925" custScaleY="229038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859E38CD-785C-49DF-A71B-CC6C20B9303A}" type="pres">
      <dgm:prSet presAssocID="{33BA5CFB-E5C9-4ED4-8575-5F884A113ABE}" presName="rootConnector" presStyleLbl="node3" presStyleIdx="13" presStyleCnt="29"/>
      <dgm:spPr/>
      <dgm:t>
        <a:bodyPr/>
        <a:lstStyle/>
        <a:p>
          <a:endParaRPr lang="vi-VN"/>
        </a:p>
      </dgm:t>
    </dgm:pt>
    <dgm:pt modelId="{B51E227C-DEA2-4968-A035-A5E88B288B93}" type="pres">
      <dgm:prSet presAssocID="{33BA5CFB-E5C9-4ED4-8575-5F884A113ABE}" presName="hierChild4" presStyleCnt="0"/>
      <dgm:spPr/>
    </dgm:pt>
    <dgm:pt modelId="{D3187437-00BE-4460-BC02-9645B697857C}" type="pres">
      <dgm:prSet presAssocID="{33BA5CFB-E5C9-4ED4-8575-5F884A113ABE}" presName="hierChild5" presStyleCnt="0"/>
      <dgm:spPr/>
    </dgm:pt>
    <dgm:pt modelId="{04AB1424-7EB2-4C85-A2CB-F69924870B74}" type="pres">
      <dgm:prSet presAssocID="{C4A124CD-C9B5-4588-B784-88B97ECAF39B}" presName="Name50" presStyleLbl="parChTrans1D3" presStyleIdx="14" presStyleCnt="29"/>
      <dgm:spPr/>
      <dgm:t>
        <a:bodyPr/>
        <a:lstStyle/>
        <a:p>
          <a:endParaRPr lang="vi-VN"/>
        </a:p>
      </dgm:t>
    </dgm:pt>
    <dgm:pt modelId="{5ACB19D5-C288-4CA6-9F93-5898BD987779}" type="pres">
      <dgm:prSet presAssocID="{13F3404C-0260-4920-90FF-FB7079604360}" presName="hierRoot2" presStyleCnt="0">
        <dgm:presLayoutVars>
          <dgm:hierBranch val="init"/>
        </dgm:presLayoutVars>
      </dgm:prSet>
      <dgm:spPr/>
    </dgm:pt>
    <dgm:pt modelId="{941F13E7-71E5-4F9C-90C2-AB711063803D}" type="pres">
      <dgm:prSet presAssocID="{13F3404C-0260-4920-90FF-FB7079604360}" presName="rootComposite" presStyleCnt="0"/>
      <dgm:spPr/>
    </dgm:pt>
    <dgm:pt modelId="{1CECA656-7CEC-4D09-9B38-07E5C2A8D04D}" type="pres">
      <dgm:prSet presAssocID="{13F3404C-0260-4920-90FF-FB7079604360}" presName="rootText" presStyleLbl="node3" presStyleIdx="14" presStyleCnt="29" custScaleX="136925" custScaleY="17462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6CA63AAB-515A-4502-A530-052D06C24C0E}" type="pres">
      <dgm:prSet presAssocID="{13F3404C-0260-4920-90FF-FB7079604360}" presName="rootConnector" presStyleLbl="node3" presStyleIdx="14" presStyleCnt="29"/>
      <dgm:spPr/>
      <dgm:t>
        <a:bodyPr/>
        <a:lstStyle/>
        <a:p>
          <a:endParaRPr lang="vi-VN"/>
        </a:p>
      </dgm:t>
    </dgm:pt>
    <dgm:pt modelId="{121A4F23-AC07-4059-8F3A-E8ABB2057F47}" type="pres">
      <dgm:prSet presAssocID="{13F3404C-0260-4920-90FF-FB7079604360}" presName="hierChild4" presStyleCnt="0"/>
      <dgm:spPr/>
    </dgm:pt>
    <dgm:pt modelId="{EB195DAE-A3B8-4638-8EDA-66BA4AC923CD}" type="pres">
      <dgm:prSet presAssocID="{13F3404C-0260-4920-90FF-FB7079604360}" presName="hierChild5" presStyleCnt="0"/>
      <dgm:spPr/>
    </dgm:pt>
    <dgm:pt modelId="{0D99AAFF-6FD4-4609-8B15-232489855EF3}" type="pres">
      <dgm:prSet presAssocID="{F6ED6407-C67E-443F-A773-95468749BF19}" presName="hierChild5" presStyleCnt="0"/>
      <dgm:spPr/>
    </dgm:pt>
    <dgm:pt modelId="{1FB7A81A-EDA1-4D68-A0C8-DE20901F9820}" type="pres">
      <dgm:prSet presAssocID="{2BF09FE8-B8B2-4B85-8251-9CCA9D4F081D}" presName="Name35" presStyleLbl="parChTrans1D2" presStyleIdx="3" presStyleCnt="7"/>
      <dgm:spPr/>
      <dgm:t>
        <a:bodyPr/>
        <a:lstStyle/>
        <a:p>
          <a:endParaRPr lang="vi-VN"/>
        </a:p>
      </dgm:t>
    </dgm:pt>
    <dgm:pt modelId="{DAE3B131-6EDE-4A7F-9F35-2AF1F850122C}" type="pres">
      <dgm:prSet presAssocID="{2BAA3B1C-5816-482F-90F4-22B03E7EF325}" presName="hierRoot2" presStyleCnt="0">
        <dgm:presLayoutVars>
          <dgm:hierBranch val="r"/>
        </dgm:presLayoutVars>
      </dgm:prSet>
      <dgm:spPr/>
    </dgm:pt>
    <dgm:pt modelId="{32E0CFDE-DEB9-4F0C-8A94-DC40388F870A}" type="pres">
      <dgm:prSet presAssocID="{2BAA3B1C-5816-482F-90F4-22B03E7EF325}" presName="rootComposite" presStyleCnt="0"/>
      <dgm:spPr/>
    </dgm:pt>
    <dgm:pt modelId="{46B0D717-8A65-4DEF-AF37-094553E5D5E2}" type="pres">
      <dgm:prSet presAssocID="{2BAA3B1C-5816-482F-90F4-22B03E7EF325}" presName="rootText" presStyleLbl="node2" presStyleIdx="3" presStyleCnt="7" custScaleX="134838" custScaleY="21959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301B5DC-CDBF-48C0-A9E9-429A6A08CCB8}" type="pres">
      <dgm:prSet presAssocID="{2BAA3B1C-5816-482F-90F4-22B03E7EF325}" presName="rootConnector" presStyleLbl="node2" presStyleIdx="3" presStyleCnt="7"/>
      <dgm:spPr/>
      <dgm:t>
        <a:bodyPr/>
        <a:lstStyle/>
        <a:p>
          <a:endParaRPr lang="vi-VN"/>
        </a:p>
      </dgm:t>
    </dgm:pt>
    <dgm:pt modelId="{C2C412B3-B6F9-4D02-AE24-BBBE90D19788}" type="pres">
      <dgm:prSet presAssocID="{2BAA3B1C-5816-482F-90F4-22B03E7EF325}" presName="hierChild4" presStyleCnt="0"/>
      <dgm:spPr/>
    </dgm:pt>
    <dgm:pt modelId="{89F11C9C-CFC2-4A07-B330-F19208785748}" type="pres">
      <dgm:prSet presAssocID="{632B2DE5-C6E8-4E7A-BD57-46E5B8C31E06}" presName="Name50" presStyleLbl="parChTrans1D3" presStyleIdx="15" presStyleCnt="29"/>
      <dgm:spPr/>
      <dgm:t>
        <a:bodyPr/>
        <a:lstStyle/>
        <a:p>
          <a:endParaRPr lang="vi-VN"/>
        </a:p>
      </dgm:t>
    </dgm:pt>
    <dgm:pt modelId="{6C374061-F212-42F3-ADEC-825B65969365}" type="pres">
      <dgm:prSet presAssocID="{DDAB4101-46A3-49DF-96B8-767CE5571E83}" presName="hierRoot2" presStyleCnt="0">
        <dgm:presLayoutVars>
          <dgm:hierBranch val="r"/>
        </dgm:presLayoutVars>
      </dgm:prSet>
      <dgm:spPr/>
    </dgm:pt>
    <dgm:pt modelId="{8A9FC719-085B-4088-B37F-EAEF0CD0C89F}" type="pres">
      <dgm:prSet presAssocID="{DDAB4101-46A3-49DF-96B8-767CE5571E83}" presName="rootComposite" presStyleCnt="0"/>
      <dgm:spPr/>
    </dgm:pt>
    <dgm:pt modelId="{68C6584F-9531-4FB5-9431-56462E991EE8}" type="pres">
      <dgm:prSet presAssocID="{DDAB4101-46A3-49DF-96B8-767CE5571E83}" presName="rootText" presStyleLbl="node3" presStyleIdx="15" presStyleCnt="29" custScaleY="19686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332B7489-EE00-4D86-A32B-11F461040E3F}" type="pres">
      <dgm:prSet presAssocID="{DDAB4101-46A3-49DF-96B8-767CE5571E83}" presName="rootConnector" presStyleLbl="node3" presStyleIdx="15" presStyleCnt="29"/>
      <dgm:spPr/>
      <dgm:t>
        <a:bodyPr/>
        <a:lstStyle/>
        <a:p>
          <a:endParaRPr lang="vi-VN"/>
        </a:p>
      </dgm:t>
    </dgm:pt>
    <dgm:pt modelId="{73BB39D2-D3C9-4A86-B858-098F07FA9412}" type="pres">
      <dgm:prSet presAssocID="{DDAB4101-46A3-49DF-96B8-767CE5571E83}" presName="hierChild4" presStyleCnt="0"/>
      <dgm:spPr/>
    </dgm:pt>
    <dgm:pt modelId="{EE3A2066-5BA5-4ACA-AB11-0E183287F2DD}" type="pres">
      <dgm:prSet presAssocID="{DDAB4101-46A3-49DF-96B8-767CE5571E83}" presName="hierChild5" presStyleCnt="0"/>
      <dgm:spPr/>
    </dgm:pt>
    <dgm:pt modelId="{3C77EC99-ADC5-4754-8D5E-9D47C2EC5212}" type="pres">
      <dgm:prSet presAssocID="{05EB212E-F9E5-48E6-8A77-5D33D8B4BB30}" presName="Name50" presStyleLbl="parChTrans1D3" presStyleIdx="16" presStyleCnt="29"/>
      <dgm:spPr/>
      <dgm:t>
        <a:bodyPr/>
        <a:lstStyle/>
        <a:p>
          <a:endParaRPr lang="vi-VN"/>
        </a:p>
      </dgm:t>
    </dgm:pt>
    <dgm:pt modelId="{9DA9B2A6-9C43-48D8-94E6-854C5DEC8BFC}" type="pres">
      <dgm:prSet presAssocID="{E3947EDE-DBDE-4A28-9D61-2F16219FA635}" presName="hierRoot2" presStyleCnt="0">
        <dgm:presLayoutVars>
          <dgm:hierBranch val="r"/>
        </dgm:presLayoutVars>
      </dgm:prSet>
      <dgm:spPr/>
    </dgm:pt>
    <dgm:pt modelId="{12BE4019-2B52-4BEE-B038-C6F39E9CE4A1}" type="pres">
      <dgm:prSet presAssocID="{E3947EDE-DBDE-4A28-9D61-2F16219FA635}" presName="rootComposite" presStyleCnt="0"/>
      <dgm:spPr/>
    </dgm:pt>
    <dgm:pt modelId="{3D903364-40D7-457A-B09C-5D40035D2A5A}" type="pres">
      <dgm:prSet presAssocID="{E3947EDE-DBDE-4A28-9D61-2F16219FA635}" presName="rootText" presStyleLbl="node3" presStyleIdx="16" presStyleCnt="29" custScaleY="21767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29873C13-F9D3-48BF-ACEE-F194CBD97D8B}" type="pres">
      <dgm:prSet presAssocID="{E3947EDE-DBDE-4A28-9D61-2F16219FA635}" presName="rootConnector" presStyleLbl="node3" presStyleIdx="16" presStyleCnt="29"/>
      <dgm:spPr/>
      <dgm:t>
        <a:bodyPr/>
        <a:lstStyle/>
        <a:p>
          <a:endParaRPr lang="vi-VN"/>
        </a:p>
      </dgm:t>
    </dgm:pt>
    <dgm:pt modelId="{8B787F60-C7EA-4B58-BA33-BB1F2FD9CFF1}" type="pres">
      <dgm:prSet presAssocID="{E3947EDE-DBDE-4A28-9D61-2F16219FA635}" presName="hierChild4" presStyleCnt="0"/>
      <dgm:spPr/>
    </dgm:pt>
    <dgm:pt modelId="{5D9E523E-0D08-4EBD-91EF-FF9F7686A70B}" type="pres">
      <dgm:prSet presAssocID="{E3947EDE-DBDE-4A28-9D61-2F16219FA635}" presName="hierChild5" presStyleCnt="0"/>
      <dgm:spPr/>
    </dgm:pt>
    <dgm:pt modelId="{7F39A723-F0CF-4053-8AD7-BF0C19FE135C}" type="pres">
      <dgm:prSet presAssocID="{1C748D23-7CFA-4AC6-869C-96EF675C8693}" presName="Name50" presStyleLbl="parChTrans1D3" presStyleIdx="17" presStyleCnt="29"/>
      <dgm:spPr/>
      <dgm:t>
        <a:bodyPr/>
        <a:lstStyle/>
        <a:p>
          <a:endParaRPr lang="vi-VN"/>
        </a:p>
      </dgm:t>
    </dgm:pt>
    <dgm:pt modelId="{242618BE-4058-416A-BB4C-7C01566DCDAB}" type="pres">
      <dgm:prSet presAssocID="{D03D4DC3-4725-4AF7-8DE9-613C024A86CB}" presName="hierRoot2" presStyleCnt="0">
        <dgm:presLayoutVars>
          <dgm:hierBranch val="r"/>
        </dgm:presLayoutVars>
      </dgm:prSet>
      <dgm:spPr/>
    </dgm:pt>
    <dgm:pt modelId="{7F91E16F-94AF-462D-A087-8148F75F5DAC}" type="pres">
      <dgm:prSet presAssocID="{D03D4DC3-4725-4AF7-8DE9-613C024A86CB}" presName="rootComposite" presStyleCnt="0"/>
      <dgm:spPr/>
    </dgm:pt>
    <dgm:pt modelId="{0445C7BB-64F3-4007-A2FB-ED74C2F998B6}" type="pres">
      <dgm:prSet presAssocID="{D03D4DC3-4725-4AF7-8DE9-613C024A86CB}" presName="rootText" presStyleLbl="node3" presStyleIdx="17" presStyleCnt="29" custScaleY="23848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FA7D23E7-D91D-41AF-AAED-6CDD9D3C12D9}" type="pres">
      <dgm:prSet presAssocID="{D03D4DC3-4725-4AF7-8DE9-613C024A86CB}" presName="rootConnector" presStyleLbl="node3" presStyleIdx="17" presStyleCnt="29"/>
      <dgm:spPr/>
      <dgm:t>
        <a:bodyPr/>
        <a:lstStyle/>
        <a:p>
          <a:endParaRPr lang="vi-VN"/>
        </a:p>
      </dgm:t>
    </dgm:pt>
    <dgm:pt modelId="{21DAF924-D530-43C5-BF89-7035B34DAA1E}" type="pres">
      <dgm:prSet presAssocID="{D03D4DC3-4725-4AF7-8DE9-613C024A86CB}" presName="hierChild4" presStyleCnt="0"/>
      <dgm:spPr/>
    </dgm:pt>
    <dgm:pt modelId="{4588DA6D-3E40-4A45-B5BE-B03AEC23819E}" type="pres">
      <dgm:prSet presAssocID="{D03D4DC3-4725-4AF7-8DE9-613C024A86CB}" presName="hierChild5" presStyleCnt="0"/>
      <dgm:spPr/>
    </dgm:pt>
    <dgm:pt modelId="{E0F19AA4-7A91-4F26-9D08-A3F200452420}" type="pres">
      <dgm:prSet presAssocID="{2BAA3B1C-5816-482F-90F4-22B03E7EF325}" presName="hierChild5" presStyleCnt="0"/>
      <dgm:spPr/>
    </dgm:pt>
    <dgm:pt modelId="{A925FEA7-27DC-40E8-9810-55C0982F6222}" type="pres">
      <dgm:prSet presAssocID="{4F734F11-8396-4225-B6B9-FCEA1EC164A1}" presName="Name35" presStyleLbl="parChTrans1D2" presStyleIdx="4" presStyleCnt="7"/>
      <dgm:spPr/>
      <dgm:t>
        <a:bodyPr/>
        <a:lstStyle/>
        <a:p>
          <a:endParaRPr lang="vi-VN"/>
        </a:p>
      </dgm:t>
    </dgm:pt>
    <dgm:pt modelId="{1FC356C8-6153-4842-984F-40205757E341}" type="pres">
      <dgm:prSet presAssocID="{9A3C17C0-11CA-4408-9883-675E09818024}" presName="hierRoot2" presStyleCnt="0">
        <dgm:presLayoutVars>
          <dgm:hierBranch val="r"/>
        </dgm:presLayoutVars>
      </dgm:prSet>
      <dgm:spPr/>
    </dgm:pt>
    <dgm:pt modelId="{EF3C8639-0DCD-42D5-8C86-D22C57437240}" type="pres">
      <dgm:prSet presAssocID="{9A3C17C0-11CA-4408-9883-675E09818024}" presName="rootComposite" presStyleCnt="0"/>
      <dgm:spPr/>
    </dgm:pt>
    <dgm:pt modelId="{31A880A3-6A69-4DC8-80DA-E7B3ECB2472F}" type="pres">
      <dgm:prSet presAssocID="{9A3C17C0-11CA-4408-9883-675E09818024}" presName="rootText" presStyleLbl="node2" presStyleIdx="4" presStyleCnt="7" custScaleX="126670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74BC26F8-1CC4-4160-9CAB-D7368E6462D7}" type="pres">
      <dgm:prSet presAssocID="{9A3C17C0-11CA-4408-9883-675E09818024}" presName="rootConnector" presStyleLbl="node2" presStyleIdx="4" presStyleCnt="7"/>
      <dgm:spPr/>
      <dgm:t>
        <a:bodyPr/>
        <a:lstStyle/>
        <a:p>
          <a:endParaRPr lang="vi-VN"/>
        </a:p>
      </dgm:t>
    </dgm:pt>
    <dgm:pt modelId="{42D2FCE0-DB7F-43D4-B94D-24FC8C08085B}" type="pres">
      <dgm:prSet presAssocID="{9A3C17C0-11CA-4408-9883-675E09818024}" presName="hierChild4" presStyleCnt="0"/>
      <dgm:spPr/>
    </dgm:pt>
    <dgm:pt modelId="{32925A80-B783-4613-A3BB-84A3B6C644CD}" type="pres">
      <dgm:prSet presAssocID="{79773537-3DF4-48DC-A2EB-0240DB852D98}" presName="Name50" presStyleLbl="parChTrans1D3" presStyleIdx="18" presStyleCnt="29"/>
      <dgm:spPr/>
      <dgm:t>
        <a:bodyPr/>
        <a:lstStyle/>
        <a:p>
          <a:endParaRPr lang="vi-VN"/>
        </a:p>
      </dgm:t>
    </dgm:pt>
    <dgm:pt modelId="{9720B61D-45CE-41EC-8B63-020A33386813}" type="pres">
      <dgm:prSet presAssocID="{81DEE556-EC92-433D-9FC1-87A655A32EE5}" presName="hierRoot2" presStyleCnt="0">
        <dgm:presLayoutVars>
          <dgm:hierBranch val="r"/>
        </dgm:presLayoutVars>
      </dgm:prSet>
      <dgm:spPr/>
    </dgm:pt>
    <dgm:pt modelId="{4206CD3B-E111-4B84-A37A-665C7A6AF791}" type="pres">
      <dgm:prSet presAssocID="{81DEE556-EC92-433D-9FC1-87A655A32EE5}" presName="rootComposite" presStyleCnt="0"/>
      <dgm:spPr/>
    </dgm:pt>
    <dgm:pt modelId="{DF6161C3-AC4B-4A1C-904F-1C3D70B503A5}" type="pres">
      <dgm:prSet presAssocID="{81DEE556-EC92-433D-9FC1-87A655A32EE5}" presName="rootText" presStyleLbl="node3" presStyleIdx="18" presStyleCnt="29" custScaleY="19686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B8D98FC9-5D50-45D7-A662-F0B7F4050F63}" type="pres">
      <dgm:prSet presAssocID="{81DEE556-EC92-433D-9FC1-87A655A32EE5}" presName="rootConnector" presStyleLbl="node3" presStyleIdx="18" presStyleCnt="29"/>
      <dgm:spPr/>
      <dgm:t>
        <a:bodyPr/>
        <a:lstStyle/>
        <a:p>
          <a:endParaRPr lang="vi-VN"/>
        </a:p>
      </dgm:t>
    </dgm:pt>
    <dgm:pt modelId="{6FBDA352-192C-4886-BE03-65FF2FBD7C34}" type="pres">
      <dgm:prSet presAssocID="{81DEE556-EC92-433D-9FC1-87A655A32EE5}" presName="hierChild4" presStyleCnt="0"/>
      <dgm:spPr/>
    </dgm:pt>
    <dgm:pt modelId="{188F69E6-DEF5-441F-9751-F517D755FE0C}" type="pres">
      <dgm:prSet presAssocID="{81DEE556-EC92-433D-9FC1-87A655A32EE5}" presName="hierChild5" presStyleCnt="0"/>
      <dgm:spPr/>
    </dgm:pt>
    <dgm:pt modelId="{71DA1FB1-790C-4EEE-A19E-0CCB1AC75042}" type="pres">
      <dgm:prSet presAssocID="{37E73DF8-252B-40DE-8094-D150866D7069}" presName="Name50" presStyleLbl="parChTrans1D3" presStyleIdx="19" presStyleCnt="29"/>
      <dgm:spPr/>
      <dgm:t>
        <a:bodyPr/>
        <a:lstStyle/>
        <a:p>
          <a:endParaRPr lang="vi-VN"/>
        </a:p>
      </dgm:t>
    </dgm:pt>
    <dgm:pt modelId="{2858CD00-B0A5-4A0D-9F56-43DC0D17EEF0}" type="pres">
      <dgm:prSet presAssocID="{99F6CCF1-D469-465B-8EB8-800FB78F15BC}" presName="hierRoot2" presStyleCnt="0">
        <dgm:presLayoutVars>
          <dgm:hierBranch val="r"/>
        </dgm:presLayoutVars>
      </dgm:prSet>
      <dgm:spPr/>
    </dgm:pt>
    <dgm:pt modelId="{D9751D9D-D30F-4BA1-B776-6EA588F6B196}" type="pres">
      <dgm:prSet presAssocID="{99F6CCF1-D469-465B-8EB8-800FB78F15BC}" presName="rootComposite" presStyleCnt="0"/>
      <dgm:spPr/>
    </dgm:pt>
    <dgm:pt modelId="{897A7CB4-2263-4D39-87D3-818BE3B484E7}" type="pres">
      <dgm:prSet presAssocID="{99F6CCF1-D469-465B-8EB8-800FB78F15BC}" presName="rootText" presStyleLbl="node3" presStyleIdx="19" presStyleCnt="29" custScaleY="21767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287F2F2C-15A4-4A7C-96A1-62ABEEFD1164}" type="pres">
      <dgm:prSet presAssocID="{99F6CCF1-D469-465B-8EB8-800FB78F15BC}" presName="rootConnector" presStyleLbl="node3" presStyleIdx="19" presStyleCnt="29"/>
      <dgm:spPr/>
      <dgm:t>
        <a:bodyPr/>
        <a:lstStyle/>
        <a:p>
          <a:endParaRPr lang="vi-VN"/>
        </a:p>
      </dgm:t>
    </dgm:pt>
    <dgm:pt modelId="{B0140A38-6DEB-4CA5-A881-111147DA24DC}" type="pres">
      <dgm:prSet presAssocID="{99F6CCF1-D469-465B-8EB8-800FB78F15BC}" presName="hierChild4" presStyleCnt="0"/>
      <dgm:spPr/>
    </dgm:pt>
    <dgm:pt modelId="{333EBF24-83FE-4B41-8C1C-246686CB0FAD}" type="pres">
      <dgm:prSet presAssocID="{99F6CCF1-D469-465B-8EB8-800FB78F15BC}" presName="hierChild5" presStyleCnt="0"/>
      <dgm:spPr/>
    </dgm:pt>
    <dgm:pt modelId="{9047C036-4DF1-4852-831C-7FCD54EC4A91}" type="pres">
      <dgm:prSet presAssocID="{090B1555-7401-477A-85FC-76F88B672EBA}" presName="Name50" presStyleLbl="parChTrans1D3" presStyleIdx="20" presStyleCnt="29"/>
      <dgm:spPr/>
      <dgm:t>
        <a:bodyPr/>
        <a:lstStyle/>
        <a:p>
          <a:endParaRPr lang="vi-VN"/>
        </a:p>
      </dgm:t>
    </dgm:pt>
    <dgm:pt modelId="{36925513-63F5-4B7B-AD2B-F4306135B763}" type="pres">
      <dgm:prSet presAssocID="{063A155F-38E5-42B0-8C30-CC8D4E0BEB24}" presName="hierRoot2" presStyleCnt="0">
        <dgm:presLayoutVars>
          <dgm:hierBranch val="init"/>
        </dgm:presLayoutVars>
      </dgm:prSet>
      <dgm:spPr/>
    </dgm:pt>
    <dgm:pt modelId="{B7775709-06FC-4F55-A7AB-645E19CB4562}" type="pres">
      <dgm:prSet presAssocID="{063A155F-38E5-42B0-8C30-CC8D4E0BEB24}" presName="rootComposite" presStyleCnt="0"/>
      <dgm:spPr/>
    </dgm:pt>
    <dgm:pt modelId="{9675CBF2-927D-4CCE-B468-0108742BAD02}" type="pres">
      <dgm:prSet presAssocID="{063A155F-38E5-42B0-8C30-CC8D4E0BEB24}" presName="rootText" presStyleLbl="node3" presStyleIdx="20" presStyleCnt="29" custScaleY="19493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221CCC83-98EB-4D7A-A610-8657071596BB}" type="pres">
      <dgm:prSet presAssocID="{063A155F-38E5-42B0-8C30-CC8D4E0BEB24}" presName="rootConnector" presStyleLbl="node3" presStyleIdx="20" presStyleCnt="29"/>
      <dgm:spPr/>
      <dgm:t>
        <a:bodyPr/>
        <a:lstStyle/>
        <a:p>
          <a:endParaRPr lang="vi-VN"/>
        </a:p>
      </dgm:t>
    </dgm:pt>
    <dgm:pt modelId="{5DBE754B-F9AD-484A-AC3F-7AB446C383BB}" type="pres">
      <dgm:prSet presAssocID="{063A155F-38E5-42B0-8C30-CC8D4E0BEB24}" presName="hierChild4" presStyleCnt="0"/>
      <dgm:spPr/>
    </dgm:pt>
    <dgm:pt modelId="{39CD7ADB-75BD-417D-AB02-A85228C54D4D}" type="pres">
      <dgm:prSet presAssocID="{063A155F-38E5-42B0-8C30-CC8D4E0BEB24}" presName="hierChild5" presStyleCnt="0"/>
      <dgm:spPr/>
    </dgm:pt>
    <dgm:pt modelId="{7DD3C690-C539-4CE5-9712-3A34A155E0C9}" type="pres">
      <dgm:prSet presAssocID="{9A3C17C0-11CA-4408-9883-675E09818024}" presName="hierChild5" presStyleCnt="0"/>
      <dgm:spPr/>
    </dgm:pt>
    <dgm:pt modelId="{4B06B56F-704D-42B3-9869-8C65F43742B0}" type="pres">
      <dgm:prSet presAssocID="{FE599D88-8F56-430F-BE1B-83322EE6A416}" presName="Name35" presStyleLbl="parChTrans1D2" presStyleIdx="5" presStyleCnt="7"/>
      <dgm:spPr/>
      <dgm:t>
        <a:bodyPr/>
        <a:lstStyle/>
        <a:p>
          <a:endParaRPr lang="vi-VN"/>
        </a:p>
      </dgm:t>
    </dgm:pt>
    <dgm:pt modelId="{0CF336BF-72B0-4C5A-B59F-8C59AFFC3940}" type="pres">
      <dgm:prSet presAssocID="{DC734A81-0AF8-4CD9-AB9E-402A52EC7467}" presName="hierRoot2" presStyleCnt="0">
        <dgm:presLayoutVars>
          <dgm:hierBranch val="init"/>
        </dgm:presLayoutVars>
      </dgm:prSet>
      <dgm:spPr/>
    </dgm:pt>
    <dgm:pt modelId="{4FFF5C9F-8271-4C73-ACCE-62340C68A26A}" type="pres">
      <dgm:prSet presAssocID="{DC734A81-0AF8-4CD9-AB9E-402A52EC7467}" presName="rootComposite" presStyleCnt="0"/>
      <dgm:spPr/>
    </dgm:pt>
    <dgm:pt modelId="{38B992DF-E190-441E-98A4-5C88EB39D9CA}" type="pres">
      <dgm:prSet presAssocID="{DC734A81-0AF8-4CD9-AB9E-402A52EC7467}" presName="rootText" presStyleLbl="node2" presStyleIdx="5" presStyleCnt="7" custScaleX="156529" custScaleY="17605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5FBEF685-6B9F-48CC-AEAB-7C35D7D6DECA}" type="pres">
      <dgm:prSet presAssocID="{DC734A81-0AF8-4CD9-AB9E-402A52EC7467}" presName="rootConnector" presStyleLbl="node2" presStyleIdx="5" presStyleCnt="7"/>
      <dgm:spPr/>
      <dgm:t>
        <a:bodyPr/>
        <a:lstStyle/>
        <a:p>
          <a:endParaRPr lang="vi-VN"/>
        </a:p>
      </dgm:t>
    </dgm:pt>
    <dgm:pt modelId="{1B4896BB-726D-4E64-893A-F4AC1DBE66DF}" type="pres">
      <dgm:prSet presAssocID="{DC734A81-0AF8-4CD9-AB9E-402A52EC7467}" presName="hierChild4" presStyleCnt="0"/>
      <dgm:spPr/>
    </dgm:pt>
    <dgm:pt modelId="{B07C1C70-EB67-42E4-A19F-7F1CB8A6D1A6}" type="pres">
      <dgm:prSet presAssocID="{8C3F5CD7-E11B-4BCB-A740-3CE73BD04F97}" presName="Name37" presStyleLbl="parChTrans1D3" presStyleIdx="21" presStyleCnt="29"/>
      <dgm:spPr/>
      <dgm:t>
        <a:bodyPr/>
        <a:lstStyle/>
        <a:p>
          <a:endParaRPr lang="vi-VN"/>
        </a:p>
      </dgm:t>
    </dgm:pt>
    <dgm:pt modelId="{81CD0122-20CC-48E7-BFAC-57E9617FA0CD}" type="pres">
      <dgm:prSet presAssocID="{F1744A2F-0736-497F-8AF2-2AB660A3A631}" presName="hierRoot2" presStyleCnt="0">
        <dgm:presLayoutVars>
          <dgm:hierBranch val="init"/>
        </dgm:presLayoutVars>
      </dgm:prSet>
      <dgm:spPr/>
    </dgm:pt>
    <dgm:pt modelId="{D818BC43-D857-4402-9A43-5515D0AFF99E}" type="pres">
      <dgm:prSet presAssocID="{F1744A2F-0736-497F-8AF2-2AB660A3A631}" presName="rootComposite" presStyleCnt="0"/>
      <dgm:spPr/>
    </dgm:pt>
    <dgm:pt modelId="{1EDACEE1-26D9-439D-9AA5-BA9F58809AA2}" type="pres">
      <dgm:prSet presAssocID="{F1744A2F-0736-497F-8AF2-2AB660A3A631}" presName="rootText" presStyleLbl="node3" presStyleIdx="21" presStyleCnt="29" custScaleY="19686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825993FA-E57B-4204-BA29-0219F241D0B8}" type="pres">
      <dgm:prSet presAssocID="{F1744A2F-0736-497F-8AF2-2AB660A3A631}" presName="rootConnector" presStyleLbl="node3" presStyleIdx="21" presStyleCnt="29"/>
      <dgm:spPr/>
      <dgm:t>
        <a:bodyPr/>
        <a:lstStyle/>
        <a:p>
          <a:endParaRPr lang="vi-VN"/>
        </a:p>
      </dgm:t>
    </dgm:pt>
    <dgm:pt modelId="{E1E4D7C4-F0B0-421D-84B8-21EDEB07A834}" type="pres">
      <dgm:prSet presAssocID="{F1744A2F-0736-497F-8AF2-2AB660A3A631}" presName="hierChild4" presStyleCnt="0"/>
      <dgm:spPr/>
    </dgm:pt>
    <dgm:pt modelId="{B6DEACA6-0940-4D44-9B25-0F1D5425DE66}" type="pres">
      <dgm:prSet presAssocID="{F1744A2F-0736-497F-8AF2-2AB660A3A631}" presName="hierChild5" presStyleCnt="0"/>
      <dgm:spPr/>
    </dgm:pt>
    <dgm:pt modelId="{32602FAB-A49C-49B2-A346-70772165D295}" type="pres">
      <dgm:prSet presAssocID="{3F98A67A-480F-49BE-8ABD-C19F0F4A7ED7}" presName="Name37" presStyleLbl="parChTrans1D3" presStyleIdx="22" presStyleCnt="29"/>
      <dgm:spPr/>
      <dgm:t>
        <a:bodyPr/>
        <a:lstStyle/>
        <a:p>
          <a:endParaRPr lang="vi-VN"/>
        </a:p>
      </dgm:t>
    </dgm:pt>
    <dgm:pt modelId="{5886D4BD-830B-4B23-924B-DA7BBD7454E0}" type="pres">
      <dgm:prSet presAssocID="{A39D6D7D-7E12-48B3-9A2C-E7801E0935DF}" presName="hierRoot2" presStyleCnt="0">
        <dgm:presLayoutVars>
          <dgm:hierBranch val="init"/>
        </dgm:presLayoutVars>
      </dgm:prSet>
      <dgm:spPr/>
    </dgm:pt>
    <dgm:pt modelId="{511D60D2-4923-4DF4-B9BD-E7BBEF2D5E6A}" type="pres">
      <dgm:prSet presAssocID="{A39D6D7D-7E12-48B3-9A2C-E7801E0935DF}" presName="rootComposite" presStyleCnt="0"/>
      <dgm:spPr/>
    </dgm:pt>
    <dgm:pt modelId="{51927FEF-F960-403C-8FF6-7298667573E0}" type="pres">
      <dgm:prSet presAssocID="{A39D6D7D-7E12-48B3-9A2C-E7801E0935DF}" presName="rootText" presStyleLbl="node3" presStyleIdx="22" presStyleCnt="29" custScaleY="17412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6936A6BB-E578-4D2B-99ED-4F550084DA78}" type="pres">
      <dgm:prSet presAssocID="{A39D6D7D-7E12-48B3-9A2C-E7801E0935DF}" presName="rootConnector" presStyleLbl="node3" presStyleIdx="22" presStyleCnt="29"/>
      <dgm:spPr/>
      <dgm:t>
        <a:bodyPr/>
        <a:lstStyle/>
        <a:p>
          <a:endParaRPr lang="vi-VN"/>
        </a:p>
      </dgm:t>
    </dgm:pt>
    <dgm:pt modelId="{F63A4783-B319-4C19-8B4E-F4F94DF64449}" type="pres">
      <dgm:prSet presAssocID="{A39D6D7D-7E12-48B3-9A2C-E7801E0935DF}" presName="hierChild4" presStyleCnt="0"/>
      <dgm:spPr/>
    </dgm:pt>
    <dgm:pt modelId="{7231859A-4541-4680-8826-17282FA0C510}" type="pres">
      <dgm:prSet presAssocID="{A39D6D7D-7E12-48B3-9A2C-E7801E0935DF}" presName="hierChild5" presStyleCnt="0"/>
      <dgm:spPr/>
    </dgm:pt>
    <dgm:pt modelId="{0629F1D3-B062-4603-B024-FCF083A4345C}" type="pres">
      <dgm:prSet presAssocID="{A3DA12F5-7423-4FAF-8066-10A1042E4D76}" presName="Name37" presStyleLbl="parChTrans1D3" presStyleIdx="23" presStyleCnt="29"/>
      <dgm:spPr/>
      <dgm:t>
        <a:bodyPr/>
        <a:lstStyle/>
        <a:p>
          <a:endParaRPr lang="vi-VN"/>
        </a:p>
      </dgm:t>
    </dgm:pt>
    <dgm:pt modelId="{78243C34-18D3-4605-9E8C-1BDB2A68F29D}" type="pres">
      <dgm:prSet presAssocID="{E083AE74-0ADA-440A-8392-1470293BCC80}" presName="hierRoot2" presStyleCnt="0">
        <dgm:presLayoutVars>
          <dgm:hierBranch val="init"/>
        </dgm:presLayoutVars>
      </dgm:prSet>
      <dgm:spPr/>
    </dgm:pt>
    <dgm:pt modelId="{87E39228-8177-495F-B06D-B897766609B6}" type="pres">
      <dgm:prSet presAssocID="{E083AE74-0ADA-440A-8392-1470293BCC80}" presName="rootComposite" presStyleCnt="0"/>
      <dgm:spPr/>
    </dgm:pt>
    <dgm:pt modelId="{85825CC4-D338-4B5B-B885-237DADCEEEF3}" type="pres">
      <dgm:prSet presAssocID="{E083AE74-0ADA-440A-8392-1470293BCC80}" presName="rootText" presStyleLbl="node3" presStyleIdx="23" presStyleCnt="29" custScaleY="15139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9CFC9730-3350-4F26-9FFE-66F988E21D75}" type="pres">
      <dgm:prSet presAssocID="{E083AE74-0ADA-440A-8392-1470293BCC80}" presName="rootConnector" presStyleLbl="node3" presStyleIdx="23" presStyleCnt="29"/>
      <dgm:spPr/>
      <dgm:t>
        <a:bodyPr/>
        <a:lstStyle/>
        <a:p>
          <a:endParaRPr lang="vi-VN"/>
        </a:p>
      </dgm:t>
    </dgm:pt>
    <dgm:pt modelId="{0D525F8C-A049-4BD4-ACE4-32CA370C4067}" type="pres">
      <dgm:prSet presAssocID="{E083AE74-0ADA-440A-8392-1470293BCC80}" presName="hierChild4" presStyleCnt="0"/>
      <dgm:spPr/>
    </dgm:pt>
    <dgm:pt modelId="{467F2898-2141-4C5A-9793-555938E50CEA}" type="pres">
      <dgm:prSet presAssocID="{E083AE74-0ADA-440A-8392-1470293BCC80}" presName="hierChild5" presStyleCnt="0"/>
      <dgm:spPr/>
    </dgm:pt>
    <dgm:pt modelId="{E67497C8-E0DF-4CBD-9649-C28B4E3924D5}" type="pres">
      <dgm:prSet presAssocID="{AD34B547-A711-4EA2-A21B-7FFEAD8FAC5A}" presName="Name37" presStyleLbl="parChTrans1D3" presStyleIdx="24" presStyleCnt="29"/>
      <dgm:spPr/>
      <dgm:t>
        <a:bodyPr/>
        <a:lstStyle/>
        <a:p>
          <a:endParaRPr lang="vi-VN"/>
        </a:p>
      </dgm:t>
    </dgm:pt>
    <dgm:pt modelId="{CD015D40-197F-416E-9361-83EE19380121}" type="pres">
      <dgm:prSet presAssocID="{4FCE1714-C8DD-43AF-A359-2812335C1FF6}" presName="hierRoot2" presStyleCnt="0">
        <dgm:presLayoutVars>
          <dgm:hierBranch val="init"/>
        </dgm:presLayoutVars>
      </dgm:prSet>
      <dgm:spPr/>
    </dgm:pt>
    <dgm:pt modelId="{574AF6CD-D224-472F-9BBD-FD723751ECDF}" type="pres">
      <dgm:prSet presAssocID="{4FCE1714-C8DD-43AF-A359-2812335C1FF6}" presName="rootComposite" presStyleCnt="0"/>
      <dgm:spPr/>
    </dgm:pt>
    <dgm:pt modelId="{0FFE2401-0322-4EB3-AB78-023FE628001E}" type="pres">
      <dgm:prSet presAssocID="{4FCE1714-C8DD-43AF-A359-2812335C1FF6}" presName="rootText" presStyleLbl="node3" presStyleIdx="24" presStyleCnt="29" custScaleX="163841" custScaleY="17220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DCDE3312-EC64-447D-ABB7-2AB0F0691A2A}" type="pres">
      <dgm:prSet presAssocID="{4FCE1714-C8DD-43AF-A359-2812335C1FF6}" presName="rootConnector" presStyleLbl="node3" presStyleIdx="24" presStyleCnt="29"/>
      <dgm:spPr/>
      <dgm:t>
        <a:bodyPr/>
        <a:lstStyle/>
        <a:p>
          <a:endParaRPr lang="vi-VN"/>
        </a:p>
      </dgm:t>
    </dgm:pt>
    <dgm:pt modelId="{F77C0B24-1C0D-47B5-A37B-656D3607B353}" type="pres">
      <dgm:prSet presAssocID="{4FCE1714-C8DD-43AF-A359-2812335C1FF6}" presName="hierChild4" presStyleCnt="0"/>
      <dgm:spPr/>
    </dgm:pt>
    <dgm:pt modelId="{8A17CB47-F7DD-45E9-B39A-854CF89246EB}" type="pres">
      <dgm:prSet presAssocID="{4FCE1714-C8DD-43AF-A359-2812335C1FF6}" presName="hierChild5" presStyleCnt="0"/>
      <dgm:spPr/>
    </dgm:pt>
    <dgm:pt modelId="{7F16C016-82C4-4B55-A488-4CD7D4EE89E9}" type="pres">
      <dgm:prSet presAssocID="{875B09FB-BF71-4E46-A1DC-F8D8C13618B0}" presName="Name37" presStyleLbl="parChTrans1D3" presStyleIdx="25" presStyleCnt="29"/>
      <dgm:spPr/>
      <dgm:t>
        <a:bodyPr/>
        <a:lstStyle/>
        <a:p>
          <a:endParaRPr lang="vi-VN"/>
        </a:p>
      </dgm:t>
    </dgm:pt>
    <dgm:pt modelId="{4BB8A7E3-42F7-4CDA-A93E-3D453AABEFEA}" type="pres">
      <dgm:prSet presAssocID="{8892E30D-CED8-4D78-B9DF-338C84A615A3}" presName="hierRoot2" presStyleCnt="0">
        <dgm:presLayoutVars>
          <dgm:hierBranch val="init"/>
        </dgm:presLayoutVars>
      </dgm:prSet>
      <dgm:spPr/>
    </dgm:pt>
    <dgm:pt modelId="{75807976-FBE7-43BE-ACAC-02D5B3E7E87A}" type="pres">
      <dgm:prSet presAssocID="{8892E30D-CED8-4D78-B9DF-338C84A615A3}" presName="rootComposite" presStyleCnt="0"/>
      <dgm:spPr/>
    </dgm:pt>
    <dgm:pt modelId="{C9A6C1AE-AD92-4A9C-B25B-54EE0DC5AF0C}" type="pres">
      <dgm:prSet presAssocID="{8892E30D-CED8-4D78-B9DF-338C84A615A3}" presName="rootText" presStyleLbl="node3" presStyleIdx="25" presStyleCnt="29" custScaleX="163841" custScaleY="193013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E389874-A432-4859-86D5-B1EAFB1F15E0}" type="pres">
      <dgm:prSet presAssocID="{8892E30D-CED8-4D78-B9DF-338C84A615A3}" presName="rootConnector" presStyleLbl="node3" presStyleIdx="25" presStyleCnt="29"/>
      <dgm:spPr/>
      <dgm:t>
        <a:bodyPr/>
        <a:lstStyle/>
        <a:p>
          <a:endParaRPr lang="vi-VN"/>
        </a:p>
      </dgm:t>
    </dgm:pt>
    <dgm:pt modelId="{A020E9A3-517E-4D13-A989-A7491F17838F}" type="pres">
      <dgm:prSet presAssocID="{8892E30D-CED8-4D78-B9DF-338C84A615A3}" presName="hierChild4" presStyleCnt="0"/>
      <dgm:spPr/>
    </dgm:pt>
    <dgm:pt modelId="{2B6C085A-113D-4890-991D-6E885BBF93B8}" type="pres">
      <dgm:prSet presAssocID="{8892E30D-CED8-4D78-B9DF-338C84A615A3}" presName="hierChild5" presStyleCnt="0"/>
      <dgm:spPr/>
    </dgm:pt>
    <dgm:pt modelId="{357B6C82-EDDE-42F3-AC93-551CEA0A8168}" type="pres">
      <dgm:prSet presAssocID="{DC734A81-0AF8-4CD9-AB9E-402A52EC7467}" presName="hierChild5" presStyleCnt="0"/>
      <dgm:spPr/>
    </dgm:pt>
    <dgm:pt modelId="{62ED2D3B-88F9-4B9B-B19F-7CDB3FC2716C}" type="pres">
      <dgm:prSet presAssocID="{20C3F08B-BC8F-4C74-BEB0-67FCDF59EF32}" presName="Name35" presStyleLbl="parChTrans1D2" presStyleIdx="6" presStyleCnt="7"/>
      <dgm:spPr/>
      <dgm:t>
        <a:bodyPr/>
        <a:lstStyle/>
        <a:p>
          <a:endParaRPr lang="vi-VN"/>
        </a:p>
      </dgm:t>
    </dgm:pt>
    <dgm:pt modelId="{FE07EE88-3FC1-4958-898E-087B331701D1}" type="pres">
      <dgm:prSet presAssocID="{599B5F1E-132B-4982-AD6B-3A54F0EFDCC9}" presName="hierRoot2" presStyleCnt="0">
        <dgm:presLayoutVars>
          <dgm:hierBranch val="init"/>
        </dgm:presLayoutVars>
      </dgm:prSet>
      <dgm:spPr/>
    </dgm:pt>
    <dgm:pt modelId="{A8B7A8EF-54D2-446B-BF9F-D0C5E37EEF92}" type="pres">
      <dgm:prSet presAssocID="{599B5F1E-132B-4982-AD6B-3A54F0EFDCC9}" presName="rootComposite" presStyleCnt="0"/>
      <dgm:spPr/>
    </dgm:pt>
    <dgm:pt modelId="{CE3EE802-707D-4862-A760-049B6E812794}" type="pres">
      <dgm:prSet presAssocID="{599B5F1E-132B-4982-AD6B-3A54F0EFDCC9}" presName="rootText" presStyleLbl="node2" presStyleIdx="6" presStyleCnt="7" custScaleX="187491" custScaleY="176054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15134136-7560-4115-9FEE-5D73971B6FFE}" type="pres">
      <dgm:prSet presAssocID="{599B5F1E-132B-4982-AD6B-3A54F0EFDCC9}" presName="rootConnector" presStyleLbl="node2" presStyleIdx="6" presStyleCnt="7"/>
      <dgm:spPr/>
      <dgm:t>
        <a:bodyPr/>
        <a:lstStyle/>
        <a:p>
          <a:endParaRPr lang="vi-VN"/>
        </a:p>
      </dgm:t>
    </dgm:pt>
    <dgm:pt modelId="{0E766999-0A4B-488E-BE62-454A2B233419}" type="pres">
      <dgm:prSet presAssocID="{599B5F1E-132B-4982-AD6B-3A54F0EFDCC9}" presName="hierChild4" presStyleCnt="0"/>
      <dgm:spPr/>
    </dgm:pt>
    <dgm:pt modelId="{6F954BB3-E856-4E57-9E51-73944CA41D34}" type="pres">
      <dgm:prSet presAssocID="{4DDC8BEF-AB8A-458F-B2E8-6120C21ED80E}" presName="Name37" presStyleLbl="parChTrans1D3" presStyleIdx="26" presStyleCnt="29"/>
      <dgm:spPr/>
      <dgm:t>
        <a:bodyPr/>
        <a:lstStyle/>
        <a:p>
          <a:endParaRPr lang="vi-VN"/>
        </a:p>
      </dgm:t>
    </dgm:pt>
    <dgm:pt modelId="{CCBDA54B-6D4A-4851-B6D8-EBA0A3799C1D}" type="pres">
      <dgm:prSet presAssocID="{81D89A1B-895C-4B4C-A6B2-25854AFC66A8}" presName="hierRoot2" presStyleCnt="0">
        <dgm:presLayoutVars>
          <dgm:hierBranch val="init"/>
        </dgm:presLayoutVars>
      </dgm:prSet>
      <dgm:spPr/>
    </dgm:pt>
    <dgm:pt modelId="{5693FF30-6EBF-4CF0-BF9A-205093913FE5}" type="pres">
      <dgm:prSet presAssocID="{81D89A1B-895C-4B4C-A6B2-25854AFC66A8}" presName="rootComposite" presStyleCnt="0"/>
      <dgm:spPr/>
    </dgm:pt>
    <dgm:pt modelId="{61EC5955-BD3F-473C-95A7-0F639E2AE970}" type="pres">
      <dgm:prSet presAssocID="{81D89A1B-895C-4B4C-A6B2-25854AFC66A8}" presName="rootText" presStyleLbl="node3" presStyleIdx="26" presStyleCnt="29" custScaleY="175388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61C37F0B-4FCE-49A1-B4E2-8B95939EF7F6}" type="pres">
      <dgm:prSet presAssocID="{81D89A1B-895C-4B4C-A6B2-25854AFC66A8}" presName="rootConnector" presStyleLbl="node3" presStyleIdx="26" presStyleCnt="29"/>
      <dgm:spPr/>
      <dgm:t>
        <a:bodyPr/>
        <a:lstStyle/>
        <a:p>
          <a:endParaRPr lang="vi-VN"/>
        </a:p>
      </dgm:t>
    </dgm:pt>
    <dgm:pt modelId="{DF09AFBD-C00A-40E9-95A1-27D346142AC4}" type="pres">
      <dgm:prSet presAssocID="{81D89A1B-895C-4B4C-A6B2-25854AFC66A8}" presName="hierChild4" presStyleCnt="0"/>
      <dgm:spPr/>
    </dgm:pt>
    <dgm:pt modelId="{88573E6E-67B9-49B8-8EC9-C02818D9C12C}" type="pres">
      <dgm:prSet presAssocID="{81D89A1B-895C-4B4C-A6B2-25854AFC66A8}" presName="hierChild5" presStyleCnt="0"/>
      <dgm:spPr/>
    </dgm:pt>
    <dgm:pt modelId="{11CFD996-16C8-4E09-8327-3FDFAE7837E1}" type="pres">
      <dgm:prSet presAssocID="{893566A3-814D-46E7-9397-0C21C64B79DE}" presName="Name37" presStyleLbl="parChTrans1D3" presStyleIdx="27" presStyleCnt="29"/>
      <dgm:spPr/>
      <dgm:t>
        <a:bodyPr/>
        <a:lstStyle/>
        <a:p>
          <a:endParaRPr lang="vi-VN"/>
        </a:p>
      </dgm:t>
    </dgm:pt>
    <dgm:pt modelId="{D3375034-9D29-417F-80AA-D619B7AF0546}" type="pres">
      <dgm:prSet presAssocID="{8151EA6D-B67B-4B2E-B042-E27E061E9937}" presName="hierRoot2" presStyleCnt="0">
        <dgm:presLayoutVars>
          <dgm:hierBranch val="init"/>
        </dgm:presLayoutVars>
      </dgm:prSet>
      <dgm:spPr/>
    </dgm:pt>
    <dgm:pt modelId="{A1D4023A-724F-4757-96E2-EFF57BDB99FA}" type="pres">
      <dgm:prSet presAssocID="{8151EA6D-B67B-4B2E-B042-E27E061E9937}" presName="rootComposite" presStyleCnt="0"/>
      <dgm:spPr/>
    </dgm:pt>
    <dgm:pt modelId="{88A841DA-7415-4B56-BC33-BFE07AA1366B}" type="pres">
      <dgm:prSet presAssocID="{8151EA6D-B67B-4B2E-B042-E27E061E9937}" presName="rootText" presStyleLbl="node3" presStyleIdx="27" presStyleCnt="29" custScaleY="219599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2AE95937-2597-498D-BA13-D62802D15296}" type="pres">
      <dgm:prSet presAssocID="{8151EA6D-B67B-4B2E-B042-E27E061E9937}" presName="rootConnector" presStyleLbl="node3" presStyleIdx="27" presStyleCnt="29"/>
      <dgm:spPr/>
      <dgm:t>
        <a:bodyPr/>
        <a:lstStyle/>
        <a:p>
          <a:endParaRPr lang="vi-VN"/>
        </a:p>
      </dgm:t>
    </dgm:pt>
    <dgm:pt modelId="{2D4D4C6E-CD96-44AC-A25A-7429A31B4643}" type="pres">
      <dgm:prSet presAssocID="{8151EA6D-B67B-4B2E-B042-E27E061E9937}" presName="hierChild4" presStyleCnt="0"/>
      <dgm:spPr/>
    </dgm:pt>
    <dgm:pt modelId="{AEEC2A1D-A716-47FB-B079-C60CD29DC9C7}" type="pres">
      <dgm:prSet presAssocID="{8151EA6D-B67B-4B2E-B042-E27E061E9937}" presName="hierChild5" presStyleCnt="0"/>
      <dgm:spPr/>
    </dgm:pt>
    <dgm:pt modelId="{C1788A79-D2A4-4FA1-9771-119B405D188B}" type="pres">
      <dgm:prSet presAssocID="{5391E353-0792-45C6-AFB5-4DE0F53618F6}" presName="Name37" presStyleLbl="parChTrans1D3" presStyleIdx="28" presStyleCnt="29"/>
      <dgm:spPr/>
      <dgm:t>
        <a:bodyPr/>
        <a:lstStyle/>
        <a:p>
          <a:endParaRPr lang="vi-VN"/>
        </a:p>
      </dgm:t>
    </dgm:pt>
    <dgm:pt modelId="{EC664495-B24D-413B-8576-24CF9E3D7864}" type="pres">
      <dgm:prSet presAssocID="{F50209CE-D43C-470E-92F7-79F8D8EE53F6}" presName="hierRoot2" presStyleCnt="0">
        <dgm:presLayoutVars>
          <dgm:hierBranch val="init"/>
        </dgm:presLayoutVars>
      </dgm:prSet>
      <dgm:spPr/>
    </dgm:pt>
    <dgm:pt modelId="{3C94BB2E-4882-4EF5-95DE-860F0297A8B2}" type="pres">
      <dgm:prSet presAssocID="{F50209CE-D43C-470E-92F7-79F8D8EE53F6}" presName="rootComposite" presStyleCnt="0"/>
      <dgm:spPr/>
    </dgm:pt>
    <dgm:pt modelId="{E68AE939-0F71-4B5A-AAE9-1AF1CEE9979C}" type="pres">
      <dgm:prSet presAssocID="{F50209CE-D43C-470E-92F7-79F8D8EE53F6}" presName="rootText" presStyleLbl="node3" presStyleIdx="28" presStyleCnt="29" custScaleY="218932">
        <dgm:presLayoutVars>
          <dgm:chPref val="3"/>
        </dgm:presLayoutVars>
      </dgm:prSet>
      <dgm:spPr/>
      <dgm:t>
        <a:bodyPr/>
        <a:lstStyle/>
        <a:p>
          <a:endParaRPr lang="vi-VN"/>
        </a:p>
      </dgm:t>
    </dgm:pt>
    <dgm:pt modelId="{F689D8EB-7FE2-4F29-B2EA-ABAB25902F9E}" type="pres">
      <dgm:prSet presAssocID="{F50209CE-D43C-470E-92F7-79F8D8EE53F6}" presName="rootConnector" presStyleLbl="node3" presStyleIdx="28" presStyleCnt="29"/>
      <dgm:spPr/>
      <dgm:t>
        <a:bodyPr/>
        <a:lstStyle/>
        <a:p>
          <a:endParaRPr lang="vi-VN"/>
        </a:p>
      </dgm:t>
    </dgm:pt>
    <dgm:pt modelId="{F8939527-6DA1-4D2B-9FBA-42565EFE8385}" type="pres">
      <dgm:prSet presAssocID="{F50209CE-D43C-470E-92F7-79F8D8EE53F6}" presName="hierChild4" presStyleCnt="0"/>
      <dgm:spPr/>
    </dgm:pt>
    <dgm:pt modelId="{C56F7E95-7413-40C7-9513-0D81796F8FB8}" type="pres">
      <dgm:prSet presAssocID="{F50209CE-D43C-470E-92F7-79F8D8EE53F6}" presName="hierChild5" presStyleCnt="0"/>
      <dgm:spPr/>
    </dgm:pt>
    <dgm:pt modelId="{A9BB0609-41A0-4830-BCA5-5AF2A8889BC0}" type="pres">
      <dgm:prSet presAssocID="{599B5F1E-132B-4982-AD6B-3A54F0EFDCC9}" presName="hierChild5" presStyleCnt="0"/>
      <dgm:spPr/>
    </dgm:pt>
    <dgm:pt modelId="{ED6F3748-125F-4246-B70F-2E38E9AB1513}" type="pres">
      <dgm:prSet presAssocID="{569F9F06-2E88-4274-A8A8-4E2D0B221DCF}" presName="hierChild3" presStyleCnt="0"/>
      <dgm:spPr/>
    </dgm:pt>
  </dgm:ptLst>
  <dgm:cxnLst>
    <dgm:cxn modelId="{81B13640-EEBC-4DC8-A101-77C9A0C03A6C}" type="presOf" srcId="{37E73DF8-252B-40DE-8094-D150866D7069}" destId="{71DA1FB1-790C-4EEE-A19E-0CCB1AC75042}" srcOrd="0" destOrd="0" presId="urn:microsoft.com/office/officeart/2005/8/layout/orgChart1"/>
    <dgm:cxn modelId="{B2CDF7C5-6A32-4C0C-B198-B21F238051E1}" type="presOf" srcId="{13F3404C-0260-4920-90FF-FB7079604360}" destId="{6CA63AAB-515A-4502-A530-052D06C24C0E}" srcOrd="1" destOrd="0" presId="urn:microsoft.com/office/officeart/2005/8/layout/orgChart1"/>
    <dgm:cxn modelId="{F96E116C-1CE2-4459-ADF5-06227E7DFFBA}" type="presOf" srcId="{9A3C17C0-11CA-4408-9883-675E09818024}" destId="{74BC26F8-1CC4-4160-9CAB-D7368E6462D7}" srcOrd="1" destOrd="0" presId="urn:microsoft.com/office/officeart/2005/8/layout/orgChart1"/>
    <dgm:cxn modelId="{E94FF973-C6E3-4AB6-ABC2-9B68F933CD47}" type="presOf" srcId="{13BF6874-695A-42FA-BACC-5E262B705B02}" destId="{66D8E370-9B79-44AF-B8B2-70733FB57EA9}" srcOrd="0" destOrd="0" presId="urn:microsoft.com/office/officeart/2005/8/layout/orgChart1"/>
    <dgm:cxn modelId="{2BC099D3-F9C3-427B-A53F-D3610511441D}" type="presOf" srcId="{5391E353-0792-45C6-AFB5-4DE0F53618F6}" destId="{C1788A79-D2A4-4FA1-9771-119B405D188B}" srcOrd="0" destOrd="0" presId="urn:microsoft.com/office/officeart/2005/8/layout/orgChart1"/>
    <dgm:cxn modelId="{ABAA269A-5031-4DF6-A791-BC7B8FCB7DD9}" type="presOf" srcId="{C4A124CD-C9B5-4588-B784-88B97ECAF39B}" destId="{04AB1424-7EB2-4C85-A2CB-F69924870B74}" srcOrd="0" destOrd="0" presId="urn:microsoft.com/office/officeart/2005/8/layout/orgChart1"/>
    <dgm:cxn modelId="{686E0E1A-FD4A-4485-A6A7-496A42239FE1}" srcId="{9A3C17C0-11CA-4408-9883-675E09818024}" destId="{81DEE556-EC92-433D-9FC1-87A655A32EE5}" srcOrd="0" destOrd="0" parTransId="{79773537-3DF4-48DC-A2EB-0240DB852D98}" sibTransId="{364E4834-7002-435D-A685-E2EEF835E316}"/>
    <dgm:cxn modelId="{8F8AFE02-64F7-41A3-9204-8629D66DCC1C}" type="presOf" srcId="{05EB212E-F9E5-48E6-8A77-5D33D8B4BB30}" destId="{3C77EC99-ADC5-4754-8D5E-9D47C2EC5212}" srcOrd="0" destOrd="0" presId="urn:microsoft.com/office/officeart/2005/8/layout/orgChart1"/>
    <dgm:cxn modelId="{F1CC7B3A-7DA3-4B71-AB90-6CDF31606879}" srcId="{CA58BDFA-59C5-4A29-AEDF-9815D92DE5BA}" destId="{F63702C0-A9E6-48F0-9DCC-E69A27641271}" srcOrd="6" destOrd="0" parTransId="{9AB556F2-51F1-4FF7-BE8C-2456F2B94260}" sibTransId="{90A2EEFC-AFD8-43CE-8CF1-B0054960FF8F}"/>
    <dgm:cxn modelId="{59589F0A-B440-42F0-88E7-A945B792DC36}" srcId="{DC734A81-0AF8-4CD9-AB9E-402A52EC7467}" destId="{E083AE74-0ADA-440A-8392-1470293BCC80}" srcOrd="2" destOrd="0" parTransId="{A3DA12F5-7423-4FAF-8066-10A1042E4D76}" sibTransId="{19C455A9-AE9C-4E6C-801E-71DE33D9D069}"/>
    <dgm:cxn modelId="{E94E48DD-6C06-410C-ADEB-8FD2971FE275}" type="presOf" srcId="{89D10BF2-508C-4190-B3F2-F6FA11221516}" destId="{DD730C87-8E79-4973-863A-CA4DE0D1FFC0}" srcOrd="1" destOrd="0" presId="urn:microsoft.com/office/officeart/2005/8/layout/orgChart1"/>
    <dgm:cxn modelId="{6301DDD9-4C69-4409-8091-EA5C3595AF39}" type="presOf" srcId="{F63702C0-A9E6-48F0-9DCC-E69A27641271}" destId="{FE0548EE-400B-4E2B-AB76-4EAE4C280F90}" srcOrd="1" destOrd="0" presId="urn:microsoft.com/office/officeart/2005/8/layout/orgChart1"/>
    <dgm:cxn modelId="{765C9749-BA58-4CDE-A84C-B41C73385DCA}" srcId="{569F9F06-2E88-4274-A8A8-4E2D0B221DCF}" destId="{599B5F1E-132B-4982-AD6B-3A54F0EFDCC9}" srcOrd="6" destOrd="0" parTransId="{20C3F08B-BC8F-4C74-BEB0-67FCDF59EF32}" sibTransId="{7EDE72C1-204B-4C76-94BA-2B4E0B41126D}"/>
    <dgm:cxn modelId="{66A490AE-F713-4275-B29E-9EB77511DEA0}" srcId="{F6ED6407-C67E-443F-A773-95468749BF19}" destId="{FD1E0E5A-54DC-469E-B350-F9037B9CE242}" srcOrd="0" destOrd="0" parTransId="{13BF6874-695A-42FA-BACC-5E262B705B02}" sibTransId="{41A39A9D-BFF3-4D6E-80E7-843DA5D70241}"/>
    <dgm:cxn modelId="{F5AA089B-1942-45C0-9E98-AD8690F990BE}" srcId="{569F9F06-2E88-4274-A8A8-4E2D0B221DCF}" destId="{F6ED6407-C67E-443F-A773-95468749BF19}" srcOrd="2" destOrd="0" parTransId="{A11F5410-3F12-445F-B134-0718C302E414}" sibTransId="{BDE42499-1D75-40F3-A919-27EAFC5B3215}"/>
    <dgm:cxn modelId="{65B0EAEF-5393-4A75-B4DA-DA8CF02CA5D2}" type="presOf" srcId="{DC734A81-0AF8-4CD9-AB9E-402A52EC7467}" destId="{5FBEF685-6B9F-48CC-AEAB-7C35D7D6DECA}" srcOrd="1" destOrd="0" presId="urn:microsoft.com/office/officeart/2005/8/layout/orgChart1"/>
    <dgm:cxn modelId="{B1013403-0375-4C5C-9C32-16933AEE467E}" srcId="{569F9F06-2E88-4274-A8A8-4E2D0B221DCF}" destId="{CA58BDFA-59C5-4A29-AEDF-9815D92DE5BA}" srcOrd="1" destOrd="0" parTransId="{62471D12-23F4-44CE-AEBF-D92A0C096250}" sibTransId="{D3B03DF2-6AC9-4C4B-89F7-4004F46660CD}"/>
    <dgm:cxn modelId="{FDA1FA2A-C358-456F-A73D-BB5934DE605C}" type="presOf" srcId="{8151EA6D-B67B-4B2E-B042-E27E061E9937}" destId="{88A841DA-7415-4B56-BC33-BFE07AA1366B}" srcOrd="0" destOrd="0" presId="urn:microsoft.com/office/officeart/2005/8/layout/orgChart1"/>
    <dgm:cxn modelId="{9AE5D7A1-DF8C-459E-A58E-5A585A4F6075}" type="presOf" srcId="{3F98A67A-480F-49BE-8ABD-C19F0F4A7ED7}" destId="{32602FAB-A49C-49B2-A346-70772165D295}" srcOrd="0" destOrd="0" presId="urn:microsoft.com/office/officeart/2005/8/layout/orgChart1"/>
    <dgm:cxn modelId="{67DE7859-250C-48C3-8453-EA4319E371C7}" type="presOf" srcId="{FFA83055-35F3-4D0D-ABB4-CF8E80C5118B}" destId="{FF286281-EBDA-4CEF-A97B-7FB87CF1F316}" srcOrd="1" destOrd="0" presId="urn:microsoft.com/office/officeart/2005/8/layout/orgChart1"/>
    <dgm:cxn modelId="{F97C6120-FB30-411E-9B90-78568D119F24}" type="presOf" srcId="{893566A3-814D-46E7-9397-0C21C64B79DE}" destId="{11CFD996-16C8-4E09-8327-3FDFAE7837E1}" srcOrd="0" destOrd="0" presId="urn:microsoft.com/office/officeart/2005/8/layout/orgChart1"/>
    <dgm:cxn modelId="{E3A18C2A-F2E8-426E-9942-43A5AA444834}" srcId="{F6ED6407-C67E-443F-A773-95468749BF19}" destId="{EABC93F1-1853-4AB3-A075-A784527A68E5}" srcOrd="2" destOrd="0" parTransId="{DF18E226-4583-4BD8-990D-18CD7396D6A9}" sibTransId="{C137742B-6153-4D45-AF55-64685B4FF155}"/>
    <dgm:cxn modelId="{EA54557B-7049-4E82-B6EC-7A3322855CDF}" type="presOf" srcId="{A9A5F6D7-7880-45E4-B7A0-3BCB04DFCC95}" destId="{D81FBF80-60DB-469E-83D2-C3D369F0BDC4}" srcOrd="1" destOrd="0" presId="urn:microsoft.com/office/officeart/2005/8/layout/orgChart1"/>
    <dgm:cxn modelId="{FE613AD7-7A99-4028-AFD6-1B915E9E3563}" type="presOf" srcId="{E083AE74-0ADA-440A-8392-1470293BCC80}" destId="{85825CC4-D338-4B5B-B885-237DADCEEEF3}" srcOrd="0" destOrd="0" presId="urn:microsoft.com/office/officeart/2005/8/layout/orgChart1"/>
    <dgm:cxn modelId="{6E110700-6400-4B58-A59D-8713DD535785}" type="presOf" srcId="{569F9F06-2E88-4274-A8A8-4E2D0B221DCF}" destId="{9AC7CA83-F515-4200-9905-617F7E915383}" srcOrd="0" destOrd="0" presId="urn:microsoft.com/office/officeart/2005/8/layout/orgChart1"/>
    <dgm:cxn modelId="{8B6EEB00-0BCE-44C3-9EBE-8F523E46F2A8}" type="presOf" srcId="{2563D455-EBB5-4766-BB07-31D70B02F39D}" destId="{CA20A2C4-FB5C-4F0B-863F-21DD1BB2B4D2}" srcOrd="0" destOrd="0" presId="urn:microsoft.com/office/officeart/2005/8/layout/orgChart1"/>
    <dgm:cxn modelId="{FC02B8CC-08D1-4AA2-8197-363FB01EE0A3}" srcId="{CA58BDFA-59C5-4A29-AEDF-9815D92DE5BA}" destId="{4DAD98EE-AC4E-4EE0-9B0C-5E1025EAC411}" srcOrd="4" destOrd="0" parTransId="{2563D455-EBB5-4766-BB07-31D70B02F39D}" sibTransId="{5C4D543D-5387-40FC-A795-0DA27E30ABF8}"/>
    <dgm:cxn modelId="{1EBEAD55-48BD-45A3-89AD-6A0DDEAB52BA}" type="presOf" srcId="{A11F5410-3F12-445F-B134-0718C302E414}" destId="{0751FA19-428A-46B1-8FDF-728DDBE54A45}" srcOrd="0" destOrd="0" presId="urn:microsoft.com/office/officeart/2005/8/layout/orgChart1"/>
    <dgm:cxn modelId="{6A94D902-B5F0-400E-95C8-588BB7D78274}" type="presOf" srcId="{8C3F5CD7-E11B-4BCB-A740-3CE73BD04F97}" destId="{B07C1C70-EB67-42E4-A19F-7F1CB8A6D1A6}" srcOrd="0" destOrd="0" presId="urn:microsoft.com/office/officeart/2005/8/layout/orgChart1"/>
    <dgm:cxn modelId="{69EB0592-8172-47B3-BE14-775E378FFDA1}" type="presOf" srcId="{599B5F1E-132B-4982-AD6B-3A54F0EFDCC9}" destId="{CE3EE802-707D-4862-A760-049B6E812794}" srcOrd="0" destOrd="0" presId="urn:microsoft.com/office/officeart/2005/8/layout/orgChart1"/>
    <dgm:cxn modelId="{6262A12A-643C-4805-8473-C85770B1D34D}" type="presOf" srcId="{CA58BDFA-59C5-4A29-AEDF-9815D92DE5BA}" destId="{7FF3B9BC-3DAD-47CC-8276-C3278CDD8CF8}" srcOrd="0" destOrd="0" presId="urn:microsoft.com/office/officeart/2005/8/layout/orgChart1"/>
    <dgm:cxn modelId="{CBE5AB1E-AF8B-4E69-B91F-83FC8F7DD11E}" type="presOf" srcId="{DC734A81-0AF8-4CD9-AB9E-402A52EC7467}" destId="{38B992DF-E190-441E-98A4-5C88EB39D9CA}" srcOrd="0" destOrd="0" presId="urn:microsoft.com/office/officeart/2005/8/layout/orgChart1"/>
    <dgm:cxn modelId="{149CF172-481D-4BBA-986E-F373FAC32B5F}" srcId="{FE8433A2-FA63-458B-B164-F47794FA0573}" destId="{B2730ECA-1D06-45D3-9A19-8CE9ABD90A5C}" srcOrd="1" destOrd="0" parTransId="{F044155C-B8DF-493B-95FE-F91BC26376D5}" sibTransId="{2FCFDFF3-016D-48C4-A0E6-72A98D593D74}"/>
    <dgm:cxn modelId="{4788BD6C-2F4E-4DC9-ABFB-F4F804A32D3B}" type="presOf" srcId="{62471D12-23F4-44CE-AEBF-D92A0C096250}" destId="{019EDBAC-30C6-485D-94A8-303D41B45EB1}" srcOrd="0" destOrd="0" presId="urn:microsoft.com/office/officeart/2005/8/layout/orgChart1"/>
    <dgm:cxn modelId="{CAB47BFA-304D-466A-83BD-60158255C0B2}" type="presOf" srcId="{A39D6D7D-7E12-48B3-9A2C-E7801E0935DF}" destId="{6936A6BB-E578-4D2B-99ED-4F550084DA78}" srcOrd="1" destOrd="0" presId="urn:microsoft.com/office/officeart/2005/8/layout/orgChart1"/>
    <dgm:cxn modelId="{1740BA84-50DC-4354-9B37-5BAB6BB0B17D}" type="presOf" srcId="{090B1555-7401-477A-85FC-76F88B672EBA}" destId="{9047C036-4DF1-4852-831C-7FCD54EC4A91}" srcOrd="0" destOrd="0" presId="urn:microsoft.com/office/officeart/2005/8/layout/orgChart1"/>
    <dgm:cxn modelId="{CFA01F1D-00D2-43AA-9B0C-BF9DCBCF337D}" type="presOf" srcId="{F6ED6407-C67E-443F-A773-95468749BF19}" destId="{1BEE8FC7-370A-4301-8E78-25733AFABFF2}" srcOrd="1" destOrd="0" presId="urn:microsoft.com/office/officeart/2005/8/layout/orgChart1"/>
    <dgm:cxn modelId="{4B020F1D-1273-40AF-8465-14C1525ABC63}" type="presOf" srcId="{599B5F1E-132B-4982-AD6B-3A54F0EFDCC9}" destId="{15134136-7560-4115-9FEE-5D73971B6FFE}" srcOrd="1" destOrd="0" presId="urn:microsoft.com/office/officeart/2005/8/layout/orgChart1"/>
    <dgm:cxn modelId="{BAC89DA2-8876-4410-978F-9AB43B56F42A}" type="presOf" srcId="{B556B86B-0230-4EE0-96E0-2C7CABCDCCB1}" destId="{DDBD97FC-9B4B-475D-BEB9-AC526F6DADDA}" srcOrd="1" destOrd="0" presId="urn:microsoft.com/office/officeart/2005/8/layout/orgChart1"/>
    <dgm:cxn modelId="{E5B10343-8DB8-49EE-BBCD-161BA1BF9D43}" type="presOf" srcId="{063A155F-38E5-42B0-8C30-CC8D4E0BEB24}" destId="{221CCC83-98EB-4D7A-A610-8657071596BB}" srcOrd="1" destOrd="0" presId="urn:microsoft.com/office/officeart/2005/8/layout/orgChart1"/>
    <dgm:cxn modelId="{8DEB2703-74D6-41CB-B846-125C4C9DEB16}" srcId="{F6ED6407-C67E-443F-A773-95468749BF19}" destId="{13F3404C-0260-4920-90FF-FB7079604360}" srcOrd="4" destOrd="0" parTransId="{C4A124CD-C9B5-4588-B784-88B97ECAF39B}" sibTransId="{E7DAC04E-6408-4708-B963-F160E0698E81}"/>
    <dgm:cxn modelId="{05FD3C68-C2E0-4CC0-A4B9-FEA2BDD17CC0}" type="presOf" srcId="{4F734F11-8396-4225-B6B9-FCEA1EC164A1}" destId="{A925FEA7-27DC-40E8-9810-55C0982F6222}" srcOrd="0" destOrd="0" presId="urn:microsoft.com/office/officeart/2005/8/layout/orgChart1"/>
    <dgm:cxn modelId="{802238B6-B294-4F53-A6A6-118011AD5428}" type="presOf" srcId="{FE8433A2-FA63-458B-B164-F47794FA0573}" destId="{1EC99C91-21FD-4D30-92CC-FB6DFD72C59C}" srcOrd="1" destOrd="0" presId="urn:microsoft.com/office/officeart/2005/8/layout/orgChart1"/>
    <dgm:cxn modelId="{A04FF276-8592-4C93-8DB4-A264E4C38E18}" type="presOf" srcId="{8892E30D-CED8-4D78-B9DF-338C84A615A3}" destId="{C9A6C1AE-AD92-4A9C-B25B-54EE0DC5AF0C}" srcOrd="0" destOrd="0" presId="urn:microsoft.com/office/officeart/2005/8/layout/orgChart1"/>
    <dgm:cxn modelId="{52B9E500-1E6E-47E3-897A-A06D1CA187D8}" type="presOf" srcId="{9CED6C89-195D-483C-98B6-A130B38A2262}" destId="{0FDD877A-5493-440B-AD04-CD708FCD5940}" srcOrd="1" destOrd="0" presId="urn:microsoft.com/office/officeart/2005/8/layout/orgChart1"/>
    <dgm:cxn modelId="{E1550BF0-ACF8-4E6C-A6EC-6B5D0BCCF650}" type="presOf" srcId="{FE8433A2-FA63-458B-B164-F47794FA0573}" destId="{AD8FB6DD-D47F-4134-91AA-4F7D38E258E1}" srcOrd="0" destOrd="0" presId="urn:microsoft.com/office/officeart/2005/8/layout/orgChart1"/>
    <dgm:cxn modelId="{50A00F07-AD3D-47F3-93BB-1FA64CB74C50}" type="presOf" srcId="{9CED6C89-195D-483C-98B6-A130B38A2262}" destId="{D54CC4D1-0760-4828-A4CC-9D3B6D01EA59}" srcOrd="0" destOrd="0" presId="urn:microsoft.com/office/officeart/2005/8/layout/orgChart1"/>
    <dgm:cxn modelId="{0D32F970-6758-48A6-B597-4E16823647B1}" type="presOf" srcId="{9D44F6B7-43C7-4043-88A0-B8E754529D3F}" destId="{A8C521DA-C36B-4A25-9EE1-D21A568CB658}" srcOrd="0" destOrd="0" presId="urn:microsoft.com/office/officeart/2005/8/layout/orgChart1"/>
    <dgm:cxn modelId="{3B1D1383-2DF2-4A41-A4D7-2841D3B641FB}" type="presOf" srcId="{9AB556F2-51F1-4FF7-BE8C-2456F2B94260}" destId="{437DEE58-CF2A-4EE8-AC5D-3AC33142427B}" srcOrd="0" destOrd="0" presId="urn:microsoft.com/office/officeart/2005/8/layout/orgChart1"/>
    <dgm:cxn modelId="{7C072210-7912-4864-82CB-96D40E8553BC}" type="presOf" srcId="{4FCE1714-C8DD-43AF-A359-2812335C1FF6}" destId="{DCDE3312-EC64-447D-ABB7-2AB0F0691A2A}" srcOrd="1" destOrd="0" presId="urn:microsoft.com/office/officeart/2005/8/layout/orgChart1"/>
    <dgm:cxn modelId="{7332DE79-AF29-4761-B6CF-CB3F5871FCA5}" type="presOf" srcId="{8151EA6D-B67B-4B2E-B042-E27E061E9937}" destId="{2AE95937-2597-498D-BA13-D62802D15296}" srcOrd="1" destOrd="0" presId="urn:microsoft.com/office/officeart/2005/8/layout/orgChart1"/>
    <dgm:cxn modelId="{136DEA9F-1C2A-4869-BA96-D634404EFEEE}" type="presOf" srcId="{DF18E226-4583-4BD8-990D-18CD7396D6A9}" destId="{9383B86D-1D4F-458F-8370-70EE041BFD11}" srcOrd="0" destOrd="0" presId="urn:microsoft.com/office/officeart/2005/8/layout/orgChart1"/>
    <dgm:cxn modelId="{938BB78D-17A9-452C-A37F-0AC462AEAD23}" type="presOf" srcId="{F1744A2F-0736-497F-8AF2-2AB660A3A631}" destId="{825993FA-E57B-4204-BA29-0219F241D0B8}" srcOrd="1" destOrd="0" presId="urn:microsoft.com/office/officeart/2005/8/layout/orgChart1"/>
    <dgm:cxn modelId="{A63DA27F-DECC-4B24-95A9-98F6B150D8EF}" type="presOf" srcId="{4F89695E-EE57-4ACF-9597-88A0E462A9D4}" destId="{E6C205E6-4AB6-4BE7-9D4F-8C6FD1E99A68}" srcOrd="1" destOrd="0" presId="urn:microsoft.com/office/officeart/2005/8/layout/orgChart1"/>
    <dgm:cxn modelId="{3A0910CD-8626-4319-BB0C-6E4110448748}" srcId="{CA58BDFA-59C5-4A29-AEDF-9815D92DE5BA}" destId="{89D10BF2-508C-4190-B3F2-F6FA11221516}" srcOrd="5" destOrd="0" parTransId="{D1DC578B-4D10-4430-BAFE-F12FCFD58E6A}" sibTransId="{57820467-1B23-498E-9157-0B77B3FE72C6}"/>
    <dgm:cxn modelId="{BF33B705-F80D-402E-9F06-928324D99FF8}" srcId="{DC734A81-0AF8-4CD9-AB9E-402A52EC7467}" destId="{8892E30D-CED8-4D78-B9DF-338C84A615A3}" srcOrd="4" destOrd="0" parTransId="{875B09FB-BF71-4E46-A1DC-F8D8C13618B0}" sibTransId="{60604712-2A34-4E60-B8A3-3651E8B1E345}"/>
    <dgm:cxn modelId="{EBDC3CBB-ACC0-4529-9653-82255FBB47E2}" type="presOf" srcId="{D03D4DC3-4725-4AF7-8DE9-613C024A86CB}" destId="{FA7D23E7-D91D-41AF-AAED-6CDD9D3C12D9}" srcOrd="1" destOrd="0" presId="urn:microsoft.com/office/officeart/2005/8/layout/orgChart1"/>
    <dgm:cxn modelId="{7AE6131E-1E46-4C45-A335-306515FF42F0}" type="presOf" srcId="{33BA5CFB-E5C9-4ED4-8575-5F884A113ABE}" destId="{859E38CD-785C-49DF-A71B-CC6C20B9303A}" srcOrd="1" destOrd="0" presId="urn:microsoft.com/office/officeart/2005/8/layout/orgChart1"/>
    <dgm:cxn modelId="{DC7AEAA1-0A0D-4466-8245-7F1913FF3972}" type="presOf" srcId="{D1DC578B-4D10-4430-BAFE-F12FCFD58E6A}" destId="{AEF4769B-A7AA-4412-B64E-D17E6873FB67}" srcOrd="0" destOrd="0" presId="urn:microsoft.com/office/officeart/2005/8/layout/orgChart1"/>
    <dgm:cxn modelId="{22EEFD2B-AEAB-4A66-886B-F57A0816E2D8}" srcId="{9A3C17C0-11CA-4408-9883-675E09818024}" destId="{063A155F-38E5-42B0-8C30-CC8D4E0BEB24}" srcOrd="2" destOrd="0" parTransId="{090B1555-7401-477A-85FC-76F88B672EBA}" sibTransId="{B72F3CC3-F170-48E1-94E1-D7852C8EE48F}"/>
    <dgm:cxn modelId="{52426E9F-4684-4F7C-B50A-235241A66DEF}" srcId="{F6ED6407-C67E-443F-A773-95468749BF19}" destId="{B556B86B-0230-4EE0-96E0-2C7CABCDCCB1}" srcOrd="1" destOrd="0" parTransId="{B71C9F1D-5B09-436F-80C9-F1A3BF97EF47}" sibTransId="{AF817230-AE4D-48D7-84F4-FB032A35CC98}"/>
    <dgm:cxn modelId="{20C08C80-F3AE-4401-8A79-F065C66778A5}" srcId="{599B5F1E-132B-4982-AD6B-3A54F0EFDCC9}" destId="{8151EA6D-B67B-4B2E-B042-E27E061E9937}" srcOrd="1" destOrd="0" parTransId="{893566A3-814D-46E7-9397-0C21C64B79DE}" sibTransId="{DAEC8132-F482-4C44-9C79-F3AC8777614E}"/>
    <dgm:cxn modelId="{00D00D04-1B7E-4D0B-AA09-F5DF0CD835A5}" srcId="{DC734A81-0AF8-4CD9-AB9E-402A52EC7467}" destId="{4FCE1714-C8DD-43AF-A359-2812335C1FF6}" srcOrd="3" destOrd="0" parTransId="{AD34B547-A711-4EA2-A21B-7FFEAD8FAC5A}" sibTransId="{375EE11A-8033-4D7D-9E09-84C60BDAB394}"/>
    <dgm:cxn modelId="{4DD3A68A-9E40-409B-90C7-0440C62BCDF9}" type="presOf" srcId="{81DEE556-EC92-433D-9FC1-87A655A32EE5}" destId="{B8D98FC9-5D50-45D7-A662-F0B7F4050F63}" srcOrd="1" destOrd="0" presId="urn:microsoft.com/office/officeart/2005/8/layout/orgChart1"/>
    <dgm:cxn modelId="{E757FF1A-E93F-44BB-9402-434420298D61}" type="presOf" srcId="{33BA5CFB-E5C9-4ED4-8575-5F884A113ABE}" destId="{D59B2680-DD1F-4F07-A3BA-A1367A3B0486}" srcOrd="0" destOrd="0" presId="urn:microsoft.com/office/officeart/2005/8/layout/orgChart1"/>
    <dgm:cxn modelId="{A2E3D30F-3550-41E6-BF84-A286C95B0D87}" type="presOf" srcId="{EABC93F1-1853-4AB3-A075-A784527A68E5}" destId="{2B5AF741-287A-4396-8FC4-5691F5478CE3}" srcOrd="1" destOrd="0" presId="urn:microsoft.com/office/officeart/2005/8/layout/orgChart1"/>
    <dgm:cxn modelId="{9D1263CF-8CB9-4550-A3A8-FC5716245C69}" type="presOf" srcId="{99F6CCF1-D469-465B-8EB8-800FB78F15BC}" destId="{897A7CB4-2263-4D39-87D3-818BE3B484E7}" srcOrd="0" destOrd="0" presId="urn:microsoft.com/office/officeart/2005/8/layout/orgChart1"/>
    <dgm:cxn modelId="{CF7B07E7-5495-4098-B2C5-6081467B99EF}" type="presOf" srcId="{4DAD98EE-AC4E-4EE0-9B0C-5E1025EAC411}" destId="{E93FCFAB-1BA5-427B-B0E8-E90D7E1EEA51}" srcOrd="1" destOrd="0" presId="urn:microsoft.com/office/officeart/2005/8/layout/orgChart1"/>
    <dgm:cxn modelId="{092AE7E9-31F7-4610-94D7-9CAF5960E2E1}" type="presOf" srcId="{2BF09FE8-B8B2-4B85-8251-9CCA9D4F081D}" destId="{1FB7A81A-EDA1-4D68-A0C8-DE20901F9820}" srcOrd="0" destOrd="0" presId="urn:microsoft.com/office/officeart/2005/8/layout/orgChart1"/>
    <dgm:cxn modelId="{B5EE49F9-945E-4296-8858-112765E26657}" type="presOf" srcId="{2DAB336D-CE13-4C55-83FD-F0CF2027B1B2}" destId="{AD761988-25CD-46E4-A2A6-D68C28F8AA64}" srcOrd="0" destOrd="0" presId="urn:microsoft.com/office/officeart/2005/8/layout/orgChart1"/>
    <dgm:cxn modelId="{E8A5BFEB-C65F-43A4-9905-1CEE4C6679EA}" srcId="{FE8433A2-FA63-458B-B164-F47794FA0573}" destId="{9088CE51-9BF5-417B-AAE3-6BCF1BC5C546}" srcOrd="2" destOrd="0" parTransId="{9D44F6B7-43C7-4043-88A0-B8E754529D3F}" sibTransId="{83C67141-507D-4D1E-89C4-5148F3CEF041}"/>
    <dgm:cxn modelId="{1948727D-CDDF-40E9-A790-38B76C27E5BC}" type="presOf" srcId="{9A3C17C0-11CA-4408-9883-675E09818024}" destId="{31A880A3-6A69-4DC8-80DA-E7B3ECB2472F}" srcOrd="0" destOrd="0" presId="urn:microsoft.com/office/officeart/2005/8/layout/orgChart1"/>
    <dgm:cxn modelId="{952AF27E-0870-4F30-91A7-306954734C2C}" type="presOf" srcId="{F6ED6407-C67E-443F-A773-95468749BF19}" destId="{97118D81-B266-4621-AD3A-797F3FB3D815}" srcOrd="0" destOrd="0" presId="urn:microsoft.com/office/officeart/2005/8/layout/orgChart1"/>
    <dgm:cxn modelId="{5F912F47-12ED-49C7-BE40-95017E109B5A}" srcId="{CA58BDFA-59C5-4A29-AEDF-9815D92DE5BA}" destId="{FFA83055-35F3-4D0D-ABB4-CF8E80C5118B}" srcOrd="3" destOrd="0" parTransId="{12E39D33-EDDC-4398-A69C-84A8156FDD8B}" sibTransId="{6FB8ED10-06A1-42B6-965A-9213AEA11634}"/>
    <dgm:cxn modelId="{A69E0724-A8C4-4AB6-835B-96DF083194F3}" type="presOf" srcId="{F50209CE-D43C-470E-92F7-79F8D8EE53F6}" destId="{E68AE939-0F71-4B5A-AAE9-1AF1CEE9979C}" srcOrd="0" destOrd="0" presId="urn:microsoft.com/office/officeart/2005/8/layout/orgChart1"/>
    <dgm:cxn modelId="{01EC0512-7F99-4C26-8C71-40313CA6A565}" type="presOf" srcId="{8892E30D-CED8-4D78-B9DF-338C84A615A3}" destId="{1E389874-A432-4859-86D5-B1EAFB1F15E0}" srcOrd="1" destOrd="0" presId="urn:microsoft.com/office/officeart/2005/8/layout/orgChart1"/>
    <dgm:cxn modelId="{C1B510F5-884E-41FC-B0E5-CF4D3654D0B7}" type="presOf" srcId="{F044155C-B8DF-493B-95FE-F91BC26376D5}" destId="{1DEBA17A-1185-49BF-9295-C299C6171044}" srcOrd="0" destOrd="0" presId="urn:microsoft.com/office/officeart/2005/8/layout/orgChart1"/>
    <dgm:cxn modelId="{5F1944A6-4680-4E0D-8CA9-1B3797B8998D}" type="presOf" srcId="{875B09FB-BF71-4E46-A1DC-F8D8C13618B0}" destId="{7F16C016-82C4-4B55-A488-4CD7D4EE89E9}" srcOrd="0" destOrd="0" presId="urn:microsoft.com/office/officeart/2005/8/layout/orgChart1"/>
    <dgm:cxn modelId="{D9E63640-5202-4DDC-91A1-4BBBB1352B4C}" srcId="{CA58BDFA-59C5-4A29-AEDF-9815D92DE5BA}" destId="{A9A5F6D7-7880-45E4-B7A0-3BCB04DFCC95}" srcOrd="1" destOrd="0" parTransId="{420BE3B2-1322-4EF7-A626-F2B91FD3643E}" sibTransId="{E363522B-9475-491F-B885-C12CD7AAE969}"/>
    <dgm:cxn modelId="{26C23FD5-F757-43A5-A69B-F553A3DDF18E}" srcId="{2BAA3B1C-5816-482F-90F4-22B03E7EF325}" destId="{E3947EDE-DBDE-4A28-9D61-2F16219FA635}" srcOrd="1" destOrd="0" parTransId="{05EB212E-F9E5-48E6-8A77-5D33D8B4BB30}" sibTransId="{FE44D3BF-A86D-4B57-B877-72420E30B6B2}"/>
    <dgm:cxn modelId="{52C3B53D-71E4-4F6C-9DFC-4CE0EC7D560D}" type="presOf" srcId="{9088CE51-9BF5-417B-AAE3-6BCF1BC5C546}" destId="{9963A8DF-2C94-4980-B6DB-F230E2A180F2}" srcOrd="0" destOrd="0" presId="urn:microsoft.com/office/officeart/2005/8/layout/orgChart1"/>
    <dgm:cxn modelId="{25384680-E2E8-408C-AE76-F3346705E4C7}" srcId="{569F9F06-2E88-4274-A8A8-4E2D0B221DCF}" destId="{FE8433A2-FA63-458B-B164-F47794FA0573}" srcOrd="0" destOrd="0" parTransId="{57B78C3B-EBB0-4AD9-9DC8-5749933A07E1}" sibTransId="{A3B73F80-DAC7-4AAA-88EA-347D74F5FBE1}"/>
    <dgm:cxn modelId="{006E28F5-B4A8-4983-BB04-D760DB44C867}" type="presOf" srcId="{AD34B547-A711-4EA2-A21B-7FFEAD8FAC5A}" destId="{E67497C8-E0DF-4CBD-9649-C28B4E3924D5}" srcOrd="0" destOrd="0" presId="urn:microsoft.com/office/officeart/2005/8/layout/orgChart1"/>
    <dgm:cxn modelId="{6DC0CBA0-1E4D-404D-9713-9B5DEF240055}" type="presOf" srcId="{81D89A1B-895C-4B4C-A6B2-25854AFC66A8}" destId="{61EC5955-BD3F-473C-95A7-0F639E2AE970}" srcOrd="0" destOrd="0" presId="urn:microsoft.com/office/officeart/2005/8/layout/orgChart1"/>
    <dgm:cxn modelId="{68FC1C6E-A92A-4F30-A860-E0EF23A60123}" srcId="{599B5F1E-132B-4982-AD6B-3A54F0EFDCC9}" destId="{F50209CE-D43C-470E-92F7-79F8D8EE53F6}" srcOrd="2" destOrd="0" parTransId="{5391E353-0792-45C6-AFB5-4DE0F53618F6}" sibTransId="{44C645AA-9810-478F-9CE7-83EEE4625445}"/>
    <dgm:cxn modelId="{793EED9C-BE36-4887-9151-509442D05BA7}" type="presOf" srcId="{E083AE74-0ADA-440A-8392-1470293BCC80}" destId="{9CFC9730-3350-4F26-9FFE-66F988E21D75}" srcOrd="1" destOrd="0" presId="urn:microsoft.com/office/officeart/2005/8/layout/orgChart1"/>
    <dgm:cxn modelId="{DA3CFD5C-35AB-4B08-9D63-9B7394D66E18}" type="presOf" srcId="{D03D4DC3-4725-4AF7-8DE9-613C024A86CB}" destId="{0445C7BB-64F3-4007-A2FB-ED74C2F998B6}" srcOrd="0" destOrd="0" presId="urn:microsoft.com/office/officeart/2005/8/layout/orgChart1"/>
    <dgm:cxn modelId="{41428709-F7D3-49C9-8B63-75346A37AD3C}" type="presOf" srcId="{EABC93F1-1853-4AB3-A075-A784527A68E5}" destId="{592C4B17-8397-488F-AEC4-3339FE972F15}" srcOrd="0" destOrd="0" presId="urn:microsoft.com/office/officeart/2005/8/layout/orgChart1"/>
    <dgm:cxn modelId="{13F11B47-BBED-45FA-8D46-714001079D58}" type="presOf" srcId="{CA58BDFA-59C5-4A29-AEDF-9815D92DE5BA}" destId="{EBD7949F-59D7-4B54-88BF-07CF73A957A5}" srcOrd="1" destOrd="0" presId="urn:microsoft.com/office/officeart/2005/8/layout/orgChart1"/>
    <dgm:cxn modelId="{CC1F6E96-9D61-4128-B402-4010F4DFC9C3}" type="presOf" srcId="{F1744A2F-0736-497F-8AF2-2AB660A3A631}" destId="{1EDACEE1-26D9-439D-9AA5-BA9F58809AA2}" srcOrd="0" destOrd="0" presId="urn:microsoft.com/office/officeart/2005/8/layout/orgChart1"/>
    <dgm:cxn modelId="{DBA16E7C-DE2C-432D-9C4A-1BB996ED8F6A}" type="presOf" srcId="{F50209CE-D43C-470E-92F7-79F8D8EE53F6}" destId="{F689D8EB-7FE2-4F29-B2EA-ABAB25902F9E}" srcOrd="1" destOrd="0" presId="urn:microsoft.com/office/officeart/2005/8/layout/orgChart1"/>
    <dgm:cxn modelId="{7AD84A9F-0025-481E-9E42-D73D38E6B2BF}" type="presOf" srcId="{4F89695E-EE57-4ACF-9597-88A0E462A9D4}" destId="{28259A07-6712-4AA2-9A40-F4228DF6D5A4}" srcOrd="0" destOrd="0" presId="urn:microsoft.com/office/officeart/2005/8/layout/orgChart1"/>
    <dgm:cxn modelId="{A3DC2B2D-34BB-4FEA-8A37-ABE6782003CF}" type="presOf" srcId="{4792E543-B41F-479F-A1DD-6A1DC1235183}" destId="{2F4FC301-AC56-41F1-A74B-663CB618C745}" srcOrd="0" destOrd="0" presId="urn:microsoft.com/office/officeart/2005/8/layout/orgChart1"/>
    <dgm:cxn modelId="{D207E428-8A2F-4021-8C64-1896EBA26A0F}" type="presOf" srcId="{FFA83055-35F3-4D0D-ABB4-CF8E80C5118B}" destId="{CD1B5A71-7B75-42DA-B0DD-A3A050C7C3D7}" srcOrd="0" destOrd="0" presId="urn:microsoft.com/office/officeart/2005/8/layout/orgChart1"/>
    <dgm:cxn modelId="{5AAB394A-F9E8-46AC-8C3C-330D064B2ACC}" type="presOf" srcId="{1C748D23-7CFA-4AC6-869C-96EF675C8693}" destId="{7F39A723-F0CF-4053-8AD7-BF0C19FE135C}" srcOrd="0" destOrd="0" presId="urn:microsoft.com/office/officeart/2005/8/layout/orgChart1"/>
    <dgm:cxn modelId="{6B994CF2-1AFE-4A71-943F-F9D5FFB1BEDB}" type="presOf" srcId="{DDAB4101-46A3-49DF-96B8-767CE5571E83}" destId="{68C6584F-9531-4FB5-9431-56462E991EE8}" srcOrd="0" destOrd="0" presId="urn:microsoft.com/office/officeart/2005/8/layout/orgChart1"/>
    <dgm:cxn modelId="{A21CB897-40DA-401E-94A0-82DF9EF5321E}" type="presOf" srcId="{57B78C3B-EBB0-4AD9-9DC8-5749933A07E1}" destId="{1A77C654-65EF-44C1-88E8-36FEFEA1CE1C}" srcOrd="0" destOrd="0" presId="urn:microsoft.com/office/officeart/2005/8/layout/orgChart1"/>
    <dgm:cxn modelId="{0EB6F3E7-F2CE-470E-832A-AD4E3FC39EF2}" srcId="{9A3C17C0-11CA-4408-9883-675E09818024}" destId="{99F6CCF1-D469-465B-8EB8-800FB78F15BC}" srcOrd="1" destOrd="0" parTransId="{37E73DF8-252B-40DE-8094-D150866D7069}" sibTransId="{D88696EC-8B62-4889-A19A-B58757932F07}"/>
    <dgm:cxn modelId="{B679717B-0D5E-463B-BA9C-65D7A9D505C0}" type="presOf" srcId="{A3DA12F5-7423-4FAF-8066-10A1042E4D76}" destId="{0629F1D3-B062-4603-B024-FCF083A4345C}" srcOrd="0" destOrd="0" presId="urn:microsoft.com/office/officeart/2005/8/layout/orgChart1"/>
    <dgm:cxn modelId="{A584B96A-B411-4A65-BC07-E6004FFF9240}" type="presOf" srcId="{4E746188-73C4-4977-A61E-CE3B93FFE997}" destId="{76AF5169-1DFC-4470-8F42-8E7BF3DE9EEF}" srcOrd="0" destOrd="0" presId="urn:microsoft.com/office/officeart/2005/8/layout/orgChart1"/>
    <dgm:cxn modelId="{F1AF79CC-E10B-464C-81A2-2CB7043F8025}" type="presOf" srcId="{13F3404C-0260-4920-90FF-FB7079604360}" destId="{1CECA656-7CEC-4D09-9B38-07E5C2A8D04D}" srcOrd="0" destOrd="0" presId="urn:microsoft.com/office/officeart/2005/8/layout/orgChart1"/>
    <dgm:cxn modelId="{7A27A223-65AD-4802-985D-CF81D6BB3C4E}" type="presOf" srcId="{063A155F-38E5-42B0-8C30-CC8D4E0BEB24}" destId="{9675CBF2-927D-4CCE-B468-0108742BAD02}" srcOrd="0" destOrd="0" presId="urn:microsoft.com/office/officeart/2005/8/layout/orgChart1"/>
    <dgm:cxn modelId="{4874BC35-3F9D-4F02-B8C3-820242FCFABC}" type="presOf" srcId="{F63702C0-A9E6-48F0-9DCC-E69A27641271}" destId="{BCB860CA-CD22-441A-B9A2-6A01573573A6}" srcOrd="0" destOrd="0" presId="urn:microsoft.com/office/officeart/2005/8/layout/orgChart1"/>
    <dgm:cxn modelId="{5E555762-A3BA-4A30-88FF-87DF5D0A986E}" type="presOf" srcId="{B2730ECA-1D06-45D3-9A19-8CE9ABD90A5C}" destId="{DC135541-BD9A-4D08-9415-2F7D2417B7A7}" srcOrd="1" destOrd="0" presId="urn:microsoft.com/office/officeart/2005/8/layout/orgChart1"/>
    <dgm:cxn modelId="{4873416D-804C-410B-9652-5AC7CC9BC4F0}" srcId="{DC734A81-0AF8-4CD9-AB9E-402A52EC7467}" destId="{F1744A2F-0736-497F-8AF2-2AB660A3A631}" srcOrd="0" destOrd="0" parTransId="{8C3F5CD7-E11B-4BCB-A740-3CE73BD04F97}" sibTransId="{69C041DE-06E5-46A0-8648-C29960FA1DF6}"/>
    <dgm:cxn modelId="{537AC979-D2EE-45E5-9E67-6DD72654CB0C}" type="presOf" srcId="{79773537-3DF4-48DC-A2EB-0240DB852D98}" destId="{32925A80-B783-4613-A3BB-84A3B6C644CD}" srcOrd="0" destOrd="0" presId="urn:microsoft.com/office/officeart/2005/8/layout/orgChart1"/>
    <dgm:cxn modelId="{2DD94A38-D11B-4019-9194-EC28EC202B69}" type="presOf" srcId="{FD1E0E5A-54DC-469E-B350-F9037B9CE242}" destId="{3EF40631-3130-4562-BF6A-4BE2B080FB30}" srcOrd="0" destOrd="0" presId="urn:microsoft.com/office/officeart/2005/8/layout/orgChart1"/>
    <dgm:cxn modelId="{F380C0C8-9B87-4AFC-AD5D-050F74560D2F}" type="presOf" srcId="{A39D6D7D-7E12-48B3-9A2C-E7801E0935DF}" destId="{51927FEF-F960-403C-8FF6-7298667573E0}" srcOrd="0" destOrd="0" presId="urn:microsoft.com/office/officeart/2005/8/layout/orgChart1"/>
    <dgm:cxn modelId="{17DB51CE-387B-42C1-BF04-30A9C4DD73F0}" srcId="{2BAA3B1C-5816-482F-90F4-22B03E7EF325}" destId="{D03D4DC3-4725-4AF7-8DE9-613C024A86CB}" srcOrd="2" destOrd="0" parTransId="{1C748D23-7CFA-4AC6-869C-96EF675C8693}" sibTransId="{BB466D66-1CFC-4A62-8590-3DCC2B6D453B}"/>
    <dgm:cxn modelId="{A281CD9C-E737-4E91-9848-EC55AC24269C}" srcId="{569F9F06-2E88-4274-A8A8-4E2D0B221DCF}" destId="{9A3C17C0-11CA-4408-9883-675E09818024}" srcOrd="4" destOrd="0" parTransId="{4F734F11-8396-4225-B6B9-FCEA1EC164A1}" sibTransId="{EF0B006D-4917-4612-9816-12A827684A3E}"/>
    <dgm:cxn modelId="{42368661-9B22-473A-8F7F-CE217CC00BD0}" type="presOf" srcId="{4DAD98EE-AC4E-4EE0-9B0C-5E1025EAC411}" destId="{0A79E8AD-8B15-4124-9A75-D0ABC2A116FB}" srcOrd="0" destOrd="0" presId="urn:microsoft.com/office/officeart/2005/8/layout/orgChart1"/>
    <dgm:cxn modelId="{063D1725-50DB-4CB1-A4CF-2BF09809D29F}" type="presOf" srcId="{2BAA3B1C-5816-482F-90F4-22B03E7EF325}" destId="{1301B5DC-CDBF-48C0-A9E9-429A6A08CCB8}" srcOrd="1" destOrd="0" presId="urn:microsoft.com/office/officeart/2005/8/layout/orgChart1"/>
    <dgm:cxn modelId="{4A4C5D89-AD0A-4604-A119-28A3D5E1DEB3}" type="presOf" srcId="{4DDC8BEF-AB8A-458F-B2E8-6120C21ED80E}" destId="{6F954BB3-E856-4E57-9E51-73944CA41D34}" srcOrd="0" destOrd="0" presId="urn:microsoft.com/office/officeart/2005/8/layout/orgChart1"/>
    <dgm:cxn modelId="{9845BAF3-717E-4671-80CC-845D217E8DB6}" srcId="{569F9F06-2E88-4274-A8A8-4E2D0B221DCF}" destId="{2BAA3B1C-5816-482F-90F4-22B03E7EF325}" srcOrd="3" destOrd="0" parTransId="{2BF09FE8-B8B2-4B85-8251-9CCA9D4F081D}" sibTransId="{BB3DA793-1B5A-4FDE-8BA8-6D921224C1E9}"/>
    <dgm:cxn modelId="{0B0ADECA-7E4F-45CD-99B6-D7A6FD50D1E1}" type="presOf" srcId="{89D10BF2-508C-4190-B3F2-F6FA11221516}" destId="{FC0B7C58-6F1B-46AE-8C85-D0232E21324E}" srcOrd="0" destOrd="0" presId="urn:microsoft.com/office/officeart/2005/8/layout/orgChart1"/>
    <dgm:cxn modelId="{596EB747-ACF5-4860-8736-23250F9D46F5}" type="presOf" srcId="{99F6CCF1-D469-465B-8EB8-800FB78F15BC}" destId="{287F2F2C-15A4-4A7C-96A1-62ABEEFD1164}" srcOrd="1" destOrd="0" presId="urn:microsoft.com/office/officeart/2005/8/layout/orgChart1"/>
    <dgm:cxn modelId="{5FFDFED9-2D17-41DA-91FE-9B5AE51A86E3}" type="presOf" srcId="{FD1E0E5A-54DC-469E-B350-F9037B9CE242}" destId="{4ACD44C8-D930-4603-AE1C-AD62626C7DAC}" srcOrd="1" destOrd="0" presId="urn:microsoft.com/office/officeart/2005/8/layout/orgChart1"/>
    <dgm:cxn modelId="{FB389518-D200-40D8-8D36-887D3568AC83}" type="presOf" srcId="{B71C9F1D-5B09-436F-80C9-F1A3BF97EF47}" destId="{A17ADFD9-224C-42D7-A3BC-28C0D139F2B1}" srcOrd="0" destOrd="0" presId="urn:microsoft.com/office/officeart/2005/8/layout/orgChart1"/>
    <dgm:cxn modelId="{4F3F4F41-A370-454D-8583-6FA5363B2851}" type="presOf" srcId="{7A4F0641-3F31-41CE-8483-5C0674F63A49}" destId="{1B1874E0-E362-489E-BF72-500F6FDF58AF}" srcOrd="0" destOrd="0" presId="urn:microsoft.com/office/officeart/2005/8/layout/orgChart1"/>
    <dgm:cxn modelId="{73FD1B76-A459-44C8-AB58-C647B5FAA3B5}" srcId="{2BAA3B1C-5816-482F-90F4-22B03E7EF325}" destId="{DDAB4101-46A3-49DF-96B8-767CE5571E83}" srcOrd="0" destOrd="0" parTransId="{632B2DE5-C6E8-4E7A-BD57-46E5B8C31E06}" sibTransId="{6B6B1555-99FD-4C3F-BB48-6EA25C2946BB}"/>
    <dgm:cxn modelId="{21F920C5-C963-4AC2-BBE3-D6E3E277C035}" type="presOf" srcId="{12E39D33-EDDC-4398-A69C-84A8156FDD8B}" destId="{6B6A702A-3692-4259-8B7C-45ABA0663604}" srcOrd="0" destOrd="0" presId="urn:microsoft.com/office/officeart/2005/8/layout/orgChart1"/>
    <dgm:cxn modelId="{C6381102-885F-4B56-B81B-D06F3E7E2403}" type="presOf" srcId="{E3947EDE-DBDE-4A28-9D61-2F16219FA635}" destId="{3D903364-40D7-457A-B09C-5D40035D2A5A}" srcOrd="0" destOrd="0" presId="urn:microsoft.com/office/officeart/2005/8/layout/orgChart1"/>
    <dgm:cxn modelId="{64F3BF70-9A6E-4B7E-9AA7-219EE9E37F17}" srcId="{F6ED6407-C67E-443F-A773-95468749BF19}" destId="{33BA5CFB-E5C9-4ED4-8575-5F884A113ABE}" srcOrd="3" destOrd="0" parTransId="{FC649028-3B9C-45F1-96EB-8141EF0DD5AA}" sibTransId="{B596645B-D6FB-4F40-B2FC-CE99FCD7CBCA}"/>
    <dgm:cxn modelId="{18E83A75-FC4E-40FD-97DF-5432CBA05A3D}" type="presOf" srcId="{20C3F08B-BC8F-4C74-BEB0-67FCDF59EF32}" destId="{62ED2D3B-88F9-4B9B-B19F-7CDB3FC2716C}" srcOrd="0" destOrd="0" presId="urn:microsoft.com/office/officeart/2005/8/layout/orgChart1"/>
    <dgm:cxn modelId="{54131658-2FFA-4B45-8DEB-E5946258502C}" type="presOf" srcId="{B2730ECA-1D06-45D3-9A19-8CE9ABD90A5C}" destId="{9FBE4E32-EE8F-40B2-8D8D-5C87F82FCF83}" srcOrd="0" destOrd="0" presId="urn:microsoft.com/office/officeart/2005/8/layout/orgChart1"/>
    <dgm:cxn modelId="{F18F94AA-4524-4921-89E6-45021C39EC42}" type="presOf" srcId="{A9A5F6D7-7880-45E4-B7A0-3BCB04DFCC95}" destId="{BA6B147F-F2E6-48CF-9D4A-8DA398D3D05A}" srcOrd="0" destOrd="0" presId="urn:microsoft.com/office/officeart/2005/8/layout/orgChart1"/>
    <dgm:cxn modelId="{EDD977E1-FDEA-4669-9F9C-EF894D52EB38}" srcId="{DC734A81-0AF8-4CD9-AB9E-402A52EC7467}" destId="{A39D6D7D-7E12-48B3-9A2C-E7801E0935DF}" srcOrd="1" destOrd="0" parTransId="{3F98A67A-480F-49BE-8ABD-C19F0F4A7ED7}" sibTransId="{D5781111-568D-4F84-BE63-30B032105DD3}"/>
    <dgm:cxn modelId="{9AACE4D1-AA3F-4747-BDE6-F9B7ED3A2FEB}" type="presOf" srcId="{FEB62746-9C4D-4720-A703-21B7B076C7D9}" destId="{93771FD5-527D-4FAF-AB20-D278D1D7F0B0}" srcOrd="1" destOrd="0" presId="urn:microsoft.com/office/officeart/2005/8/layout/orgChart1"/>
    <dgm:cxn modelId="{EF0C6F5F-C9C0-49AA-A33F-42CCB8317D64}" type="presOf" srcId="{420BE3B2-1322-4EF7-A626-F2B91FD3643E}" destId="{4457E38D-7570-4AD4-A3D9-233123F41467}" srcOrd="0" destOrd="0" presId="urn:microsoft.com/office/officeart/2005/8/layout/orgChart1"/>
    <dgm:cxn modelId="{F503EF47-665A-4C9B-A6BB-EFD736783748}" type="presOf" srcId="{632B2DE5-C6E8-4E7A-BD57-46E5B8C31E06}" destId="{89F11C9C-CFC2-4A07-B330-F19208785748}" srcOrd="0" destOrd="0" presId="urn:microsoft.com/office/officeart/2005/8/layout/orgChart1"/>
    <dgm:cxn modelId="{5E38C62D-4882-462B-A09A-82B472E19F62}" type="presOf" srcId="{B556B86B-0230-4EE0-96E0-2C7CABCDCCB1}" destId="{C2A053F9-98A5-4138-8C4D-49C6CB63CD29}" srcOrd="0" destOrd="0" presId="urn:microsoft.com/office/officeart/2005/8/layout/orgChart1"/>
    <dgm:cxn modelId="{21A020D4-999D-4FB2-9653-F1E19251D09F}" type="presOf" srcId="{4FCE1714-C8DD-43AF-A359-2812335C1FF6}" destId="{0FFE2401-0322-4EB3-AB78-023FE628001E}" srcOrd="0" destOrd="0" presId="urn:microsoft.com/office/officeart/2005/8/layout/orgChart1"/>
    <dgm:cxn modelId="{46F73491-37D1-4CF8-9E22-2190094838F7}" type="presOf" srcId="{DDAB4101-46A3-49DF-96B8-767CE5571E83}" destId="{332B7489-EE00-4D86-A32B-11F461040E3F}" srcOrd="1" destOrd="0" presId="urn:microsoft.com/office/officeart/2005/8/layout/orgChart1"/>
    <dgm:cxn modelId="{E563724D-DF14-499C-A3DC-52A36BC27EDE}" type="presOf" srcId="{FC649028-3B9C-45F1-96EB-8141EF0DD5AA}" destId="{190FDBF2-23AB-42E4-ADF0-BBBD2F3C8947}" srcOrd="0" destOrd="0" presId="urn:microsoft.com/office/officeart/2005/8/layout/orgChart1"/>
    <dgm:cxn modelId="{1806E093-D3ED-4ED2-AFD0-308B3EF184B9}" type="presOf" srcId="{FE599D88-8F56-430F-BE1B-83322EE6A416}" destId="{4B06B56F-704D-42B3-9869-8C65F43742B0}" srcOrd="0" destOrd="0" presId="urn:microsoft.com/office/officeart/2005/8/layout/orgChart1"/>
    <dgm:cxn modelId="{6C02C39A-8C5C-4869-AABF-19CA40137080}" srcId="{FE8433A2-FA63-458B-B164-F47794FA0573}" destId="{FEB62746-9C4D-4720-A703-21B7B076C7D9}" srcOrd="0" destOrd="0" parTransId="{7A4F0641-3F31-41CE-8483-5C0674F63A49}" sibTransId="{648D990C-60B9-45FD-9C4F-5B128210C8D6}"/>
    <dgm:cxn modelId="{9E45B6FE-0B20-4070-9483-A064E21B01E7}" type="presOf" srcId="{569F9F06-2E88-4274-A8A8-4E2D0B221DCF}" destId="{8FF4BC3B-E172-47E9-8D2F-786D7299A6F7}" srcOrd="1" destOrd="0" presId="urn:microsoft.com/office/officeart/2005/8/layout/orgChart1"/>
    <dgm:cxn modelId="{7E864210-08C9-4CBE-A6F9-4EF60C3D030D}" type="presOf" srcId="{81DEE556-EC92-433D-9FC1-87A655A32EE5}" destId="{DF6161C3-AC4B-4A1C-904F-1C3D70B503A5}" srcOrd="0" destOrd="0" presId="urn:microsoft.com/office/officeart/2005/8/layout/orgChart1"/>
    <dgm:cxn modelId="{8DE483A6-2839-4BD6-A4CA-2685EF6D533D}" type="presOf" srcId="{81D89A1B-895C-4B4C-A6B2-25854AFC66A8}" destId="{61C37F0B-4FCE-49A1-B4E2-8B95939EF7F6}" srcOrd="1" destOrd="0" presId="urn:microsoft.com/office/officeart/2005/8/layout/orgChart1"/>
    <dgm:cxn modelId="{B3525A4D-373E-4BFA-886F-8E8870D574C4}" srcId="{4792E543-B41F-479F-A1DD-6A1DC1235183}" destId="{569F9F06-2E88-4274-A8A8-4E2D0B221DCF}" srcOrd="0" destOrd="0" parTransId="{28B0609D-33E8-4339-8CA9-C8EAA87B4BA1}" sibTransId="{83C78D95-4267-4CAC-A0C0-82B1D2A33BDD}"/>
    <dgm:cxn modelId="{62A47C2B-CEC9-4E2E-B8C4-6277605A4942}" type="presOf" srcId="{2BAA3B1C-5816-482F-90F4-22B03E7EF325}" destId="{46B0D717-8A65-4DEF-AF37-094553E5D5E2}" srcOrd="0" destOrd="0" presId="urn:microsoft.com/office/officeart/2005/8/layout/orgChart1"/>
    <dgm:cxn modelId="{8EA2AB28-3C3E-4E3D-BB86-AF0350BB48D9}" srcId="{599B5F1E-132B-4982-AD6B-3A54F0EFDCC9}" destId="{81D89A1B-895C-4B4C-A6B2-25854AFC66A8}" srcOrd="0" destOrd="0" parTransId="{4DDC8BEF-AB8A-458F-B2E8-6120C21ED80E}" sibTransId="{E8DE0AC5-1E4D-4C4E-8BD6-48D1A541FD93}"/>
    <dgm:cxn modelId="{BA558B48-896D-4881-95FF-171C0E1BD536}" type="presOf" srcId="{9088CE51-9BF5-417B-AAE3-6BCF1BC5C546}" destId="{820E7CF6-C8A0-4D33-A4B2-2E9B708D4EAB}" srcOrd="1" destOrd="0" presId="urn:microsoft.com/office/officeart/2005/8/layout/orgChart1"/>
    <dgm:cxn modelId="{93FA3508-E309-43D5-A9C3-EA5A85994ED9}" type="presOf" srcId="{E3947EDE-DBDE-4A28-9D61-2F16219FA635}" destId="{29873C13-F9D3-48BF-ACEE-F194CBD97D8B}" srcOrd="1" destOrd="0" presId="urn:microsoft.com/office/officeart/2005/8/layout/orgChart1"/>
    <dgm:cxn modelId="{26B2C234-60F4-4C08-B30E-4C95D4FA3700}" srcId="{CA58BDFA-59C5-4A29-AEDF-9815D92DE5BA}" destId="{4F89695E-EE57-4ACF-9597-88A0E462A9D4}" srcOrd="0" destOrd="0" parTransId="{2DAB336D-CE13-4C55-83FD-F0CF2027B1B2}" sibTransId="{8813C0F6-21CB-4301-B443-FD9CFD19E2A3}"/>
    <dgm:cxn modelId="{8F3E70D7-47CF-4F32-94F6-9B1B308BFE65}" srcId="{CA58BDFA-59C5-4A29-AEDF-9815D92DE5BA}" destId="{9CED6C89-195D-483C-98B6-A130B38A2262}" srcOrd="2" destOrd="0" parTransId="{4E746188-73C4-4977-A61E-CE3B93FFE997}" sibTransId="{1370D8EA-2B1E-481F-8E23-967DE7F02B59}"/>
    <dgm:cxn modelId="{26B6EDA3-4874-4C3B-A684-39AD4B567A4D}" type="presOf" srcId="{FEB62746-9C4D-4720-A703-21B7B076C7D9}" destId="{7F59690D-A5DC-4C65-9B9E-1B7E4C5FD51B}" srcOrd="0" destOrd="0" presId="urn:microsoft.com/office/officeart/2005/8/layout/orgChart1"/>
    <dgm:cxn modelId="{821B1159-616E-436A-BAFA-B200A6F6D3DA}" srcId="{569F9F06-2E88-4274-A8A8-4E2D0B221DCF}" destId="{DC734A81-0AF8-4CD9-AB9E-402A52EC7467}" srcOrd="5" destOrd="0" parTransId="{FE599D88-8F56-430F-BE1B-83322EE6A416}" sibTransId="{90E8290B-2066-483B-AFFF-2CF4B5E76519}"/>
    <dgm:cxn modelId="{6BD9DF5F-DD44-4074-AF3D-68F8C04154BD}" type="presParOf" srcId="{2F4FC301-AC56-41F1-A74B-663CB618C745}" destId="{7CB772E2-9224-4F98-94D8-60052AE4F3C6}" srcOrd="0" destOrd="0" presId="urn:microsoft.com/office/officeart/2005/8/layout/orgChart1"/>
    <dgm:cxn modelId="{3F42FE01-8CE9-4209-84AC-D8A79FED4D7E}" type="presParOf" srcId="{7CB772E2-9224-4F98-94D8-60052AE4F3C6}" destId="{99BD0920-DDF6-4228-A71B-7D357A822E4B}" srcOrd="0" destOrd="0" presId="urn:microsoft.com/office/officeart/2005/8/layout/orgChart1"/>
    <dgm:cxn modelId="{FAF95D30-DA67-4B81-8F41-7BEDAEBD327D}" type="presParOf" srcId="{99BD0920-DDF6-4228-A71B-7D357A822E4B}" destId="{9AC7CA83-F515-4200-9905-617F7E915383}" srcOrd="0" destOrd="0" presId="urn:microsoft.com/office/officeart/2005/8/layout/orgChart1"/>
    <dgm:cxn modelId="{09BFCFFD-16FF-4C9C-87DC-ADF797CF0243}" type="presParOf" srcId="{99BD0920-DDF6-4228-A71B-7D357A822E4B}" destId="{8FF4BC3B-E172-47E9-8D2F-786D7299A6F7}" srcOrd="1" destOrd="0" presId="urn:microsoft.com/office/officeart/2005/8/layout/orgChart1"/>
    <dgm:cxn modelId="{848726F1-B731-451E-9F58-B0185F998EF1}" type="presParOf" srcId="{7CB772E2-9224-4F98-94D8-60052AE4F3C6}" destId="{E5AC2D5D-FC87-4C78-B6D0-BFB7272CC946}" srcOrd="1" destOrd="0" presId="urn:microsoft.com/office/officeart/2005/8/layout/orgChart1"/>
    <dgm:cxn modelId="{46485105-8F1A-45FC-9DA5-5684928EBD33}" type="presParOf" srcId="{E5AC2D5D-FC87-4C78-B6D0-BFB7272CC946}" destId="{1A77C654-65EF-44C1-88E8-36FEFEA1CE1C}" srcOrd="0" destOrd="0" presId="urn:microsoft.com/office/officeart/2005/8/layout/orgChart1"/>
    <dgm:cxn modelId="{9FDB3066-1C7D-4542-BC82-96627163F9EA}" type="presParOf" srcId="{E5AC2D5D-FC87-4C78-B6D0-BFB7272CC946}" destId="{D414A840-6C57-45DC-9DE5-598CE6F3E0C9}" srcOrd="1" destOrd="0" presId="urn:microsoft.com/office/officeart/2005/8/layout/orgChart1"/>
    <dgm:cxn modelId="{F77B23B9-68B5-45E1-BC7A-3A4A5FF49F3F}" type="presParOf" srcId="{D414A840-6C57-45DC-9DE5-598CE6F3E0C9}" destId="{1B9AAEBC-D4BA-4EA5-B52B-8A8192B5AF6F}" srcOrd="0" destOrd="0" presId="urn:microsoft.com/office/officeart/2005/8/layout/orgChart1"/>
    <dgm:cxn modelId="{19573A90-D9C9-46FE-978A-3E57BC600D86}" type="presParOf" srcId="{1B9AAEBC-D4BA-4EA5-B52B-8A8192B5AF6F}" destId="{AD8FB6DD-D47F-4134-91AA-4F7D38E258E1}" srcOrd="0" destOrd="0" presId="urn:microsoft.com/office/officeart/2005/8/layout/orgChart1"/>
    <dgm:cxn modelId="{91560651-1A6A-4ED8-B484-7DA28F0EF9D0}" type="presParOf" srcId="{1B9AAEBC-D4BA-4EA5-B52B-8A8192B5AF6F}" destId="{1EC99C91-21FD-4D30-92CC-FB6DFD72C59C}" srcOrd="1" destOrd="0" presId="urn:microsoft.com/office/officeart/2005/8/layout/orgChart1"/>
    <dgm:cxn modelId="{ED609416-657B-4DE1-8392-50EFACBA2BF1}" type="presParOf" srcId="{D414A840-6C57-45DC-9DE5-598CE6F3E0C9}" destId="{CC15699F-8558-4BEC-BAE1-0F288066564E}" srcOrd="1" destOrd="0" presId="urn:microsoft.com/office/officeart/2005/8/layout/orgChart1"/>
    <dgm:cxn modelId="{61A1FD86-9891-49DB-998D-0D1CEA243CD4}" type="presParOf" srcId="{CC15699F-8558-4BEC-BAE1-0F288066564E}" destId="{1B1874E0-E362-489E-BF72-500F6FDF58AF}" srcOrd="0" destOrd="0" presId="urn:microsoft.com/office/officeart/2005/8/layout/orgChart1"/>
    <dgm:cxn modelId="{D6DF97AD-297E-429C-BE11-9512463FCA08}" type="presParOf" srcId="{CC15699F-8558-4BEC-BAE1-0F288066564E}" destId="{3A17FCD7-624C-49A8-90A2-E41412F70061}" srcOrd="1" destOrd="0" presId="urn:microsoft.com/office/officeart/2005/8/layout/orgChart1"/>
    <dgm:cxn modelId="{32F47DA1-D58A-488D-A5F3-81C973013D9A}" type="presParOf" srcId="{3A17FCD7-624C-49A8-90A2-E41412F70061}" destId="{483CBB7E-0D88-4BBB-A4A9-0C4CAFCFEF2F}" srcOrd="0" destOrd="0" presId="urn:microsoft.com/office/officeart/2005/8/layout/orgChart1"/>
    <dgm:cxn modelId="{60C6BB4D-ED10-44AF-BDFF-D61DFE6A963D}" type="presParOf" srcId="{483CBB7E-0D88-4BBB-A4A9-0C4CAFCFEF2F}" destId="{7F59690D-A5DC-4C65-9B9E-1B7E4C5FD51B}" srcOrd="0" destOrd="0" presId="urn:microsoft.com/office/officeart/2005/8/layout/orgChart1"/>
    <dgm:cxn modelId="{FE9DC50A-BA3D-414C-ABB6-50AEBC0C0D99}" type="presParOf" srcId="{483CBB7E-0D88-4BBB-A4A9-0C4CAFCFEF2F}" destId="{93771FD5-527D-4FAF-AB20-D278D1D7F0B0}" srcOrd="1" destOrd="0" presId="urn:microsoft.com/office/officeart/2005/8/layout/orgChart1"/>
    <dgm:cxn modelId="{52B99646-16C6-4035-93F6-6E7B99CA3A1D}" type="presParOf" srcId="{3A17FCD7-624C-49A8-90A2-E41412F70061}" destId="{3C20FD7E-F783-44E1-8DA7-14AD760058E1}" srcOrd="1" destOrd="0" presId="urn:microsoft.com/office/officeart/2005/8/layout/orgChart1"/>
    <dgm:cxn modelId="{47EFAF28-6DE0-4ACA-9C95-C66396B1A574}" type="presParOf" srcId="{3A17FCD7-624C-49A8-90A2-E41412F70061}" destId="{628126AB-C42D-4AE6-AF7D-97E4C6C1B9D5}" srcOrd="2" destOrd="0" presId="urn:microsoft.com/office/officeart/2005/8/layout/orgChart1"/>
    <dgm:cxn modelId="{0770D052-784B-4E7C-B0EA-C2BEC4C5063F}" type="presParOf" srcId="{CC15699F-8558-4BEC-BAE1-0F288066564E}" destId="{1DEBA17A-1185-49BF-9295-C299C6171044}" srcOrd="2" destOrd="0" presId="urn:microsoft.com/office/officeart/2005/8/layout/orgChart1"/>
    <dgm:cxn modelId="{CC9E0385-0B21-4E68-B4FA-70B8F9F64973}" type="presParOf" srcId="{CC15699F-8558-4BEC-BAE1-0F288066564E}" destId="{97571747-EBC1-47BC-8B4E-AA47276290CC}" srcOrd="3" destOrd="0" presId="urn:microsoft.com/office/officeart/2005/8/layout/orgChart1"/>
    <dgm:cxn modelId="{95BA9E53-9751-41D5-8DC9-574B1606AE4B}" type="presParOf" srcId="{97571747-EBC1-47BC-8B4E-AA47276290CC}" destId="{34C78930-E92A-4114-8A2F-5A446A2AD06D}" srcOrd="0" destOrd="0" presId="urn:microsoft.com/office/officeart/2005/8/layout/orgChart1"/>
    <dgm:cxn modelId="{7DF1E324-DE02-4DE9-95EC-7FCEB4249780}" type="presParOf" srcId="{34C78930-E92A-4114-8A2F-5A446A2AD06D}" destId="{9FBE4E32-EE8F-40B2-8D8D-5C87F82FCF83}" srcOrd="0" destOrd="0" presId="urn:microsoft.com/office/officeart/2005/8/layout/orgChart1"/>
    <dgm:cxn modelId="{925A816E-FF3F-496C-9818-184559B36324}" type="presParOf" srcId="{34C78930-E92A-4114-8A2F-5A446A2AD06D}" destId="{DC135541-BD9A-4D08-9415-2F7D2417B7A7}" srcOrd="1" destOrd="0" presId="urn:microsoft.com/office/officeart/2005/8/layout/orgChart1"/>
    <dgm:cxn modelId="{9D828A18-3013-444F-B82F-9D90095819FC}" type="presParOf" srcId="{97571747-EBC1-47BC-8B4E-AA47276290CC}" destId="{410DC6A2-F082-4FC6-99A6-EA185FC903CA}" srcOrd="1" destOrd="0" presId="urn:microsoft.com/office/officeart/2005/8/layout/orgChart1"/>
    <dgm:cxn modelId="{4C9263CF-1ECB-4D58-8FE2-73A0B95602F3}" type="presParOf" srcId="{97571747-EBC1-47BC-8B4E-AA47276290CC}" destId="{567A091E-C44B-4B10-8AB1-071053C14290}" srcOrd="2" destOrd="0" presId="urn:microsoft.com/office/officeart/2005/8/layout/orgChart1"/>
    <dgm:cxn modelId="{1A803FA1-0580-4456-A994-38B305CD2828}" type="presParOf" srcId="{CC15699F-8558-4BEC-BAE1-0F288066564E}" destId="{A8C521DA-C36B-4A25-9EE1-D21A568CB658}" srcOrd="4" destOrd="0" presId="urn:microsoft.com/office/officeart/2005/8/layout/orgChart1"/>
    <dgm:cxn modelId="{05033270-3B69-41DE-B503-79A7344ED0AB}" type="presParOf" srcId="{CC15699F-8558-4BEC-BAE1-0F288066564E}" destId="{D7580D8C-4823-40FB-AF6E-5CF8D6146721}" srcOrd="5" destOrd="0" presId="urn:microsoft.com/office/officeart/2005/8/layout/orgChart1"/>
    <dgm:cxn modelId="{406013CD-5F56-452A-BD5C-9CE90B28AF74}" type="presParOf" srcId="{D7580D8C-4823-40FB-AF6E-5CF8D6146721}" destId="{0B379E5A-FF3B-4835-B104-5589A4172950}" srcOrd="0" destOrd="0" presId="urn:microsoft.com/office/officeart/2005/8/layout/orgChart1"/>
    <dgm:cxn modelId="{43EFED72-02FC-49AC-9540-926BABBF3611}" type="presParOf" srcId="{0B379E5A-FF3B-4835-B104-5589A4172950}" destId="{9963A8DF-2C94-4980-B6DB-F230E2A180F2}" srcOrd="0" destOrd="0" presId="urn:microsoft.com/office/officeart/2005/8/layout/orgChart1"/>
    <dgm:cxn modelId="{CEBD6DBA-C912-41DB-9005-C20ABE228DC7}" type="presParOf" srcId="{0B379E5A-FF3B-4835-B104-5589A4172950}" destId="{820E7CF6-C8A0-4D33-A4B2-2E9B708D4EAB}" srcOrd="1" destOrd="0" presId="urn:microsoft.com/office/officeart/2005/8/layout/orgChart1"/>
    <dgm:cxn modelId="{A2A019D5-E919-40A2-8E54-22D651E57AAB}" type="presParOf" srcId="{D7580D8C-4823-40FB-AF6E-5CF8D6146721}" destId="{3E60A37E-CA31-4340-A9DD-0F5642A16D09}" srcOrd="1" destOrd="0" presId="urn:microsoft.com/office/officeart/2005/8/layout/orgChart1"/>
    <dgm:cxn modelId="{25889DC4-03A9-4BC6-831B-E7251C3490B2}" type="presParOf" srcId="{D7580D8C-4823-40FB-AF6E-5CF8D6146721}" destId="{9D0B9708-B7AC-4462-B4FC-C14FFDADE05D}" srcOrd="2" destOrd="0" presId="urn:microsoft.com/office/officeart/2005/8/layout/orgChart1"/>
    <dgm:cxn modelId="{AB00DE4D-F2FB-4AD8-8B47-37313BAF854E}" type="presParOf" srcId="{D414A840-6C57-45DC-9DE5-598CE6F3E0C9}" destId="{9461DE89-F034-4024-81B7-E0832B1D6EDE}" srcOrd="2" destOrd="0" presId="urn:microsoft.com/office/officeart/2005/8/layout/orgChart1"/>
    <dgm:cxn modelId="{93D039FB-A99E-465C-8160-1EDFD2D89600}" type="presParOf" srcId="{E5AC2D5D-FC87-4C78-B6D0-BFB7272CC946}" destId="{019EDBAC-30C6-485D-94A8-303D41B45EB1}" srcOrd="2" destOrd="0" presId="urn:microsoft.com/office/officeart/2005/8/layout/orgChart1"/>
    <dgm:cxn modelId="{A7E9537E-871B-493F-8123-88D56E7E5F64}" type="presParOf" srcId="{E5AC2D5D-FC87-4C78-B6D0-BFB7272CC946}" destId="{BEE87D5F-E5AF-482D-B3E2-36603392B59C}" srcOrd="3" destOrd="0" presId="urn:microsoft.com/office/officeart/2005/8/layout/orgChart1"/>
    <dgm:cxn modelId="{2E2F3A49-BADC-4D2F-9177-3EF9F95CF050}" type="presParOf" srcId="{BEE87D5F-E5AF-482D-B3E2-36603392B59C}" destId="{C0897DAE-11DF-4464-AFE3-9D6EA6706922}" srcOrd="0" destOrd="0" presId="urn:microsoft.com/office/officeart/2005/8/layout/orgChart1"/>
    <dgm:cxn modelId="{171D74A9-0444-4D3D-9A38-F796E20BA90E}" type="presParOf" srcId="{C0897DAE-11DF-4464-AFE3-9D6EA6706922}" destId="{7FF3B9BC-3DAD-47CC-8276-C3278CDD8CF8}" srcOrd="0" destOrd="0" presId="urn:microsoft.com/office/officeart/2005/8/layout/orgChart1"/>
    <dgm:cxn modelId="{8E8CE4C0-02A0-43F7-8938-F79DC0423BCC}" type="presParOf" srcId="{C0897DAE-11DF-4464-AFE3-9D6EA6706922}" destId="{EBD7949F-59D7-4B54-88BF-07CF73A957A5}" srcOrd="1" destOrd="0" presId="urn:microsoft.com/office/officeart/2005/8/layout/orgChart1"/>
    <dgm:cxn modelId="{19169F2E-0659-4E51-B7E1-30D4637AE3EC}" type="presParOf" srcId="{BEE87D5F-E5AF-482D-B3E2-36603392B59C}" destId="{E51DBB00-A5AD-4319-9D3B-02CD9E86AF00}" srcOrd="1" destOrd="0" presId="urn:microsoft.com/office/officeart/2005/8/layout/orgChart1"/>
    <dgm:cxn modelId="{DA91A7D1-1200-449C-BDFA-98DF5403592A}" type="presParOf" srcId="{E51DBB00-A5AD-4319-9D3B-02CD9E86AF00}" destId="{AD761988-25CD-46E4-A2A6-D68C28F8AA64}" srcOrd="0" destOrd="0" presId="urn:microsoft.com/office/officeart/2005/8/layout/orgChart1"/>
    <dgm:cxn modelId="{96DC969C-D52C-4A0C-8D13-B772AC6554C9}" type="presParOf" srcId="{E51DBB00-A5AD-4319-9D3B-02CD9E86AF00}" destId="{B724CAE2-B021-4F05-8FF4-6AF26496CCFE}" srcOrd="1" destOrd="0" presId="urn:microsoft.com/office/officeart/2005/8/layout/orgChart1"/>
    <dgm:cxn modelId="{73F95E1B-B7A2-4DA5-ACDE-B661E9B9CCB1}" type="presParOf" srcId="{B724CAE2-B021-4F05-8FF4-6AF26496CCFE}" destId="{065E5349-5251-4197-88D7-DCFD9BC95C3C}" srcOrd="0" destOrd="0" presId="urn:microsoft.com/office/officeart/2005/8/layout/orgChart1"/>
    <dgm:cxn modelId="{46F7E553-8309-4CE4-9BC4-B61D8A6E871E}" type="presParOf" srcId="{065E5349-5251-4197-88D7-DCFD9BC95C3C}" destId="{28259A07-6712-4AA2-9A40-F4228DF6D5A4}" srcOrd="0" destOrd="0" presId="urn:microsoft.com/office/officeart/2005/8/layout/orgChart1"/>
    <dgm:cxn modelId="{596C87DB-AC35-4FBB-AEBF-34E420A6BCDF}" type="presParOf" srcId="{065E5349-5251-4197-88D7-DCFD9BC95C3C}" destId="{E6C205E6-4AB6-4BE7-9D4F-8C6FD1E99A68}" srcOrd="1" destOrd="0" presId="urn:microsoft.com/office/officeart/2005/8/layout/orgChart1"/>
    <dgm:cxn modelId="{27244E95-01A2-4DAA-A314-B8FA9B583039}" type="presParOf" srcId="{B724CAE2-B021-4F05-8FF4-6AF26496CCFE}" destId="{31D108CA-21D2-452C-BA0A-5806CA3832FA}" srcOrd="1" destOrd="0" presId="urn:microsoft.com/office/officeart/2005/8/layout/orgChart1"/>
    <dgm:cxn modelId="{14463EA4-363B-4B32-8A9C-3D99E7AA786E}" type="presParOf" srcId="{B724CAE2-B021-4F05-8FF4-6AF26496CCFE}" destId="{6CF475D1-4404-4525-A9CD-32275C9F8FBF}" srcOrd="2" destOrd="0" presId="urn:microsoft.com/office/officeart/2005/8/layout/orgChart1"/>
    <dgm:cxn modelId="{AADFD9E7-16CB-41ED-BF2C-6C3EABB3FDD4}" type="presParOf" srcId="{E51DBB00-A5AD-4319-9D3B-02CD9E86AF00}" destId="{4457E38D-7570-4AD4-A3D9-233123F41467}" srcOrd="2" destOrd="0" presId="urn:microsoft.com/office/officeart/2005/8/layout/orgChart1"/>
    <dgm:cxn modelId="{BEDD7070-538E-44E5-8D1A-8C04516FFA8B}" type="presParOf" srcId="{E51DBB00-A5AD-4319-9D3B-02CD9E86AF00}" destId="{FC340EE8-307F-4D9F-B5F3-6FC15430D568}" srcOrd="3" destOrd="0" presId="urn:microsoft.com/office/officeart/2005/8/layout/orgChart1"/>
    <dgm:cxn modelId="{BC537B30-F9E2-44CC-ACF2-5A41AC2B12EA}" type="presParOf" srcId="{FC340EE8-307F-4D9F-B5F3-6FC15430D568}" destId="{633D9F0F-C733-4E64-BA2A-7AC6E8770102}" srcOrd="0" destOrd="0" presId="urn:microsoft.com/office/officeart/2005/8/layout/orgChart1"/>
    <dgm:cxn modelId="{B6777A99-A98C-4858-A90C-AF4B08EC10B6}" type="presParOf" srcId="{633D9F0F-C733-4E64-BA2A-7AC6E8770102}" destId="{BA6B147F-F2E6-48CF-9D4A-8DA398D3D05A}" srcOrd="0" destOrd="0" presId="urn:microsoft.com/office/officeart/2005/8/layout/orgChart1"/>
    <dgm:cxn modelId="{7C1D459C-99FE-4A99-98C7-ADD81D2ACD22}" type="presParOf" srcId="{633D9F0F-C733-4E64-BA2A-7AC6E8770102}" destId="{D81FBF80-60DB-469E-83D2-C3D369F0BDC4}" srcOrd="1" destOrd="0" presId="urn:microsoft.com/office/officeart/2005/8/layout/orgChart1"/>
    <dgm:cxn modelId="{AEF4CB53-691C-4F81-AA9D-4D85B0136A6E}" type="presParOf" srcId="{FC340EE8-307F-4D9F-B5F3-6FC15430D568}" destId="{07A55EB6-5109-4C70-BAE4-6C8CBAE1DEF8}" srcOrd="1" destOrd="0" presId="urn:microsoft.com/office/officeart/2005/8/layout/orgChart1"/>
    <dgm:cxn modelId="{7084E096-1D0E-4668-B232-D09B57F87383}" type="presParOf" srcId="{FC340EE8-307F-4D9F-B5F3-6FC15430D568}" destId="{2D7F14E3-F055-4E0C-95BC-C436A5BB0016}" srcOrd="2" destOrd="0" presId="urn:microsoft.com/office/officeart/2005/8/layout/orgChart1"/>
    <dgm:cxn modelId="{7A7F05DF-1FC4-4171-B6C5-62B44AEB898D}" type="presParOf" srcId="{E51DBB00-A5AD-4319-9D3B-02CD9E86AF00}" destId="{76AF5169-1DFC-4470-8F42-8E7BF3DE9EEF}" srcOrd="4" destOrd="0" presId="urn:microsoft.com/office/officeart/2005/8/layout/orgChart1"/>
    <dgm:cxn modelId="{2C6F129C-9027-487C-B204-F8FB3381A170}" type="presParOf" srcId="{E51DBB00-A5AD-4319-9D3B-02CD9E86AF00}" destId="{794B5ED3-4611-46E1-BB5D-DCBE5091799F}" srcOrd="5" destOrd="0" presId="urn:microsoft.com/office/officeart/2005/8/layout/orgChart1"/>
    <dgm:cxn modelId="{A1D7ABCF-D6DE-486C-A81A-1C153EF4C56F}" type="presParOf" srcId="{794B5ED3-4611-46E1-BB5D-DCBE5091799F}" destId="{C71107B6-01D8-4DBA-9FF6-EEB5502F3AE4}" srcOrd="0" destOrd="0" presId="urn:microsoft.com/office/officeart/2005/8/layout/orgChart1"/>
    <dgm:cxn modelId="{DCDD4228-6CD3-4C5C-B7D8-8FAAEF8E7A5B}" type="presParOf" srcId="{C71107B6-01D8-4DBA-9FF6-EEB5502F3AE4}" destId="{D54CC4D1-0760-4828-A4CC-9D3B6D01EA59}" srcOrd="0" destOrd="0" presId="urn:microsoft.com/office/officeart/2005/8/layout/orgChart1"/>
    <dgm:cxn modelId="{816205A2-E494-43CF-A360-91D7F00306D9}" type="presParOf" srcId="{C71107B6-01D8-4DBA-9FF6-EEB5502F3AE4}" destId="{0FDD877A-5493-440B-AD04-CD708FCD5940}" srcOrd="1" destOrd="0" presId="urn:microsoft.com/office/officeart/2005/8/layout/orgChart1"/>
    <dgm:cxn modelId="{5754AF7A-6B67-4149-8439-A10610EC1E17}" type="presParOf" srcId="{794B5ED3-4611-46E1-BB5D-DCBE5091799F}" destId="{D67EEE24-ACE8-402A-B041-766494903581}" srcOrd="1" destOrd="0" presId="urn:microsoft.com/office/officeart/2005/8/layout/orgChart1"/>
    <dgm:cxn modelId="{6B185154-797C-4E74-B50C-CD0A69E06E09}" type="presParOf" srcId="{794B5ED3-4611-46E1-BB5D-DCBE5091799F}" destId="{443A768B-F85C-4122-BAB8-8AECC8E3D973}" srcOrd="2" destOrd="0" presId="urn:microsoft.com/office/officeart/2005/8/layout/orgChart1"/>
    <dgm:cxn modelId="{DD673211-AE49-4E63-8D6C-818967CF69F4}" type="presParOf" srcId="{E51DBB00-A5AD-4319-9D3B-02CD9E86AF00}" destId="{6B6A702A-3692-4259-8B7C-45ABA0663604}" srcOrd="6" destOrd="0" presId="urn:microsoft.com/office/officeart/2005/8/layout/orgChart1"/>
    <dgm:cxn modelId="{CD8D80F8-CE07-4A3D-A7A4-6D8FB47F8983}" type="presParOf" srcId="{E51DBB00-A5AD-4319-9D3B-02CD9E86AF00}" destId="{A262B883-0B43-4BFC-BC14-3E5AA3A0763F}" srcOrd="7" destOrd="0" presId="urn:microsoft.com/office/officeart/2005/8/layout/orgChart1"/>
    <dgm:cxn modelId="{6EAECD00-C563-4DE7-9217-247341AEA0A7}" type="presParOf" srcId="{A262B883-0B43-4BFC-BC14-3E5AA3A0763F}" destId="{6D879A2F-F186-404E-B6B7-D5B6CC207DBD}" srcOrd="0" destOrd="0" presId="urn:microsoft.com/office/officeart/2005/8/layout/orgChart1"/>
    <dgm:cxn modelId="{ECD7A238-E916-4390-88FB-7D23A45ED87A}" type="presParOf" srcId="{6D879A2F-F186-404E-B6B7-D5B6CC207DBD}" destId="{CD1B5A71-7B75-42DA-B0DD-A3A050C7C3D7}" srcOrd="0" destOrd="0" presId="urn:microsoft.com/office/officeart/2005/8/layout/orgChart1"/>
    <dgm:cxn modelId="{00D53F44-A92D-4D77-A9E7-5EF28F7F01D5}" type="presParOf" srcId="{6D879A2F-F186-404E-B6B7-D5B6CC207DBD}" destId="{FF286281-EBDA-4CEF-A97B-7FB87CF1F316}" srcOrd="1" destOrd="0" presId="urn:microsoft.com/office/officeart/2005/8/layout/orgChart1"/>
    <dgm:cxn modelId="{414CF33F-85C2-4647-A899-D16C1073AD64}" type="presParOf" srcId="{A262B883-0B43-4BFC-BC14-3E5AA3A0763F}" destId="{1DF9E7DE-1D19-416C-9037-CDE602D2A055}" srcOrd="1" destOrd="0" presId="urn:microsoft.com/office/officeart/2005/8/layout/orgChart1"/>
    <dgm:cxn modelId="{5641D891-C558-4DF6-9188-74AA024011E5}" type="presParOf" srcId="{A262B883-0B43-4BFC-BC14-3E5AA3A0763F}" destId="{5FDAAA7E-F875-4407-A650-A877AB3E3851}" srcOrd="2" destOrd="0" presId="urn:microsoft.com/office/officeart/2005/8/layout/orgChart1"/>
    <dgm:cxn modelId="{C0F03114-9E32-4682-9D20-610FA89885D5}" type="presParOf" srcId="{E51DBB00-A5AD-4319-9D3B-02CD9E86AF00}" destId="{CA20A2C4-FB5C-4F0B-863F-21DD1BB2B4D2}" srcOrd="8" destOrd="0" presId="urn:microsoft.com/office/officeart/2005/8/layout/orgChart1"/>
    <dgm:cxn modelId="{81AD4B9B-40E1-42EF-A7D6-3C9BBED94DF8}" type="presParOf" srcId="{E51DBB00-A5AD-4319-9D3B-02CD9E86AF00}" destId="{2C96F13C-AE95-4673-BD49-94DBC02DF0BE}" srcOrd="9" destOrd="0" presId="urn:microsoft.com/office/officeart/2005/8/layout/orgChart1"/>
    <dgm:cxn modelId="{C0B4FE8B-D819-4017-93F0-2200F4038A17}" type="presParOf" srcId="{2C96F13C-AE95-4673-BD49-94DBC02DF0BE}" destId="{62164180-FA86-4042-8714-031AB88C0241}" srcOrd="0" destOrd="0" presId="urn:microsoft.com/office/officeart/2005/8/layout/orgChart1"/>
    <dgm:cxn modelId="{58564907-0345-4314-AB98-580A79D82345}" type="presParOf" srcId="{62164180-FA86-4042-8714-031AB88C0241}" destId="{0A79E8AD-8B15-4124-9A75-D0ABC2A116FB}" srcOrd="0" destOrd="0" presId="urn:microsoft.com/office/officeart/2005/8/layout/orgChart1"/>
    <dgm:cxn modelId="{63DD809B-6E66-412B-B959-4C4958D612F0}" type="presParOf" srcId="{62164180-FA86-4042-8714-031AB88C0241}" destId="{E93FCFAB-1BA5-427B-B0E8-E90D7E1EEA51}" srcOrd="1" destOrd="0" presId="urn:microsoft.com/office/officeart/2005/8/layout/orgChart1"/>
    <dgm:cxn modelId="{83D1456C-EBDD-4CF0-9755-A53CD578A747}" type="presParOf" srcId="{2C96F13C-AE95-4673-BD49-94DBC02DF0BE}" destId="{DB463953-957B-49D0-A7E2-5BC0F9B52826}" srcOrd="1" destOrd="0" presId="urn:microsoft.com/office/officeart/2005/8/layout/orgChart1"/>
    <dgm:cxn modelId="{F87BF92F-4903-46FF-9E7B-26795EF52955}" type="presParOf" srcId="{2C96F13C-AE95-4673-BD49-94DBC02DF0BE}" destId="{CC9C5E47-D09F-4836-845D-206224B330B1}" srcOrd="2" destOrd="0" presId="urn:microsoft.com/office/officeart/2005/8/layout/orgChart1"/>
    <dgm:cxn modelId="{B49687F8-0031-4DB1-845A-32E4E1F016ED}" type="presParOf" srcId="{E51DBB00-A5AD-4319-9D3B-02CD9E86AF00}" destId="{AEF4769B-A7AA-4412-B64E-D17E6873FB67}" srcOrd="10" destOrd="0" presId="urn:microsoft.com/office/officeart/2005/8/layout/orgChart1"/>
    <dgm:cxn modelId="{788BD541-728E-4FDB-BC05-BF49CFCBDD9A}" type="presParOf" srcId="{E51DBB00-A5AD-4319-9D3B-02CD9E86AF00}" destId="{1D744A55-0301-43D0-A450-2C4FFB432DED}" srcOrd="11" destOrd="0" presId="urn:microsoft.com/office/officeart/2005/8/layout/orgChart1"/>
    <dgm:cxn modelId="{1DD56957-D11F-4984-82F2-063005B1EA35}" type="presParOf" srcId="{1D744A55-0301-43D0-A450-2C4FFB432DED}" destId="{A26B6327-C020-4AC1-965D-F532F776B949}" srcOrd="0" destOrd="0" presId="urn:microsoft.com/office/officeart/2005/8/layout/orgChart1"/>
    <dgm:cxn modelId="{809034B0-2063-4563-A7C7-E1E0FD3C03F6}" type="presParOf" srcId="{A26B6327-C020-4AC1-965D-F532F776B949}" destId="{FC0B7C58-6F1B-46AE-8C85-D0232E21324E}" srcOrd="0" destOrd="0" presId="urn:microsoft.com/office/officeart/2005/8/layout/orgChart1"/>
    <dgm:cxn modelId="{1654B40B-2C20-466C-8C6A-E5D536096ED2}" type="presParOf" srcId="{A26B6327-C020-4AC1-965D-F532F776B949}" destId="{DD730C87-8E79-4973-863A-CA4DE0D1FFC0}" srcOrd="1" destOrd="0" presId="urn:microsoft.com/office/officeart/2005/8/layout/orgChart1"/>
    <dgm:cxn modelId="{A89C4687-9F0D-4D39-B68A-463D89E36937}" type="presParOf" srcId="{1D744A55-0301-43D0-A450-2C4FFB432DED}" destId="{2600079E-BD8F-4138-B2B0-F71D21EA8395}" srcOrd="1" destOrd="0" presId="urn:microsoft.com/office/officeart/2005/8/layout/orgChart1"/>
    <dgm:cxn modelId="{4CC5E274-943B-4486-9946-3CAEF2998F16}" type="presParOf" srcId="{1D744A55-0301-43D0-A450-2C4FFB432DED}" destId="{1D0D7411-41EE-4FC2-958F-BC0602E81914}" srcOrd="2" destOrd="0" presId="urn:microsoft.com/office/officeart/2005/8/layout/orgChart1"/>
    <dgm:cxn modelId="{F2BB79D1-AE3D-42DF-9872-90CE314A944B}" type="presParOf" srcId="{E51DBB00-A5AD-4319-9D3B-02CD9E86AF00}" destId="{437DEE58-CF2A-4EE8-AC5D-3AC33142427B}" srcOrd="12" destOrd="0" presId="urn:microsoft.com/office/officeart/2005/8/layout/orgChart1"/>
    <dgm:cxn modelId="{75B8FBDE-0389-439F-A6F3-3D7833B1B60D}" type="presParOf" srcId="{E51DBB00-A5AD-4319-9D3B-02CD9E86AF00}" destId="{963655E9-A3B5-4EB3-BA8E-ECB05921AE88}" srcOrd="13" destOrd="0" presId="urn:microsoft.com/office/officeart/2005/8/layout/orgChart1"/>
    <dgm:cxn modelId="{B8363A5C-8104-4626-AD19-47C0DEC2F6BC}" type="presParOf" srcId="{963655E9-A3B5-4EB3-BA8E-ECB05921AE88}" destId="{255BEB45-6030-4C57-A592-8C833637CBC6}" srcOrd="0" destOrd="0" presId="urn:microsoft.com/office/officeart/2005/8/layout/orgChart1"/>
    <dgm:cxn modelId="{9D27ED8B-6CD9-4704-9DEA-84F533EC2159}" type="presParOf" srcId="{255BEB45-6030-4C57-A592-8C833637CBC6}" destId="{BCB860CA-CD22-441A-B9A2-6A01573573A6}" srcOrd="0" destOrd="0" presId="urn:microsoft.com/office/officeart/2005/8/layout/orgChart1"/>
    <dgm:cxn modelId="{409E7BB2-5381-457C-B6E7-26210E0E51A2}" type="presParOf" srcId="{255BEB45-6030-4C57-A592-8C833637CBC6}" destId="{FE0548EE-400B-4E2B-AB76-4EAE4C280F90}" srcOrd="1" destOrd="0" presId="urn:microsoft.com/office/officeart/2005/8/layout/orgChart1"/>
    <dgm:cxn modelId="{9F929DD6-DFF7-4E1C-B894-76205BC4AD4A}" type="presParOf" srcId="{963655E9-A3B5-4EB3-BA8E-ECB05921AE88}" destId="{44233C04-EC54-4AED-ACE9-D05C0C4ABF25}" srcOrd="1" destOrd="0" presId="urn:microsoft.com/office/officeart/2005/8/layout/orgChart1"/>
    <dgm:cxn modelId="{D487921F-E939-42B3-9C9C-ED908853EA41}" type="presParOf" srcId="{963655E9-A3B5-4EB3-BA8E-ECB05921AE88}" destId="{85887936-94D9-4B11-BAD1-FC85D4C8E1DF}" srcOrd="2" destOrd="0" presId="urn:microsoft.com/office/officeart/2005/8/layout/orgChart1"/>
    <dgm:cxn modelId="{6A012F33-277C-4DA7-99F5-8AB4FBE0BDBA}" type="presParOf" srcId="{BEE87D5F-E5AF-482D-B3E2-36603392B59C}" destId="{D7C2CFD3-C8E3-47AA-BB0C-DA73BD5831A9}" srcOrd="2" destOrd="0" presId="urn:microsoft.com/office/officeart/2005/8/layout/orgChart1"/>
    <dgm:cxn modelId="{ED881A21-DBB8-40B1-82E5-C64E835842FF}" type="presParOf" srcId="{E5AC2D5D-FC87-4C78-B6D0-BFB7272CC946}" destId="{0751FA19-428A-46B1-8FDF-728DDBE54A45}" srcOrd="4" destOrd="0" presId="urn:microsoft.com/office/officeart/2005/8/layout/orgChart1"/>
    <dgm:cxn modelId="{6308387D-F560-451B-A032-156FE7BDA905}" type="presParOf" srcId="{E5AC2D5D-FC87-4C78-B6D0-BFB7272CC946}" destId="{9E203A66-8704-43CC-9CDA-CAD4844C36EE}" srcOrd="5" destOrd="0" presId="urn:microsoft.com/office/officeart/2005/8/layout/orgChart1"/>
    <dgm:cxn modelId="{CCADED5C-7E97-49C9-95B3-9D76D3EE7DAB}" type="presParOf" srcId="{9E203A66-8704-43CC-9CDA-CAD4844C36EE}" destId="{E1157F46-826E-4A19-B613-409044D45077}" srcOrd="0" destOrd="0" presId="urn:microsoft.com/office/officeart/2005/8/layout/orgChart1"/>
    <dgm:cxn modelId="{66294FE2-AFAD-410F-8035-D8EB44194E96}" type="presParOf" srcId="{E1157F46-826E-4A19-B613-409044D45077}" destId="{97118D81-B266-4621-AD3A-797F3FB3D815}" srcOrd="0" destOrd="0" presId="urn:microsoft.com/office/officeart/2005/8/layout/orgChart1"/>
    <dgm:cxn modelId="{6DA73AC7-77F0-49FA-8AB0-287F3C58836E}" type="presParOf" srcId="{E1157F46-826E-4A19-B613-409044D45077}" destId="{1BEE8FC7-370A-4301-8E78-25733AFABFF2}" srcOrd="1" destOrd="0" presId="urn:microsoft.com/office/officeart/2005/8/layout/orgChart1"/>
    <dgm:cxn modelId="{BDCE0964-39D1-4037-BACB-6C20DEF329C6}" type="presParOf" srcId="{9E203A66-8704-43CC-9CDA-CAD4844C36EE}" destId="{D9E2EAF9-BA05-4F51-95DF-42F2E2B8789D}" srcOrd="1" destOrd="0" presId="urn:microsoft.com/office/officeart/2005/8/layout/orgChart1"/>
    <dgm:cxn modelId="{4DC1C99F-BF34-48B6-811D-3DAEED6719E8}" type="presParOf" srcId="{D9E2EAF9-BA05-4F51-95DF-42F2E2B8789D}" destId="{66D8E370-9B79-44AF-B8B2-70733FB57EA9}" srcOrd="0" destOrd="0" presId="urn:microsoft.com/office/officeart/2005/8/layout/orgChart1"/>
    <dgm:cxn modelId="{490DD772-9F20-4112-9253-4A465A70F352}" type="presParOf" srcId="{D9E2EAF9-BA05-4F51-95DF-42F2E2B8789D}" destId="{04B480C7-C066-440D-BF5F-8D3B72496CEC}" srcOrd="1" destOrd="0" presId="urn:microsoft.com/office/officeart/2005/8/layout/orgChart1"/>
    <dgm:cxn modelId="{210B4282-4F0D-4E60-8AB4-6566A6C08D16}" type="presParOf" srcId="{04B480C7-C066-440D-BF5F-8D3B72496CEC}" destId="{D4A2E0CD-8059-4605-B78A-36A6E79C6AE1}" srcOrd="0" destOrd="0" presId="urn:microsoft.com/office/officeart/2005/8/layout/orgChart1"/>
    <dgm:cxn modelId="{FEB479AF-0C75-47EE-B5B5-E01EF4BF8271}" type="presParOf" srcId="{D4A2E0CD-8059-4605-B78A-36A6E79C6AE1}" destId="{3EF40631-3130-4562-BF6A-4BE2B080FB30}" srcOrd="0" destOrd="0" presId="urn:microsoft.com/office/officeart/2005/8/layout/orgChart1"/>
    <dgm:cxn modelId="{4E1AA962-C79E-44AF-987C-3F54ED0EFF17}" type="presParOf" srcId="{D4A2E0CD-8059-4605-B78A-36A6E79C6AE1}" destId="{4ACD44C8-D930-4603-AE1C-AD62626C7DAC}" srcOrd="1" destOrd="0" presId="urn:microsoft.com/office/officeart/2005/8/layout/orgChart1"/>
    <dgm:cxn modelId="{3581EE46-C5F8-4212-A260-17B250F15214}" type="presParOf" srcId="{04B480C7-C066-440D-BF5F-8D3B72496CEC}" destId="{D3F2170C-2004-4D90-B771-9D3767C4972B}" srcOrd="1" destOrd="0" presId="urn:microsoft.com/office/officeart/2005/8/layout/orgChart1"/>
    <dgm:cxn modelId="{2DEA157F-6A60-4F58-87A5-9E91CCB502B4}" type="presParOf" srcId="{04B480C7-C066-440D-BF5F-8D3B72496CEC}" destId="{5759CD35-4D68-47B5-A950-E23ED2F051DF}" srcOrd="2" destOrd="0" presId="urn:microsoft.com/office/officeart/2005/8/layout/orgChart1"/>
    <dgm:cxn modelId="{ED6C3A24-D99A-45F5-9398-0EE4189A1C6A}" type="presParOf" srcId="{D9E2EAF9-BA05-4F51-95DF-42F2E2B8789D}" destId="{A17ADFD9-224C-42D7-A3BC-28C0D139F2B1}" srcOrd="2" destOrd="0" presId="urn:microsoft.com/office/officeart/2005/8/layout/orgChart1"/>
    <dgm:cxn modelId="{C821384D-EDF4-4DF5-8660-AAB2C5AC39FD}" type="presParOf" srcId="{D9E2EAF9-BA05-4F51-95DF-42F2E2B8789D}" destId="{BC7D4DA5-E335-4B99-B985-82EDE33F360E}" srcOrd="3" destOrd="0" presId="urn:microsoft.com/office/officeart/2005/8/layout/orgChart1"/>
    <dgm:cxn modelId="{7276A999-688E-4B77-935D-FB0D11B21C86}" type="presParOf" srcId="{BC7D4DA5-E335-4B99-B985-82EDE33F360E}" destId="{230CE4DC-610F-4A91-AE90-2AD07CD386FB}" srcOrd="0" destOrd="0" presId="urn:microsoft.com/office/officeart/2005/8/layout/orgChart1"/>
    <dgm:cxn modelId="{9D0095A0-1AB4-445D-8B0F-C24AA0F2B938}" type="presParOf" srcId="{230CE4DC-610F-4A91-AE90-2AD07CD386FB}" destId="{C2A053F9-98A5-4138-8C4D-49C6CB63CD29}" srcOrd="0" destOrd="0" presId="urn:microsoft.com/office/officeart/2005/8/layout/orgChart1"/>
    <dgm:cxn modelId="{D2CB2141-C1F6-43AA-9CB8-D4D6B30A6B63}" type="presParOf" srcId="{230CE4DC-610F-4A91-AE90-2AD07CD386FB}" destId="{DDBD97FC-9B4B-475D-BEB9-AC526F6DADDA}" srcOrd="1" destOrd="0" presId="urn:microsoft.com/office/officeart/2005/8/layout/orgChart1"/>
    <dgm:cxn modelId="{9D01346E-C12D-4DD9-93AD-8E5F8E64B1CE}" type="presParOf" srcId="{BC7D4DA5-E335-4B99-B985-82EDE33F360E}" destId="{DAA741EF-AC98-4E26-8D35-E688AC8DAE3B}" srcOrd="1" destOrd="0" presId="urn:microsoft.com/office/officeart/2005/8/layout/orgChart1"/>
    <dgm:cxn modelId="{153E9DC7-39B5-4089-843A-D6BEF8986BF6}" type="presParOf" srcId="{BC7D4DA5-E335-4B99-B985-82EDE33F360E}" destId="{A84DB7C4-19B8-493E-AE9A-69214C2807B7}" srcOrd="2" destOrd="0" presId="urn:microsoft.com/office/officeart/2005/8/layout/orgChart1"/>
    <dgm:cxn modelId="{C21FF215-78EB-4E6C-A107-AD8AB8A8D3CB}" type="presParOf" srcId="{D9E2EAF9-BA05-4F51-95DF-42F2E2B8789D}" destId="{9383B86D-1D4F-458F-8370-70EE041BFD11}" srcOrd="4" destOrd="0" presId="urn:microsoft.com/office/officeart/2005/8/layout/orgChart1"/>
    <dgm:cxn modelId="{5416CC9A-07C6-4324-987D-11290E815CB8}" type="presParOf" srcId="{D9E2EAF9-BA05-4F51-95DF-42F2E2B8789D}" destId="{3AFAEBA7-CAC8-4B0F-921A-B5DD1177FE0A}" srcOrd="5" destOrd="0" presId="urn:microsoft.com/office/officeart/2005/8/layout/orgChart1"/>
    <dgm:cxn modelId="{9E6F2FDA-F5FD-44AD-AB66-55ACB8E66F6E}" type="presParOf" srcId="{3AFAEBA7-CAC8-4B0F-921A-B5DD1177FE0A}" destId="{9031AF88-425C-4310-BA43-9F8420577158}" srcOrd="0" destOrd="0" presId="urn:microsoft.com/office/officeart/2005/8/layout/orgChart1"/>
    <dgm:cxn modelId="{4114966C-4727-4638-9BEB-EF2B1313E4A5}" type="presParOf" srcId="{9031AF88-425C-4310-BA43-9F8420577158}" destId="{592C4B17-8397-488F-AEC4-3339FE972F15}" srcOrd="0" destOrd="0" presId="urn:microsoft.com/office/officeart/2005/8/layout/orgChart1"/>
    <dgm:cxn modelId="{757E62D1-2527-428E-B7ED-CD76FEA184D2}" type="presParOf" srcId="{9031AF88-425C-4310-BA43-9F8420577158}" destId="{2B5AF741-287A-4396-8FC4-5691F5478CE3}" srcOrd="1" destOrd="0" presId="urn:microsoft.com/office/officeart/2005/8/layout/orgChart1"/>
    <dgm:cxn modelId="{55C33AC2-070D-481B-8B5E-50A8B26C835B}" type="presParOf" srcId="{3AFAEBA7-CAC8-4B0F-921A-B5DD1177FE0A}" destId="{85E053B0-3DD6-46DC-9764-E227A07DE21D}" srcOrd="1" destOrd="0" presId="urn:microsoft.com/office/officeart/2005/8/layout/orgChart1"/>
    <dgm:cxn modelId="{99D3BBE4-6560-4293-8B17-7CF5708DC616}" type="presParOf" srcId="{3AFAEBA7-CAC8-4B0F-921A-B5DD1177FE0A}" destId="{23604BC4-4718-4328-A218-7E1FF04D3B65}" srcOrd="2" destOrd="0" presId="urn:microsoft.com/office/officeart/2005/8/layout/orgChart1"/>
    <dgm:cxn modelId="{CA6BFAAD-8AAA-4FE0-ACB6-3187A8BDB0F4}" type="presParOf" srcId="{D9E2EAF9-BA05-4F51-95DF-42F2E2B8789D}" destId="{190FDBF2-23AB-42E4-ADF0-BBBD2F3C8947}" srcOrd="6" destOrd="0" presId="urn:microsoft.com/office/officeart/2005/8/layout/orgChart1"/>
    <dgm:cxn modelId="{CD66EEA2-AC1C-4103-AC29-6408EC002D1E}" type="presParOf" srcId="{D9E2EAF9-BA05-4F51-95DF-42F2E2B8789D}" destId="{A05854B6-79BB-4837-B959-21A62A952C2E}" srcOrd="7" destOrd="0" presId="urn:microsoft.com/office/officeart/2005/8/layout/orgChart1"/>
    <dgm:cxn modelId="{14858065-6C69-494B-990A-1E432E024549}" type="presParOf" srcId="{A05854B6-79BB-4837-B959-21A62A952C2E}" destId="{79EECC67-F1DA-4689-AF8E-78A62C8E8E07}" srcOrd="0" destOrd="0" presId="urn:microsoft.com/office/officeart/2005/8/layout/orgChart1"/>
    <dgm:cxn modelId="{FB22F86D-81CC-49DA-9FFE-D62B59A75FD4}" type="presParOf" srcId="{79EECC67-F1DA-4689-AF8E-78A62C8E8E07}" destId="{D59B2680-DD1F-4F07-A3BA-A1367A3B0486}" srcOrd="0" destOrd="0" presId="urn:microsoft.com/office/officeart/2005/8/layout/orgChart1"/>
    <dgm:cxn modelId="{E192ED0A-F197-4567-9C9B-FDF53F3D5CE3}" type="presParOf" srcId="{79EECC67-F1DA-4689-AF8E-78A62C8E8E07}" destId="{859E38CD-785C-49DF-A71B-CC6C20B9303A}" srcOrd="1" destOrd="0" presId="urn:microsoft.com/office/officeart/2005/8/layout/orgChart1"/>
    <dgm:cxn modelId="{3D6DF751-0841-496A-87FD-B61AFF72A722}" type="presParOf" srcId="{A05854B6-79BB-4837-B959-21A62A952C2E}" destId="{B51E227C-DEA2-4968-A035-A5E88B288B93}" srcOrd="1" destOrd="0" presId="urn:microsoft.com/office/officeart/2005/8/layout/orgChart1"/>
    <dgm:cxn modelId="{5C8557AE-482C-453C-940C-D8B753C810DB}" type="presParOf" srcId="{A05854B6-79BB-4837-B959-21A62A952C2E}" destId="{D3187437-00BE-4460-BC02-9645B697857C}" srcOrd="2" destOrd="0" presId="urn:microsoft.com/office/officeart/2005/8/layout/orgChart1"/>
    <dgm:cxn modelId="{FF6ACB94-7725-4015-9D1F-5DC02A721F1C}" type="presParOf" srcId="{D9E2EAF9-BA05-4F51-95DF-42F2E2B8789D}" destId="{04AB1424-7EB2-4C85-A2CB-F69924870B74}" srcOrd="8" destOrd="0" presId="urn:microsoft.com/office/officeart/2005/8/layout/orgChart1"/>
    <dgm:cxn modelId="{271321E5-6525-45FD-BBE1-770DB38FDBA4}" type="presParOf" srcId="{D9E2EAF9-BA05-4F51-95DF-42F2E2B8789D}" destId="{5ACB19D5-C288-4CA6-9F93-5898BD987779}" srcOrd="9" destOrd="0" presId="urn:microsoft.com/office/officeart/2005/8/layout/orgChart1"/>
    <dgm:cxn modelId="{63140EAB-F69A-42EA-80D8-74C2970AD497}" type="presParOf" srcId="{5ACB19D5-C288-4CA6-9F93-5898BD987779}" destId="{941F13E7-71E5-4F9C-90C2-AB711063803D}" srcOrd="0" destOrd="0" presId="urn:microsoft.com/office/officeart/2005/8/layout/orgChart1"/>
    <dgm:cxn modelId="{AA0C27EC-F512-4482-B30C-3C94CA803FF3}" type="presParOf" srcId="{941F13E7-71E5-4F9C-90C2-AB711063803D}" destId="{1CECA656-7CEC-4D09-9B38-07E5C2A8D04D}" srcOrd="0" destOrd="0" presId="urn:microsoft.com/office/officeart/2005/8/layout/orgChart1"/>
    <dgm:cxn modelId="{E9A91CD4-C4FA-470B-9FB4-DD1C8EBDA383}" type="presParOf" srcId="{941F13E7-71E5-4F9C-90C2-AB711063803D}" destId="{6CA63AAB-515A-4502-A530-052D06C24C0E}" srcOrd="1" destOrd="0" presId="urn:microsoft.com/office/officeart/2005/8/layout/orgChart1"/>
    <dgm:cxn modelId="{D69CA765-5999-4A37-9B21-15EC0069E8B9}" type="presParOf" srcId="{5ACB19D5-C288-4CA6-9F93-5898BD987779}" destId="{121A4F23-AC07-4059-8F3A-E8ABB2057F47}" srcOrd="1" destOrd="0" presId="urn:microsoft.com/office/officeart/2005/8/layout/orgChart1"/>
    <dgm:cxn modelId="{57A4E967-816E-4017-AFF8-41413FFA6899}" type="presParOf" srcId="{5ACB19D5-C288-4CA6-9F93-5898BD987779}" destId="{EB195DAE-A3B8-4638-8EDA-66BA4AC923CD}" srcOrd="2" destOrd="0" presId="urn:microsoft.com/office/officeart/2005/8/layout/orgChart1"/>
    <dgm:cxn modelId="{1FEB6AE8-7C28-41AF-AF61-B8B0C547892E}" type="presParOf" srcId="{9E203A66-8704-43CC-9CDA-CAD4844C36EE}" destId="{0D99AAFF-6FD4-4609-8B15-232489855EF3}" srcOrd="2" destOrd="0" presId="urn:microsoft.com/office/officeart/2005/8/layout/orgChart1"/>
    <dgm:cxn modelId="{BCC53934-6BEE-4D92-BDA4-84C1494A620F}" type="presParOf" srcId="{E5AC2D5D-FC87-4C78-B6D0-BFB7272CC946}" destId="{1FB7A81A-EDA1-4D68-A0C8-DE20901F9820}" srcOrd="6" destOrd="0" presId="urn:microsoft.com/office/officeart/2005/8/layout/orgChart1"/>
    <dgm:cxn modelId="{20DE27D4-01EA-42FB-8937-4D716E7B9C03}" type="presParOf" srcId="{E5AC2D5D-FC87-4C78-B6D0-BFB7272CC946}" destId="{DAE3B131-6EDE-4A7F-9F35-2AF1F850122C}" srcOrd="7" destOrd="0" presId="urn:microsoft.com/office/officeart/2005/8/layout/orgChart1"/>
    <dgm:cxn modelId="{C627F8F5-6825-41CC-830C-D3F777876D01}" type="presParOf" srcId="{DAE3B131-6EDE-4A7F-9F35-2AF1F850122C}" destId="{32E0CFDE-DEB9-4F0C-8A94-DC40388F870A}" srcOrd="0" destOrd="0" presId="urn:microsoft.com/office/officeart/2005/8/layout/orgChart1"/>
    <dgm:cxn modelId="{31E9C459-A809-44CB-A468-9D6A87D5F609}" type="presParOf" srcId="{32E0CFDE-DEB9-4F0C-8A94-DC40388F870A}" destId="{46B0D717-8A65-4DEF-AF37-094553E5D5E2}" srcOrd="0" destOrd="0" presId="urn:microsoft.com/office/officeart/2005/8/layout/orgChart1"/>
    <dgm:cxn modelId="{1B488EBE-585B-4299-8F23-8982E7AA963F}" type="presParOf" srcId="{32E0CFDE-DEB9-4F0C-8A94-DC40388F870A}" destId="{1301B5DC-CDBF-48C0-A9E9-429A6A08CCB8}" srcOrd="1" destOrd="0" presId="urn:microsoft.com/office/officeart/2005/8/layout/orgChart1"/>
    <dgm:cxn modelId="{854DCB6E-BED6-4BB2-92ED-A5CB7127EBB7}" type="presParOf" srcId="{DAE3B131-6EDE-4A7F-9F35-2AF1F850122C}" destId="{C2C412B3-B6F9-4D02-AE24-BBBE90D19788}" srcOrd="1" destOrd="0" presId="urn:microsoft.com/office/officeart/2005/8/layout/orgChart1"/>
    <dgm:cxn modelId="{FD050287-81C4-4688-B1AA-50C448C734C6}" type="presParOf" srcId="{C2C412B3-B6F9-4D02-AE24-BBBE90D19788}" destId="{89F11C9C-CFC2-4A07-B330-F19208785748}" srcOrd="0" destOrd="0" presId="urn:microsoft.com/office/officeart/2005/8/layout/orgChart1"/>
    <dgm:cxn modelId="{23FA9190-564F-4200-B469-D0DB19B43889}" type="presParOf" srcId="{C2C412B3-B6F9-4D02-AE24-BBBE90D19788}" destId="{6C374061-F212-42F3-ADEC-825B65969365}" srcOrd="1" destOrd="0" presId="urn:microsoft.com/office/officeart/2005/8/layout/orgChart1"/>
    <dgm:cxn modelId="{E0FF89A3-507D-443F-BBCF-9B351980594F}" type="presParOf" srcId="{6C374061-F212-42F3-ADEC-825B65969365}" destId="{8A9FC719-085B-4088-B37F-EAEF0CD0C89F}" srcOrd="0" destOrd="0" presId="urn:microsoft.com/office/officeart/2005/8/layout/orgChart1"/>
    <dgm:cxn modelId="{C2371108-B74F-4905-817D-FDAB00313156}" type="presParOf" srcId="{8A9FC719-085B-4088-B37F-EAEF0CD0C89F}" destId="{68C6584F-9531-4FB5-9431-56462E991EE8}" srcOrd="0" destOrd="0" presId="urn:microsoft.com/office/officeart/2005/8/layout/orgChart1"/>
    <dgm:cxn modelId="{5D7931D0-CE21-467E-B29D-4175EAA7DC48}" type="presParOf" srcId="{8A9FC719-085B-4088-B37F-EAEF0CD0C89F}" destId="{332B7489-EE00-4D86-A32B-11F461040E3F}" srcOrd="1" destOrd="0" presId="urn:microsoft.com/office/officeart/2005/8/layout/orgChart1"/>
    <dgm:cxn modelId="{42F989EA-C7AB-48B0-B2B3-EC0BBA91D169}" type="presParOf" srcId="{6C374061-F212-42F3-ADEC-825B65969365}" destId="{73BB39D2-D3C9-4A86-B858-098F07FA9412}" srcOrd="1" destOrd="0" presId="urn:microsoft.com/office/officeart/2005/8/layout/orgChart1"/>
    <dgm:cxn modelId="{4BF4A12B-C5D9-4C7D-9F64-64278DF9AC2D}" type="presParOf" srcId="{6C374061-F212-42F3-ADEC-825B65969365}" destId="{EE3A2066-5BA5-4ACA-AB11-0E183287F2DD}" srcOrd="2" destOrd="0" presId="urn:microsoft.com/office/officeart/2005/8/layout/orgChart1"/>
    <dgm:cxn modelId="{36FC3168-A405-4FD3-8B5D-0D4EFF2C4C81}" type="presParOf" srcId="{C2C412B3-B6F9-4D02-AE24-BBBE90D19788}" destId="{3C77EC99-ADC5-4754-8D5E-9D47C2EC5212}" srcOrd="2" destOrd="0" presId="urn:microsoft.com/office/officeart/2005/8/layout/orgChart1"/>
    <dgm:cxn modelId="{62B13317-2523-4136-91F0-86199B068F18}" type="presParOf" srcId="{C2C412B3-B6F9-4D02-AE24-BBBE90D19788}" destId="{9DA9B2A6-9C43-48D8-94E6-854C5DEC8BFC}" srcOrd="3" destOrd="0" presId="urn:microsoft.com/office/officeart/2005/8/layout/orgChart1"/>
    <dgm:cxn modelId="{2D308EB3-21F2-4741-A3D2-5096D0184A2E}" type="presParOf" srcId="{9DA9B2A6-9C43-48D8-94E6-854C5DEC8BFC}" destId="{12BE4019-2B52-4BEE-B038-C6F39E9CE4A1}" srcOrd="0" destOrd="0" presId="urn:microsoft.com/office/officeart/2005/8/layout/orgChart1"/>
    <dgm:cxn modelId="{0F06DEA8-EE4C-45AB-AA64-F82C66B61F75}" type="presParOf" srcId="{12BE4019-2B52-4BEE-B038-C6F39E9CE4A1}" destId="{3D903364-40D7-457A-B09C-5D40035D2A5A}" srcOrd="0" destOrd="0" presId="urn:microsoft.com/office/officeart/2005/8/layout/orgChart1"/>
    <dgm:cxn modelId="{7E411E36-AF4E-432D-A152-9E2BAE0C661E}" type="presParOf" srcId="{12BE4019-2B52-4BEE-B038-C6F39E9CE4A1}" destId="{29873C13-F9D3-48BF-ACEE-F194CBD97D8B}" srcOrd="1" destOrd="0" presId="urn:microsoft.com/office/officeart/2005/8/layout/orgChart1"/>
    <dgm:cxn modelId="{95EE8E7D-DCF9-45C8-ACD3-89F82D284ABC}" type="presParOf" srcId="{9DA9B2A6-9C43-48D8-94E6-854C5DEC8BFC}" destId="{8B787F60-C7EA-4B58-BA33-BB1F2FD9CFF1}" srcOrd="1" destOrd="0" presId="urn:microsoft.com/office/officeart/2005/8/layout/orgChart1"/>
    <dgm:cxn modelId="{CC012442-C58A-454D-819A-D04B2885F447}" type="presParOf" srcId="{9DA9B2A6-9C43-48D8-94E6-854C5DEC8BFC}" destId="{5D9E523E-0D08-4EBD-91EF-FF9F7686A70B}" srcOrd="2" destOrd="0" presId="urn:microsoft.com/office/officeart/2005/8/layout/orgChart1"/>
    <dgm:cxn modelId="{CBD80B37-F396-4138-A6B8-EB0F4223A950}" type="presParOf" srcId="{C2C412B3-B6F9-4D02-AE24-BBBE90D19788}" destId="{7F39A723-F0CF-4053-8AD7-BF0C19FE135C}" srcOrd="4" destOrd="0" presId="urn:microsoft.com/office/officeart/2005/8/layout/orgChart1"/>
    <dgm:cxn modelId="{DA29580C-F0EB-47A3-8D7F-3F9CF7183DCD}" type="presParOf" srcId="{C2C412B3-B6F9-4D02-AE24-BBBE90D19788}" destId="{242618BE-4058-416A-BB4C-7C01566DCDAB}" srcOrd="5" destOrd="0" presId="urn:microsoft.com/office/officeart/2005/8/layout/orgChart1"/>
    <dgm:cxn modelId="{AA021D98-5677-4C48-A9BC-C693E760B21F}" type="presParOf" srcId="{242618BE-4058-416A-BB4C-7C01566DCDAB}" destId="{7F91E16F-94AF-462D-A087-8148F75F5DAC}" srcOrd="0" destOrd="0" presId="urn:microsoft.com/office/officeart/2005/8/layout/orgChart1"/>
    <dgm:cxn modelId="{39956A07-3C33-4CCB-A39F-714F18EE75B4}" type="presParOf" srcId="{7F91E16F-94AF-462D-A087-8148F75F5DAC}" destId="{0445C7BB-64F3-4007-A2FB-ED74C2F998B6}" srcOrd="0" destOrd="0" presId="urn:microsoft.com/office/officeart/2005/8/layout/orgChart1"/>
    <dgm:cxn modelId="{88BFAC26-3C16-4A28-BB65-992BB54F67A7}" type="presParOf" srcId="{7F91E16F-94AF-462D-A087-8148F75F5DAC}" destId="{FA7D23E7-D91D-41AF-AAED-6CDD9D3C12D9}" srcOrd="1" destOrd="0" presId="urn:microsoft.com/office/officeart/2005/8/layout/orgChart1"/>
    <dgm:cxn modelId="{BE974D19-F6EF-46DE-A62A-A5382BE47B31}" type="presParOf" srcId="{242618BE-4058-416A-BB4C-7C01566DCDAB}" destId="{21DAF924-D530-43C5-BF89-7035B34DAA1E}" srcOrd="1" destOrd="0" presId="urn:microsoft.com/office/officeart/2005/8/layout/orgChart1"/>
    <dgm:cxn modelId="{6E431FE1-23BE-4570-B413-44DBE4F73AB4}" type="presParOf" srcId="{242618BE-4058-416A-BB4C-7C01566DCDAB}" destId="{4588DA6D-3E40-4A45-B5BE-B03AEC23819E}" srcOrd="2" destOrd="0" presId="urn:microsoft.com/office/officeart/2005/8/layout/orgChart1"/>
    <dgm:cxn modelId="{33888C92-5AA8-4291-850E-D7877D8F800C}" type="presParOf" srcId="{DAE3B131-6EDE-4A7F-9F35-2AF1F850122C}" destId="{E0F19AA4-7A91-4F26-9D08-A3F200452420}" srcOrd="2" destOrd="0" presId="urn:microsoft.com/office/officeart/2005/8/layout/orgChart1"/>
    <dgm:cxn modelId="{BEF18A99-ABAE-4077-A5EA-E8402516BDD7}" type="presParOf" srcId="{E5AC2D5D-FC87-4C78-B6D0-BFB7272CC946}" destId="{A925FEA7-27DC-40E8-9810-55C0982F6222}" srcOrd="8" destOrd="0" presId="urn:microsoft.com/office/officeart/2005/8/layout/orgChart1"/>
    <dgm:cxn modelId="{DA78D48B-1BD7-4EE4-8D13-4439347EB221}" type="presParOf" srcId="{E5AC2D5D-FC87-4C78-B6D0-BFB7272CC946}" destId="{1FC356C8-6153-4842-984F-40205757E341}" srcOrd="9" destOrd="0" presId="urn:microsoft.com/office/officeart/2005/8/layout/orgChart1"/>
    <dgm:cxn modelId="{FFEA2CFC-9B29-4785-A23A-406223485D2A}" type="presParOf" srcId="{1FC356C8-6153-4842-984F-40205757E341}" destId="{EF3C8639-0DCD-42D5-8C86-D22C57437240}" srcOrd="0" destOrd="0" presId="urn:microsoft.com/office/officeart/2005/8/layout/orgChart1"/>
    <dgm:cxn modelId="{AEE41C16-042C-428C-B02B-59DB4EA02D1D}" type="presParOf" srcId="{EF3C8639-0DCD-42D5-8C86-D22C57437240}" destId="{31A880A3-6A69-4DC8-80DA-E7B3ECB2472F}" srcOrd="0" destOrd="0" presId="urn:microsoft.com/office/officeart/2005/8/layout/orgChart1"/>
    <dgm:cxn modelId="{1A3FF134-360A-47C1-ABFA-C4D78FF24229}" type="presParOf" srcId="{EF3C8639-0DCD-42D5-8C86-D22C57437240}" destId="{74BC26F8-1CC4-4160-9CAB-D7368E6462D7}" srcOrd="1" destOrd="0" presId="urn:microsoft.com/office/officeart/2005/8/layout/orgChart1"/>
    <dgm:cxn modelId="{1B07C031-B7AD-4B37-A1BD-D8E4AB3BA759}" type="presParOf" srcId="{1FC356C8-6153-4842-984F-40205757E341}" destId="{42D2FCE0-DB7F-43D4-B94D-24FC8C08085B}" srcOrd="1" destOrd="0" presId="urn:microsoft.com/office/officeart/2005/8/layout/orgChart1"/>
    <dgm:cxn modelId="{C53F2999-E4D4-461C-ABB0-A29DDA363F21}" type="presParOf" srcId="{42D2FCE0-DB7F-43D4-B94D-24FC8C08085B}" destId="{32925A80-B783-4613-A3BB-84A3B6C644CD}" srcOrd="0" destOrd="0" presId="urn:microsoft.com/office/officeart/2005/8/layout/orgChart1"/>
    <dgm:cxn modelId="{F640EA3B-A4DC-4CC1-B0FA-CBE1852D7AE0}" type="presParOf" srcId="{42D2FCE0-DB7F-43D4-B94D-24FC8C08085B}" destId="{9720B61D-45CE-41EC-8B63-020A33386813}" srcOrd="1" destOrd="0" presId="urn:microsoft.com/office/officeart/2005/8/layout/orgChart1"/>
    <dgm:cxn modelId="{AEA797DA-BCD8-4B56-B2CE-7FA39A4D46B5}" type="presParOf" srcId="{9720B61D-45CE-41EC-8B63-020A33386813}" destId="{4206CD3B-E111-4B84-A37A-665C7A6AF791}" srcOrd="0" destOrd="0" presId="urn:microsoft.com/office/officeart/2005/8/layout/orgChart1"/>
    <dgm:cxn modelId="{8C5A03DA-00F0-4804-B448-980FCFFE4F3D}" type="presParOf" srcId="{4206CD3B-E111-4B84-A37A-665C7A6AF791}" destId="{DF6161C3-AC4B-4A1C-904F-1C3D70B503A5}" srcOrd="0" destOrd="0" presId="urn:microsoft.com/office/officeart/2005/8/layout/orgChart1"/>
    <dgm:cxn modelId="{F3B810AD-F432-42AF-A09A-5126907DD94C}" type="presParOf" srcId="{4206CD3B-E111-4B84-A37A-665C7A6AF791}" destId="{B8D98FC9-5D50-45D7-A662-F0B7F4050F63}" srcOrd="1" destOrd="0" presId="urn:microsoft.com/office/officeart/2005/8/layout/orgChart1"/>
    <dgm:cxn modelId="{C9CB7D61-B490-4D12-9CF1-B7864D9F3FFA}" type="presParOf" srcId="{9720B61D-45CE-41EC-8B63-020A33386813}" destId="{6FBDA352-192C-4886-BE03-65FF2FBD7C34}" srcOrd="1" destOrd="0" presId="urn:microsoft.com/office/officeart/2005/8/layout/orgChart1"/>
    <dgm:cxn modelId="{02BF0D4F-EB78-4683-A267-57A096EB74FE}" type="presParOf" srcId="{9720B61D-45CE-41EC-8B63-020A33386813}" destId="{188F69E6-DEF5-441F-9751-F517D755FE0C}" srcOrd="2" destOrd="0" presId="urn:microsoft.com/office/officeart/2005/8/layout/orgChart1"/>
    <dgm:cxn modelId="{AE4EB188-FCF9-4F5B-9798-6C53D817A925}" type="presParOf" srcId="{42D2FCE0-DB7F-43D4-B94D-24FC8C08085B}" destId="{71DA1FB1-790C-4EEE-A19E-0CCB1AC75042}" srcOrd="2" destOrd="0" presId="urn:microsoft.com/office/officeart/2005/8/layout/orgChart1"/>
    <dgm:cxn modelId="{C0D488E6-2861-4729-B890-A53CFD5EAF15}" type="presParOf" srcId="{42D2FCE0-DB7F-43D4-B94D-24FC8C08085B}" destId="{2858CD00-B0A5-4A0D-9F56-43DC0D17EEF0}" srcOrd="3" destOrd="0" presId="urn:microsoft.com/office/officeart/2005/8/layout/orgChart1"/>
    <dgm:cxn modelId="{BECA8EE4-2E2A-4E29-920E-764AE001848E}" type="presParOf" srcId="{2858CD00-B0A5-4A0D-9F56-43DC0D17EEF0}" destId="{D9751D9D-D30F-4BA1-B776-6EA588F6B196}" srcOrd="0" destOrd="0" presId="urn:microsoft.com/office/officeart/2005/8/layout/orgChart1"/>
    <dgm:cxn modelId="{0784A8FD-48BD-4D74-B62C-F1924647BBBA}" type="presParOf" srcId="{D9751D9D-D30F-4BA1-B776-6EA588F6B196}" destId="{897A7CB4-2263-4D39-87D3-818BE3B484E7}" srcOrd="0" destOrd="0" presId="urn:microsoft.com/office/officeart/2005/8/layout/orgChart1"/>
    <dgm:cxn modelId="{2372955B-20E1-4886-8D5B-5F2551808829}" type="presParOf" srcId="{D9751D9D-D30F-4BA1-B776-6EA588F6B196}" destId="{287F2F2C-15A4-4A7C-96A1-62ABEEFD1164}" srcOrd="1" destOrd="0" presId="urn:microsoft.com/office/officeart/2005/8/layout/orgChart1"/>
    <dgm:cxn modelId="{C68A0265-E634-49BA-89EF-EC656A8AE991}" type="presParOf" srcId="{2858CD00-B0A5-4A0D-9F56-43DC0D17EEF0}" destId="{B0140A38-6DEB-4CA5-A881-111147DA24DC}" srcOrd="1" destOrd="0" presId="urn:microsoft.com/office/officeart/2005/8/layout/orgChart1"/>
    <dgm:cxn modelId="{14F7D356-D227-464C-9343-67617CC46C59}" type="presParOf" srcId="{2858CD00-B0A5-4A0D-9F56-43DC0D17EEF0}" destId="{333EBF24-83FE-4B41-8C1C-246686CB0FAD}" srcOrd="2" destOrd="0" presId="urn:microsoft.com/office/officeart/2005/8/layout/orgChart1"/>
    <dgm:cxn modelId="{1367AD93-D2AC-4EB9-AFBD-8F2F2D75D4BD}" type="presParOf" srcId="{42D2FCE0-DB7F-43D4-B94D-24FC8C08085B}" destId="{9047C036-4DF1-4852-831C-7FCD54EC4A91}" srcOrd="4" destOrd="0" presId="urn:microsoft.com/office/officeart/2005/8/layout/orgChart1"/>
    <dgm:cxn modelId="{41F2FE77-2FA0-492A-8579-BFE9A052656F}" type="presParOf" srcId="{42D2FCE0-DB7F-43D4-B94D-24FC8C08085B}" destId="{36925513-63F5-4B7B-AD2B-F4306135B763}" srcOrd="5" destOrd="0" presId="urn:microsoft.com/office/officeart/2005/8/layout/orgChart1"/>
    <dgm:cxn modelId="{86F861E0-E7AF-47D9-947F-13444A629618}" type="presParOf" srcId="{36925513-63F5-4B7B-AD2B-F4306135B763}" destId="{B7775709-06FC-4F55-A7AB-645E19CB4562}" srcOrd="0" destOrd="0" presId="urn:microsoft.com/office/officeart/2005/8/layout/orgChart1"/>
    <dgm:cxn modelId="{E14ECE68-E633-4615-BE25-9163060DB00A}" type="presParOf" srcId="{B7775709-06FC-4F55-A7AB-645E19CB4562}" destId="{9675CBF2-927D-4CCE-B468-0108742BAD02}" srcOrd="0" destOrd="0" presId="urn:microsoft.com/office/officeart/2005/8/layout/orgChart1"/>
    <dgm:cxn modelId="{2D11C9E8-50DE-4848-B9F3-D8C1247EDB1B}" type="presParOf" srcId="{B7775709-06FC-4F55-A7AB-645E19CB4562}" destId="{221CCC83-98EB-4D7A-A610-8657071596BB}" srcOrd="1" destOrd="0" presId="urn:microsoft.com/office/officeart/2005/8/layout/orgChart1"/>
    <dgm:cxn modelId="{743EC14F-B9DB-4447-9AC5-F8F48F98190E}" type="presParOf" srcId="{36925513-63F5-4B7B-AD2B-F4306135B763}" destId="{5DBE754B-F9AD-484A-AC3F-7AB446C383BB}" srcOrd="1" destOrd="0" presId="urn:microsoft.com/office/officeart/2005/8/layout/orgChart1"/>
    <dgm:cxn modelId="{F8CCF4F4-273B-4A40-9F1D-7F24070F255B}" type="presParOf" srcId="{36925513-63F5-4B7B-AD2B-F4306135B763}" destId="{39CD7ADB-75BD-417D-AB02-A85228C54D4D}" srcOrd="2" destOrd="0" presId="urn:microsoft.com/office/officeart/2005/8/layout/orgChart1"/>
    <dgm:cxn modelId="{F3A025D1-E70B-4603-BA89-4DD7658352B4}" type="presParOf" srcId="{1FC356C8-6153-4842-984F-40205757E341}" destId="{7DD3C690-C539-4CE5-9712-3A34A155E0C9}" srcOrd="2" destOrd="0" presId="urn:microsoft.com/office/officeart/2005/8/layout/orgChart1"/>
    <dgm:cxn modelId="{ADD07B46-1427-4775-8479-8ED80F9F88D6}" type="presParOf" srcId="{E5AC2D5D-FC87-4C78-B6D0-BFB7272CC946}" destId="{4B06B56F-704D-42B3-9869-8C65F43742B0}" srcOrd="10" destOrd="0" presId="urn:microsoft.com/office/officeart/2005/8/layout/orgChart1"/>
    <dgm:cxn modelId="{12F7C5CE-CE63-4285-AB78-CC6D8FA2D482}" type="presParOf" srcId="{E5AC2D5D-FC87-4C78-B6D0-BFB7272CC946}" destId="{0CF336BF-72B0-4C5A-B59F-8C59AFFC3940}" srcOrd="11" destOrd="0" presId="urn:microsoft.com/office/officeart/2005/8/layout/orgChart1"/>
    <dgm:cxn modelId="{E2C619EF-5AF8-48F8-B504-2D9384ED07FC}" type="presParOf" srcId="{0CF336BF-72B0-4C5A-B59F-8C59AFFC3940}" destId="{4FFF5C9F-8271-4C73-ACCE-62340C68A26A}" srcOrd="0" destOrd="0" presId="urn:microsoft.com/office/officeart/2005/8/layout/orgChart1"/>
    <dgm:cxn modelId="{3C1873CA-78E7-4FA2-8AA8-DB69C48EB5E4}" type="presParOf" srcId="{4FFF5C9F-8271-4C73-ACCE-62340C68A26A}" destId="{38B992DF-E190-441E-98A4-5C88EB39D9CA}" srcOrd="0" destOrd="0" presId="urn:microsoft.com/office/officeart/2005/8/layout/orgChart1"/>
    <dgm:cxn modelId="{4DA4CCED-F318-4AED-A258-59CAAA80F879}" type="presParOf" srcId="{4FFF5C9F-8271-4C73-ACCE-62340C68A26A}" destId="{5FBEF685-6B9F-48CC-AEAB-7C35D7D6DECA}" srcOrd="1" destOrd="0" presId="urn:microsoft.com/office/officeart/2005/8/layout/orgChart1"/>
    <dgm:cxn modelId="{C181FC1F-CC88-40FD-8346-C12B451462EF}" type="presParOf" srcId="{0CF336BF-72B0-4C5A-B59F-8C59AFFC3940}" destId="{1B4896BB-726D-4E64-893A-F4AC1DBE66DF}" srcOrd="1" destOrd="0" presId="urn:microsoft.com/office/officeart/2005/8/layout/orgChart1"/>
    <dgm:cxn modelId="{7EE2BF4F-499C-4B24-AF7B-F929FB13C475}" type="presParOf" srcId="{1B4896BB-726D-4E64-893A-F4AC1DBE66DF}" destId="{B07C1C70-EB67-42E4-A19F-7F1CB8A6D1A6}" srcOrd="0" destOrd="0" presId="urn:microsoft.com/office/officeart/2005/8/layout/orgChart1"/>
    <dgm:cxn modelId="{4A3FA4E4-D53C-46E0-9BE0-69AFADBB9790}" type="presParOf" srcId="{1B4896BB-726D-4E64-893A-F4AC1DBE66DF}" destId="{81CD0122-20CC-48E7-BFAC-57E9617FA0CD}" srcOrd="1" destOrd="0" presId="urn:microsoft.com/office/officeart/2005/8/layout/orgChart1"/>
    <dgm:cxn modelId="{42304070-BA5C-4E70-9164-DC48954D17BE}" type="presParOf" srcId="{81CD0122-20CC-48E7-BFAC-57E9617FA0CD}" destId="{D818BC43-D857-4402-9A43-5515D0AFF99E}" srcOrd="0" destOrd="0" presId="urn:microsoft.com/office/officeart/2005/8/layout/orgChart1"/>
    <dgm:cxn modelId="{0C962525-55FD-4241-B0F3-3E9C73F3F48F}" type="presParOf" srcId="{D818BC43-D857-4402-9A43-5515D0AFF99E}" destId="{1EDACEE1-26D9-439D-9AA5-BA9F58809AA2}" srcOrd="0" destOrd="0" presId="urn:microsoft.com/office/officeart/2005/8/layout/orgChart1"/>
    <dgm:cxn modelId="{F5B09437-F34E-479D-8D45-B6434C912FBA}" type="presParOf" srcId="{D818BC43-D857-4402-9A43-5515D0AFF99E}" destId="{825993FA-E57B-4204-BA29-0219F241D0B8}" srcOrd="1" destOrd="0" presId="urn:microsoft.com/office/officeart/2005/8/layout/orgChart1"/>
    <dgm:cxn modelId="{A1C5F325-6137-459C-87B6-99B6A46126C5}" type="presParOf" srcId="{81CD0122-20CC-48E7-BFAC-57E9617FA0CD}" destId="{E1E4D7C4-F0B0-421D-84B8-21EDEB07A834}" srcOrd="1" destOrd="0" presId="urn:microsoft.com/office/officeart/2005/8/layout/orgChart1"/>
    <dgm:cxn modelId="{7BD7E830-71DC-4BA4-A714-31E7C79D3EAF}" type="presParOf" srcId="{81CD0122-20CC-48E7-BFAC-57E9617FA0CD}" destId="{B6DEACA6-0940-4D44-9B25-0F1D5425DE66}" srcOrd="2" destOrd="0" presId="urn:microsoft.com/office/officeart/2005/8/layout/orgChart1"/>
    <dgm:cxn modelId="{99AC8A35-10B2-4D93-835A-B0E7D4431511}" type="presParOf" srcId="{1B4896BB-726D-4E64-893A-F4AC1DBE66DF}" destId="{32602FAB-A49C-49B2-A346-70772165D295}" srcOrd="2" destOrd="0" presId="urn:microsoft.com/office/officeart/2005/8/layout/orgChart1"/>
    <dgm:cxn modelId="{89735A41-00F8-426A-AF5C-451F4EAB87E9}" type="presParOf" srcId="{1B4896BB-726D-4E64-893A-F4AC1DBE66DF}" destId="{5886D4BD-830B-4B23-924B-DA7BBD7454E0}" srcOrd="3" destOrd="0" presId="urn:microsoft.com/office/officeart/2005/8/layout/orgChart1"/>
    <dgm:cxn modelId="{B3DBF00B-6D23-40F1-B82B-B90FC01C1BF4}" type="presParOf" srcId="{5886D4BD-830B-4B23-924B-DA7BBD7454E0}" destId="{511D60D2-4923-4DF4-B9BD-E7BBEF2D5E6A}" srcOrd="0" destOrd="0" presId="urn:microsoft.com/office/officeart/2005/8/layout/orgChart1"/>
    <dgm:cxn modelId="{764E2FD0-4D5C-4021-8FE7-B8ABCD97F1C5}" type="presParOf" srcId="{511D60D2-4923-4DF4-B9BD-E7BBEF2D5E6A}" destId="{51927FEF-F960-403C-8FF6-7298667573E0}" srcOrd="0" destOrd="0" presId="urn:microsoft.com/office/officeart/2005/8/layout/orgChart1"/>
    <dgm:cxn modelId="{368C11B0-121D-4E67-91C2-60F2D59D4F1C}" type="presParOf" srcId="{511D60D2-4923-4DF4-B9BD-E7BBEF2D5E6A}" destId="{6936A6BB-E578-4D2B-99ED-4F550084DA78}" srcOrd="1" destOrd="0" presId="urn:microsoft.com/office/officeart/2005/8/layout/orgChart1"/>
    <dgm:cxn modelId="{1B2E6B9B-7AF9-48CF-BD6D-E02F1960AEC3}" type="presParOf" srcId="{5886D4BD-830B-4B23-924B-DA7BBD7454E0}" destId="{F63A4783-B319-4C19-8B4E-F4F94DF64449}" srcOrd="1" destOrd="0" presId="urn:microsoft.com/office/officeart/2005/8/layout/orgChart1"/>
    <dgm:cxn modelId="{74040D74-8D6D-4F44-8C3D-13D004BA8CA3}" type="presParOf" srcId="{5886D4BD-830B-4B23-924B-DA7BBD7454E0}" destId="{7231859A-4541-4680-8826-17282FA0C510}" srcOrd="2" destOrd="0" presId="urn:microsoft.com/office/officeart/2005/8/layout/orgChart1"/>
    <dgm:cxn modelId="{57BEE3F2-32E4-413D-87C9-3E080EE52451}" type="presParOf" srcId="{1B4896BB-726D-4E64-893A-F4AC1DBE66DF}" destId="{0629F1D3-B062-4603-B024-FCF083A4345C}" srcOrd="4" destOrd="0" presId="urn:microsoft.com/office/officeart/2005/8/layout/orgChart1"/>
    <dgm:cxn modelId="{23166C61-CCED-4694-9C5F-FAE3F5FEFDF6}" type="presParOf" srcId="{1B4896BB-726D-4E64-893A-F4AC1DBE66DF}" destId="{78243C34-18D3-4605-9E8C-1BDB2A68F29D}" srcOrd="5" destOrd="0" presId="urn:microsoft.com/office/officeart/2005/8/layout/orgChart1"/>
    <dgm:cxn modelId="{1356E01B-4FB8-476D-B4B1-6EF4308B7A00}" type="presParOf" srcId="{78243C34-18D3-4605-9E8C-1BDB2A68F29D}" destId="{87E39228-8177-495F-B06D-B897766609B6}" srcOrd="0" destOrd="0" presId="urn:microsoft.com/office/officeart/2005/8/layout/orgChart1"/>
    <dgm:cxn modelId="{541FF9E2-51B9-4B14-816A-34A774A8B0C3}" type="presParOf" srcId="{87E39228-8177-495F-B06D-B897766609B6}" destId="{85825CC4-D338-4B5B-B885-237DADCEEEF3}" srcOrd="0" destOrd="0" presId="urn:microsoft.com/office/officeart/2005/8/layout/orgChart1"/>
    <dgm:cxn modelId="{05C5CFB3-7F7A-46B8-B735-7768DCEE6AA2}" type="presParOf" srcId="{87E39228-8177-495F-B06D-B897766609B6}" destId="{9CFC9730-3350-4F26-9FFE-66F988E21D75}" srcOrd="1" destOrd="0" presId="urn:microsoft.com/office/officeart/2005/8/layout/orgChart1"/>
    <dgm:cxn modelId="{3AAEFDA1-1CC4-4DE8-98A3-AF4047F1FACD}" type="presParOf" srcId="{78243C34-18D3-4605-9E8C-1BDB2A68F29D}" destId="{0D525F8C-A049-4BD4-ACE4-32CA370C4067}" srcOrd="1" destOrd="0" presId="urn:microsoft.com/office/officeart/2005/8/layout/orgChart1"/>
    <dgm:cxn modelId="{BCDF044C-7AC8-4B47-B0F4-6FBA12F4D1B3}" type="presParOf" srcId="{78243C34-18D3-4605-9E8C-1BDB2A68F29D}" destId="{467F2898-2141-4C5A-9793-555938E50CEA}" srcOrd="2" destOrd="0" presId="urn:microsoft.com/office/officeart/2005/8/layout/orgChart1"/>
    <dgm:cxn modelId="{A606B4B5-359D-495C-83B3-5C7A44784E1B}" type="presParOf" srcId="{1B4896BB-726D-4E64-893A-F4AC1DBE66DF}" destId="{E67497C8-E0DF-4CBD-9649-C28B4E3924D5}" srcOrd="6" destOrd="0" presId="urn:microsoft.com/office/officeart/2005/8/layout/orgChart1"/>
    <dgm:cxn modelId="{2E1397E9-1969-446E-8380-2E032987590C}" type="presParOf" srcId="{1B4896BB-726D-4E64-893A-F4AC1DBE66DF}" destId="{CD015D40-197F-416E-9361-83EE19380121}" srcOrd="7" destOrd="0" presId="urn:microsoft.com/office/officeart/2005/8/layout/orgChart1"/>
    <dgm:cxn modelId="{9D5F0071-F426-4D12-8821-1FFD561B3816}" type="presParOf" srcId="{CD015D40-197F-416E-9361-83EE19380121}" destId="{574AF6CD-D224-472F-9BBD-FD723751ECDF}" srcOrd="0" destOrd="0" presId="urn:microsoft.com/office/officeart/2005/8/layout/orgChart1"/>
    <dgm:cxn modelId="{92FF7908-D640-49D4-A8B4-7A213C6904CB}" type="presParOf" srcId="{574AF6CD-D224-472F-9BBD-FD723751ECDF}" destId="{0FFE2401-0322-4EB3-AB78-023FE628001E}" srcOrd="0" destOrd="0" presId="urn:microsoft.com/office/officeart/2005/8/layout/orgChart1"/>
    <dgm:cxn modelId="{1B6A6AB8-A293-444C-A649-DBC65B312069}" type="presParOf" srcId="{574AF6CD-D224-472F-9BBD-FD723751ECDF}" destId="{DCDE3312-EC64-447D-ABB7-2AB0F0691A2A}" srcOrd="1" destOrd="0" presId="urn:microsoft.com/office/officeart/2005/8/layout/orgChart1"/>
    <dgm:cxn modelId="{51623313-C689-466A-80BD-91E44A244D26}" type="presParOf" srcId="{CD015D40-197F-416E-9361-83EE19380121}" destId="{F77C0B24-1C0D-47B5-A37B-656D3607B353}" srcOrd="1" destOrd="0" presId="urn:microsoft.com/office/officeart/2005/8/layout/orgChart1"/>
    <dgm:cxn modelId="{75695B6C-EE13-43BA-B148-43FA5E8EF2D6}" type="presParOf" srcId="{CD015D40-197F-416E-9361-83EE19380121}" destId="{8A17CB47-F7DD-45E9-B39A-854CF89246EB}" srcOrd="2" destOrd="0" presId="urn:microsoft.com/office/officeart/2005/8/layout/orgChart1"/>
    <dgm:cxn modelId="{F0E0028C-8AE2-44FB-8C36-4AA4851772C6}" type="presParOf" srcId="{1B4896BB-726D-4E64-893A-F4AC1DBE66DF}" destId="{7F16C016-82C4-4B55-A488-4CD7D4EE89E9}" srcOrd="8" destOrd="0" presId="urn:microsoft.com/office/officeart/2005/8/layout/orgChart1"/>
    <dgm:cxn modelId="{C2700DBE-1F4B-44D5-8C1C-AD60E38FC36D}" type="presParOf" srcId="{1B4896BB-726D-4E64-893A-F4AC1DBE66DF}" destId="{4BB8A7E3-42F7-4CDA-A93E-3D453AABEFEA}" srcOrd="9" destOrd="0" presId="urn:microsoft.com/office/officeart/2005/8/layout/orgChart1"/>
    <dgm:cxn modelId="{A752F14D-5E80-4020-B197-0B0990B17771}" type="presParOf" srcId="{4BB8A7E3-42F7-4CDA-A93E-3D453AABEFEA}" destId="{75807976-FBE7-43BE-ACAC-02D5B3E7E87A}" srcOrd="0" destOrd="0" presId="urn:microsoft.com/office/officeart/2005/8/layout/orgChart1"/>
    <dgm:cxn modelId="{AA9F45B7-6F31-4D9E-9DE8-60946F550AB0}" type="presParOf" srcId="{75807976-FBE7-43BE-ACAC-02D5B3E7E87A}" destId="{C9A6C1AE-AD92-4A9C-B25B-54EE0DC5AF0C}" srcOrd="0" destOrd="0" presId="urn:microsoft.com/office/officeart/2005/8/layout/orgChart1"/>
    <dgm:cxn modelId="{1199A060-CF31-4582-9979-C38C1E713EA0}" type="presParOf" srcId="{75807976-FBE7-43BE-ACAC-02D5B3E7E87A}" destId="{1E389874-A432-4859-86D5-B1EAFB1F15E0}" srcOrd="1" destOrd="0" presId="urn:microsoft.com/office/officeart/2005/8/layout/orgChart1"/>
    <dgm:cxn modelId="{7909DA8B-09D8-4414-8D1C-E28C5789EE8E}" type="presParOf" srcId="{4BB8A7E3-42F7-4CDA-A93E-3D453AABEFEA}" destId="{A020E9A3-517E-4D13-A989-A7491F17838F}" srcOrd="1" destOrd="0" presId="urn:microsoft.com/office/officeart/2005/8/layout/orgChart1"/>
    <dgm:cxn modelId="{C024F1D9-7B99-46C5-AD1F-7F692938450E}" type="presParOf" srcId="{4BB8A7E3-42F7-4CDA-A93E-3D453AABEFEA}" destId="{2B6C085A-113D-4890-991D-6E885BBF93B8}" srcOrd="2" destOrd="0" presId="urn:microsoft.com/office/officeart/2005/8/layout/orgChart1"/>
    <dgm:cxn modelId="{8BC16002-A33F-4E51-B3BE-38A8372B3AC6}" type="presParOf" srcId="{0CF336BF-72B0-4C5A-B59F-8C59AFFC3940}" destId="{357B6C82-EDDE-42F3-AC93-551CEA0A8168}" srcOrd="2" destOrd="0" presId="urn:microsoft.com/office/officeart/2005/8/layout/orgChart1"/>
    <dgm:cxn modelId="{400AB51F-3DC2-4A3C-96D8-7F3E0DD3B699}" type="presParOf" srcId="{E5AC2D5D-FC87-4C78-B6D0-BFB7272CC946}" destId="{62ED2D3B-88F9-4B9B-B19F-7CDB3FC2716C}" srcOrd="12" destOrd="0" presId="urn:microsoft.com/office/officeart/2005/8/layout/orgChart1"/>
    <dgm:cxn modelId="{CCCC1F39-6998-49B1-B074-3065DFF9E7C7}" type="presParOf" srcId="{E5AC2D5D-FC87-4C78-B6D0-BFB7272CC946}" destId="{FE07EE88-3FC1-4958-898E-087B331701D1}" srcOrd="13" destOrd="0" presId="urn:microsoft.com/office/officeart/2005/8/layout/orgChart1"/>
    <dgm:cxn modelId="{B3ABB796-1234-4CE0-BDAB-374F0F0B8C70}" type="presParOf" srcId="{FE07EE88-3FC1-4958-898E-087B331701D1}" destId="{A8B7A8EF-54D2-446B-BF9F-D0C5E37EEF92}" srcOrd="0" destOrd="0" presId="urn:microsoft.com/office/officeart/2005/8/layout/orgChart1"/>
    <dgm:cxn modelId="{E454A42F-7EC2-43FA-A229-3F4A58CA786E}" type="presParOf" srcId="{A8B7A8EF-54D2-446B-BF9F-D0C5E37EEF92}" destId="{CE3EE802-707D-4862-A760-049B6E812794}" srcOrd="0" destOrd="0" presId="urn:microsoft.com/office/officeart/2005/8/layout/orgChart1"/>
    <dgm:cxn modelId="{186A62AC-F897-4DCE-A306-4A17E14A88B0}" type="presParOf" srcId="{A8B7A8EF-54D2-446B-BF9F-D0C5E37EEF92}" destId="{15134136-7560-4115-9FEE-5D73971B6FFE}" srcOrd="1" destOrd="0" presId="urn:microsoft.com/office/officeart/2005/8/layout/orgChart1"/>
    <dgm:cxn modelId="{72D8FE29-EC0B-4371-AFAD-9F87AFDEEA87}" type="presParOf" srcId="{FE07EE88-3FC1-4958-898E-087B331701D1}" destId="{0E766999-0A4B-488E-BE62-454A2B233419}" srcOrd="1" destOrd="0" presId="urn:microsoft.com/office/officeart/2005/8/layout/orgChart1"/>
    <dgm:cxn modelId="{A74807C3-6596-439A-A6F0-E2010C858A30}" type="presParOf" srcId="{0E766999-0A4B-488E-BE62-454A2B233419}" destId="{6F954BB3-E856-4E57-9E51-73944CA41D34}" srcOrd="0" destOrd="0" presId="urn:microsoft.com/office/officeart/2005/8/layout/orgChart1"/>
    <dgm:cxn modelId="{D124B400-6C79-4613-8EE7-F246679CC962}" type="presParOf" srcId="{0E766999-0A4B-488E-BE62-454A2B233419}" destId="{CCBDA54B-6D4A-4851-B6D8-EBA0A3799C1D}" srcOrd="1" destOrd="0" presId="urn:microsoft.com/office/officeart/2005/8/layout/orgChart1"/>
    <dgm:cxn modelId="{F5E2A4B0-79E4-430C-8904-248CD0D466DD}" type="presParOf" srcId="{CCBDA54B-6D4A-4851-B6D8-EBA0A3799C1D}" destId="{5693FF30-6EBF-4CF0-BF9A-205093913FE5}" srcOrd="0" destOrd="0" presId="urn:microsoft.com/office/officeart/2005/8/layout/orgChart1"/>
    <dgm:cxn modelId="{0BB372D0-97C0-4BA1-9770-15E2C726E5D7}" type="presParOf" srcId="{5693FF30-6EBF-4CF0-BF9A-205093913FE5}" destId="{61EC5955-BD3F-473C-95A7-0F639E2AE970}" srcOrd="0" destOrd="0" presId="urn:microsoft.com/office/officeart/2005/8/layout/orgChart1"/>
    <dgm:cxn modelId="{A330C807-867B-431D-A695-A73E7D3B9F89}" type="presParOf" srcId="{5693FF30-6EBF-4CF0-BF9A-205093913FE5}" destId="{61C37F0B-4FCE-49A1-B4E2-8B95939EF7F6}" srcOrd="1" destOrd="0" presId="urn:microsoft.com/office/officeart/2005/8/layout/orgChart1"/>
    <dgm:cxn modelId="{9265DF79-D53A-46B7-A10F-DD3AA0213009}" type="presParOf" srcId="{CCBDA54B-6D4A-4851-B6D8-EBA0A3799C1D}" destId="{DF09AFBD-C00A-40E9-95A1-27D346142AC4}" srcOrd="1" destOrd="0" presId="urn:microsoft.com/office/officeart/2005/8/layout/orgChart1"/>
    <dgm:cxn modelId="{F499F1D8-7B96-44DA-B7A9-BC5E2C2A4B36}" type="presParOf" srcId="{CCBDA54B-6D4A-4851-B6D8-EBA0A3799C1D}" destId="{88573E6E-67B9-49B8-8EC9-C02818D9C12C}" srcOrd="2" destOrd="0" presId="urn:microsoft.com/office/officeart/2005/8/layout/orgChart1"/>
    <dgm:cxn modelId="{16AF8383-0415-4A62-AD4F-A3F2C09B4B5D}" type="presParOf" srcId="{0E766999-0A4B-488E-BE62-454A2B233419}" destId="{11CFD996-16C8-4E09-8327-3FDFAE7837E1}" srcOrd="2" destOrd="0" presId="urn:microsoft.com/office/officeart/2005/8/layout/orgChart1"/>
    <dgm:cxn modelId="{C00307E7-7353-43BF-8525-D0D078F8F4B8}" type="presParOf" srcId="{0E766999-0A4B-488E-BE62-454A2B233419}" destId="{D3375034-9D29-417F-80AA-D619B7AF0546}" srcOrd="3" destOrd="0" presId="urn:microsoft.com/office/officeart/2005/8/layout/orgChart1"/>
    <dgm:cxn modelId="{9C749FFB-68B2-4FAB-A0F4-65D1712655E0}" type="presParOf" srcId="{D3375034-9D29-417F-80AA-D619B7AF0546}" destId="{A1D4023A-724F-4757-96E2-EFF57BDB99FA}" srcOrd="0" destOrd="0" presId="urn:microsoft.com/office/officeart/2005/8/layout/orgChart1"/>
    <dgm:cxn modelId="{D200C0DF-2B2F-4737-AC46-8B26C97A7EE9}" type="presParOf" srcId="{A1D4023A-724F-4757-96E2-EFF57BDB99FA}" destId="{88A841DA-7415-4B56-BC33-BFE07AA1366B}" srcOrd="0" destOrd="0" presId="urn:microsoft.com/office/officeart/2005/8/layout/orgChart1"/>
    <dgm:cxn modelId="{E7AF8DA1-B935-4FC2-AB23-7F7A31DF3DBF}" type="presParOf" srcId="{A1D4023A-724F-4757-96E2-EFF57BDB99FA}" destId="{2AE95937-2597-498D-BA13-D62802D15296}" srcOrd="1" destOrd="0" presId="urn:microsoft.com/office/officeart/2005/8/layout/orgChart1"/>
    <dgm:cxn modelId="{7054DDE4-2262-4380-A4FA-2C97C82AAEC7}" type="presParOf" srcId="{D3375034-9D29-417F-80AA-D619B7AF0546}" destId="{2D4D4C6E-CD96-44AC-A25A-7429A31B4643}" srcOrd="1" destOrd="0" presId="urn:microsoft.com/office/officeart/2005/8/layout/orgChart1"/>
    <dgm:cxn modelId="{97F58D56-9142-470E-ACD8-96FD2BE2068A}" type="presParOf" srcId="{D3375034-9D29-417F-80AA-D619B7AF0546}" destId="{AEEC2A1D-A716-47FB-B079-C60CD29DC9C7}" srcOrd="2" destOrd="0" presId="urn:microsoft.com/office/officeart/2005/8/layout/orgChart1"/>
    <dgm:cxn modelId="{BCE185A3-3E34-4F4D-900C-EFFB5DA81F94}" type="presParOf" srcId="{0E766999-0A4B-488E-BE62-454A2B233419}" destId="{C1788A79-D2A4-4FA1-9771-119B405D188B}" srcOrd="4" destOrd="0" presId="urn:microsoft.com/office/officeart/2005/8/layout/orgChart1"/>
    <dgm:cxn modelId="{370F2560-BDDA-40A1-B47C-073BF397FE6E}" type="presParOf" srcId="{0E766999-0A4B-488E-BE62-454A2B233419}" destId="{EC664495-B24D-413B-8576-24CF9E3D7864}" srcOrd="5" destOrd="0" presId="urn:microsoft.com/office/officeart/2005/8/layout/orgChart1"/>
    <dgm:cxn modelId="{3BA420F9-917B-4F1B-9944-45ED6B1EE740}" type="presParOf" srcId="{EC664495-B24D-413B-8576-24CF9E3D7864}" destId="{3C94BB2E-4882-4EF5-95DE-860F0297A8B2}" srcOrd="0" destOrd="0" presId="urn:microsoft.com/office/officeart/2005/8/layout/orgChart1"/>
    <dgm:cxn modelId="{7F0DE642-010B-4CE3-A916-DCA83ACF7851}" type="presParOf" srcId="{3C94BB2E-4882-4EF5-95DE-860F0297A8B2}" destId="{E68AE939-0F71-4B5A-AAE9-1AF1CEE9979C}" srcOrd="0" destOrd="0" presId="urn:microsoft.com/office/officeart/2005/8/layout/orgChart1"/>
    <dgm:cxn modelId="{B07B0E7E-3759-4D18-8889-09124BDE3C1E}" type="presParOf" srcId="{3C94BB2E-4882-4EF5-95DE-860F0297A8B2}" destId="{F689D8EB-7FE2-4F29-B2EA-ABAB25902F9E}" srcOrd="1" destOrd="0" presId="urn:microsoft.com/office/officeart/2005/8/layout/orgChart1"/>
    <dgm:cxn modelId="{B650C490-F9CB-4C48-BCF5-068B221A3E27}" type="presParOf" srcId="{EC664495-B24D-413B-8576-24CF9E3D7864}" destId="{F8939527-6DA1-4D2B-9FBA-42565EFE8385}" srcOrd="1" destOrd="0" presId="urn:microsoft.com/office/officeart/2005/8/layout/orgChart1"/>
    <dgm:cxn modelId="{4F30689F-22D2-4878-B159-556A7DB3E3AA}" type="presParOf" srcId="{EC664495-B24D-413B-8576-24CF9E3D7864}" destId="{C56F7E95-7413-40C7-9513-0D81796F8FB8}" srcOrd="2" destOrd="0" presId="urn:microsoft.com/office/officeart/2005/8/layout/orgChart1"/>
    <dgm:cxn modelId="{D2659412-8216-4225-9EBC-DA12B06523D5}" type="presParOf" srcId="{FE07EE88-3FC1-4958-898E-087B331701D1}" destId="{A9BB0609-41A0-4830-BCA5-5AF2A8889BC0}" srcOrd="2" destOrd="0" presId="urn:microsoft.com/office/officeart/2005/8/layout/orgChart1"/>
    <dgm:cxn modelId="{40955FC5-E59B-4E75-8413-F113BDF4BF7A}" type="presParOf" srcId="{7CB772E2-9224-4F98-94D8-60052AE4F3C6}" destId="{ED6F3748-125F-4246-B70F-2E38E9AB1513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0608CD-DAA9-49EC-9628-7CCA3E560A81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5176BD7C-9B82-4FD2-9E88-D7E2E787D27E}">
      <dgm:prSet phldrT="[Text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Usability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104DC557-55E6-469F-B4D8-6B4FC26DC62C}" type="parTrans" cxnId="{53613FCB-CA86-4B34-AB70-0A25C11DEA6C}">
      <dgm:prSet/>
      <dgm:spPr/>
      <dgm:t>
        <a:bodyPr/>
        <a:lstStyle/>
        <a:p>
          <a:endParaRPr lang="en-US"/>
        </a:p>
      </dgm:t>
    </dgm:pt>
    <dgm:pt modelId="{53C0364D-EC46-42FC-B8DE-6C4BC3BC62F7}" type="sibTrans" cxnId="{53613FCB-CA86-4B34-AB70-0A25C11DEA6C}">
      <dgm:prSet/>
      <dgm:spPr/>
      <dgm:t>
        <a:bodyPr/>
        <a:lstStyle/>
        <a:p>
          <a:endParaRPr lang="en-US"/>
        </a:p>
      </dgm:t>
    </dgm:pt>
    <dgm:pt modelId="{47ED7DDD-3F44-4CE4-9513-2E96DCFFBFF1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Interface should be simple and friendly, users can learn to use easily without any demos or instructions. 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523B8063-D311-4BE1-9C8F-43468504B919}" type="parTrans" cxnId="{CE0F9B2E-3DE1-4F05-B8B2-78D3462CA539}">
      <dgm:prSet/>
      <dgm:spPr/>
      <dgm:t>
        <a:bodyPr/>
        <a:lstStyle/>
        <a:p>
          <a:endParaRPr lang="en-US"/>
        </a:p>
      </dgm:t>
    </dgm:pt>
    <dgm:pt modelId="{49301129-733D-463A-BFBF-A64F1FBF608C}" type="sibTrans" cxnId="{CE0F9B2E-3DE1-4F05-B8B2-78D3462CA539}">
      <dgm:prSet/>
      <dgm:spPr/>
      <dgm:t>
        <a:bodyPr/>
        <a:lstStyle/>
        <a:p>
          <a:endParaRPr lang="en-US"/>
        </a:p>
      </dgm:t>
    </dgm:pt>
    <dgm:pt modelId="{358B7B4A-B232-4D37-A62F-F964FC269A49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Security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19CCF52-B438-4DC6-9518-287619CC8298}" type="parTrans" cxnId="{C8CB3EC3-001A-4644-B5F1-69059B20DD1F}">
      <dgm:prSet/>
      <dgm:spPr/>
      <dgm:t>
        <a:bodyPr/>
        <a:lstStyle/>
        <a:p>
          <a:endParaRPr lang="en-US"/>
        </a:p>
      </dgm:t>
    </dgm:pt>
    <dgm:pt modelId="{64683277-1CE1-4E51-8BF2-1E58DCBED875}" type="sibTrans" cxnId="{C8CB3EC3-001A-4644-B5F1-69059B20DD1F}">
      <dgm:prSet/>
      <dgm:spPr/>
      <dgm:t>
        <a:bodyPr/>
        <a:lstStyle/>
        <a:p>
          <a:endParaRPr lang="en-US"/>
        </a:p>
      </dgm:t>
    </dgm:pt>
    <dgm:pt modelId="{F938FFB1-94B3-4E25-80EF-451CC360ADF3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System should protect user information from outside or other users. All the information of users must not be available for anyone or software that is not part of the system.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3F3C66B-F688-4613-BC41-2566093B0016}" type="parTrans" cxnId="{73960146-0EAB-41EF-8530-1F0BCDC48E7F}">
      <dgm:prSet/>
      <dgm:spPr/>
      <dgm:t>
        <a:bodyPr/>
        <a:lstStyle/>
        <a:p>
          <a:endParaRPr lang="en-US"/>
        </a:p>
      </dgm:t>
    </dgm:pt>
    <dgm:pt modelId="{07783839-5CCB-49C2-B058-AA99C6DC5DF5}" type="sibTrans" cxnId="{73960146-0EAB-41EF-8530-1F0BCDC48E7F}">
      <dgm:prSet/>
      <dgm:spPr/>
      <dgm:t>
        <a:bodyPr/>
        <a:lstStyle/>
        <a:p>
          <a:endParaRPr lang="en-US"/>
        </a:p>
      </dgm:t>
    </dgm:pt>
    <dgm:pt modelId="{13C81BC7-900D-454B-B551-A8BEFCF1F439}" type="pres">
      <dgm:prSet presAssocID="{950608CD-DAA9-49EC-9628-7CCA3E560A8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2D8EA1-B91A-436E-A7A0-30C46159B6C3}" type="pres">
      <dgm:prSet presAssocID="{5176BD7C-9B82-4FD2-9E88-D7E2E787D27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17BCAE-6E53-4562-8E39-2A58C45E739E}" type="pres">
      <dgm:prSet presAssocID="{5176BD7C-9B82-4FD2-9E88-D7E2E787D27E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E6DFFB-78E4-4626-80D4-60D4E8F76D0D}" type="pres">
      <dgm:prSet presAssocID="{358B7B4A-B232-4D37-A62F-F964FC269A49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E2D54-9F31-4EEE-9EC9-AF9B15B3E1F8}" type="pres">
      <dgm:prSet presAssocID="{358B7B4A-B232-4D37-A62F-F964FC269A49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94A801-3BF7-47B4-993F-963B8D308FF6}" type="presOf" srcId="{F938FFB1-94B3-4E25-80EF-451CC360ADF3}" destId="{393E2D54-9F31-4EEE-9EC9-AF9B15B3E1F8}" srcOrd="0" destOrd="0" presId="urn:microsoft.com/office/officeart/2005/8/layout/vList2"/>
    <dgm:cxn modelId="{2F06EF93-A12B-4689-A7BD-C77CCDAA6A56}" type="presOf" srcId="{47ED7DDD-3F44-4CE4-9513-2E96DCFFBFF1}" destId="{6317BCAE-6E53-4562-8E39-2A58C45E739E}" srcOrd="0" destOrd="0" presId="urn:microsoft.com/office/officeart/2005/8/layout/vList2"/>
    <dgm:cxn modelId="{6C8FF1E5-916E-4A8C-A222-B02BA5013DBE}" type="presOf" srcId="{358B7B4A-B232-4D37-A62F-F964FC269A49}" destId="{14E6DFFB-78E4-4626-80D4-60D4E8F76D0D}" srcOrd="0" destOrd="0" presId="urn:microsoft.com/office/officeart/2005/8/layout/vList2"/>
    <dgm:cxn modelId="{53613FCB-CA86-4B34-AB70-0A25C11DEA6C}" srcId="{950608CD-DAA9-49EC-9628-7CCA3E560A81}" destId="{5176BD7C-9B82-4FD2-9E88-D7E2E787D27E}" srcOrd="0" destOrd="0" parTransId="{104DC557-55E6-469F-B4D8-6B4FC26DC62C}" sibTransId="{53C0364D-EC46-42FC-B8DE-6C4BC3BC62F7}"/>
    <dgm:cxn modelId="{23836673-1DAF-41F0-A300-2ACC39F2DDF8}" type="presOf" srcId="{5176BD7C-9B82-4FD2-9E88-D7E2E787D27E}" destId="{312D8EA1-B91A-436E-A7A0-30C46159B6C3}" srcOrd="0" destOrd="0" presId="urn:microsoft.com/office/officeart/2005/8/layout/vList2"/>
    <dgm:cxn modelId="{C8CB3EC3-001A-4644-B5F1-69059B20DD1F}" srcId="{950608CD-DAA9-49EC-9628-7CCA3E560A81}" destId="{358B7B4A-B232-4D37-A62F-F964FC269A49}" srcOrd="1" destOrd="0" parTransId="{A19CCF52-B438-4DC6-9518-287619CC8298}" sibTransId="{64683277-1CE1-4E51-8BF2-1E58DCBED875}"/>
    <dgm:cxn modelId="{FC9E7571-5CCD-4D71-8633-5BC9750D3190}" type="presOf" srcId="{950608CD-DAA9-49EC-9628-7CCA3E560A81}" destId="{13C81BC7-900D-454B-B551-A8BEFCF1F439}" srcOrd="0" destOrd="0" presId="urn:microsoft.com/office/officeart/2005/8/layout/vList2"/>
    <dgm:cxn modelId="{73960146-0EAB-41EF-8530-1F0BCDC48E7F}" srcId="{358B7B4A-B232-4D37-A62F-F964FC269A49}" destId="{F938FFB1-94B3-4E25-80EF-451CC360ADF3}" srcOrd="0" destOrd="0" parTransId="{73F3C66B-F688-4613-BC41-2566093B0016}" sibTransId="{07783839-5CCB-49C2-B058-AA99C6DC5DF5}"/>
    <dgm:cxn modelId="{CE0F9B2E-3DE1-4F05-B8B2-78D3462CA539}" srcId="{5176BD7C-9B82-4FD2-9E88-D7E2E787D27E}" destId="{47ED7DDD-3F44-4CE4-9513-2E96DCFFBFF1}" srcOrd="0" destOrd="0" parTransId="{523B8063-D311-4BE1-9C8F-43468504B919}" sibTransId="{49301129-733D-463A-BFBF-A64F1FBF608C}"/>
    <dgm:cxn modelId="{966BBE90-4FCE-468E-8A6E-FA11AF8E1BB9}" type="presParOf" srcId="{13C81BC7-900D-454B-B551-A8BEFCF1F439}" destId="{312D8EA1-B91A-436E-A7A0-30C46159B6C3}" srcOrd="0" destOrd="0" presId="urn:microsoft.com/office/officeart/2005/8/layout/vList2"/>
    <dgm:cxn modelId="{3C4A6EA1-6D84-4D88-91F5-0066AABCBA06}" type="presParOf" srcId="{13C81BC7-900D-454B-B551-A8BEFCF1F439}" destId="{6317BCAE-6E53-4562-8E39-2A58C45E739E}" srcOrd="1" destOrd="0" presId="urn:microsoft.com/office/officeart/2005/8/layout/vList2"/>
    <dgm:cxn modelId="{3B8E1F37-C327-412F-8D79-316474A2BE16}" type="presParOf" srcId="{13C81BC7-900D-454B-B551-A8BEFCF1F439}" destId="{14E6DFFB-78E4-4626-80D4-60D4E8F76D0D}" srcOrd="2" destOrd="0" presId="urn:microsoft.com/office/officeart/2005/8/layout/vList2"/>
    <dgm:cxn modelId="{81D93BDB-D9D8-45FA-96AA-B27365CC8E60}" type="presParOf" srcId="{13C81BC7-900D-454B-B551-A8BEFCF1F439}" destId="{393E2D54-9F31-4EEE-9EC9-AF9B15B3E1F8}" srcOrd="3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ADD78FD-551C-459B-83EA-EF7E25CA86E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473B8BCD-49CD-4BBD-9A3F-9EE8EB3582FB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Technique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FBE5CC8C-20D8-4842-A393-CDC61DC0DE05}" type="parTrans" cxnId="{5B1BBE47-B529-4195-965C-6CA4244D7459}">
      <dgm:prSet/>
      <dgm:spPr/>
      <dgm:t>
        <a:bodyPr/>
        <a:lstStyle/>
        <a:p>
          <a:endParaRPr lang="en-US"/>
        </a:p>
      </dgm:t>
    </dgm:pt>
    <dgm:pt modelId="{844B1A24-38D6-4F50-894C-C05EA6D4322F}" type="sibTrans" cxnId="{5B1BBE47-B529-4195-965C-6CA4244D7459}">
      <dgm:prSet/>
      <dgm:spPr/>
      <dgm:t>
        <a:bodyPr/>
        <a:lstStyle/>
        <a:p>
          <a:endParaRPr lang="en-US"/>
        </a:p>
      </dgm:t>
    </dgm:pt>
    <dgm:pt modelId="{5389FEA3-E174-45E0-B81C-26890F402B6A}">
      <dgm:prSet phldrT="[Text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Soft-skill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B17341C5-42DE-4DC6-9A54-787545FA07B2}" type="parTrans" cxnId="{F038B885-DA85-4C40-8F4D-C30D23311AE8}">
      <dgm:prSet/>
      <dgm:spPr/>
      <dgm:t>
        <a:bodyPr/>
        <a:lstStyle/>
        <a:p>
          <a:endParaRPr lang="en-US"/>
        </a:p>
      </dgm:t>
    </dgm:pt>
    <dgm:pt modelId="{5B5A2AA9-BF39-4522-BA9D-62A3DEEDEBD1}" type="sibTrans" cxnId="{F038B885-DA85-4C40-8F4D-C30D23311AE8}">
      <dgm:prSet/>
      <dgm:spPr/>
      <dgm:t>
        <a:bodyPr/>
        <a:lstStyle/>
        <a:p>
          <a:endParaRPr lang="en-US"/>
        </a:p>
      </dgm:t>
    </dgm:pt>
    <dgm:pt modelId="{38DC58B2-1B0B-4814-B8CA-711D78D0A931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Design user’s interface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415C30A0-6710-4717-A76F-726C37CE240B}" type="parTrans" cxnId="{78F544A6-FA9F-4AAA-9FF0-445372C42E6F}">
      <dgm:prSet/>
      <dgm:spPr/>
      <dgm:t>
        <a:bodyPr/>
        <a:lstStyle/>
        <a:p>
          <a:endParaRPr lang="en-US"/>
        </a:p>
      </dgm:t>
    </dgm:pt>
    <dgm:pt modelId="{77255E87-913A-4C44-99CC-3E8FF40EF312}" type="sibTrans" cxnId="{78F544A6-FA9F-4AAA-9FF0-445372C42E6F}">
      <dgm:prSet/>
      <dgm:spPr/>
      <dgm:t>
        <a:bodyPr/>
        <a:lstStyle/>
        <a:p>
          <a:endParaRPr lang="en-US"/>
        </a:p>
      </dgm:t>
    </dgm:pt>
    <dgm:pt modelId="{66067A35-FF19-46DF-9CBF-06B7DC0D8C5E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Software </a:t>
          </a:r>
          <a:r>
            <a:rPr lang="en-US" b="1" dirty="0" smtClean="0">
              <a:latin typeface="Times New Roman" pitchFamily="18" charset="0"/>
              <a:cs typeface="Times New Roman" pitchFamily="18" charset="0"/>
            </a:rPr>
            <a:t>Requirement</a:t>
          </a:r>
          <a:endParaRPr lang="vi-VN" b="1" dirty="0" smtClean="0">
            <a:latin typeface="Times New Roman" pitchFamily="18" charset="0"/>
            <a:cs typeface="Times New Roman" pitchFamily="18" charset="0"/>
          </a:endParaRPr>
        </a:p>
      </dgm:t>
    </dgm:pt>
    <dgm:pt modelId="{E391A8A1-3758-4D48-9B0D-4EF3C2A3F3B8}" type="parTrans" cxnId="{A7231112-BFD4-4B68-AD05-D4CE409F852A}">
      <dgm:prSet/>
      <dgm:spPr/>
      <dgm:t>
        <a:bodyPr/>
        <a:lstStyle/>
        <a:p>
          <a:endParaRPr lang="en-US"/>
        </a:p>
      </dgm:t>
    </dgm:pt>
    <dgm:pt modelId="{CEA3B7FE-D34D-4FC6-B3AB-07BBAAF03169}" type="sibTrans" cxnId="{A7231112-BFD4-4B68-AD05-D4CE409F852A}">
      <dgm:prSet/>
      <dgm:spPr/>
      <dgm:t>
        <a:bodyPr/>
        <a:lstStyle/>
        <a:p>
          <a:endParaRPr lang="en-US"/>
        </a:p>
      </dgm:t>
    </dgm:pt>
    <dgm:pt modelId="{94024B0B-DB81-43BA-AFEC-098F24C00C55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vi-VN" b="1" dirty="0" smtClean="0">
              <a:latin typeface="Times New Roman" pitchFamily="18" charset="0"/>
              <a:cs typeface="Times New Roman" pitchFamily="18" charset="0"/>
            </a:rPr>
            <a:t>work pressure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A765E5F6-0451-4F3E-9BA5-DFA81D4EE25F}" type="parTrans" cxnId="{DD39AED0-2915-4B07-B519-3D3596511545}">
      <dgm:prSet/>
      <dgm:spPr/>
      <dgm:t>
        <a:bodyPr/>
        <a:lstStyle/>
        <a:p>
          <a:endParaRPr lang="en-US"/>
        </a:p>
      </dgm:t>
    </dgm:pt>
    <dgm:pt modelId="{02FFE4D1-62D4-4E6B-8584-C47974660308}" type="sibTrans" cxnId="{DD39AED0-2915-4B07-B519-3D3596511545}">
      <dgm:prSet/>
      <dgm:spPr/>
      <dgm:t>
        <a:bodyPr/>
        <a:lstStyle/>
        <a:p>
          <a:endParaRPr lang="en-US"/>
        </a:p>
      </dgm:t>
    </dgm:pt>
    <dgm:pt modelId="{6CCBE32C-43DF-41B6-97B1-41E01A724A8F}">
      <dgm:prSet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Management</a:t>
          </a:r>
          <a:endParaRPr lang="en-US" b="1" dirty="0">
            <a:latin typeface="Times New Roman" pitchFamily="18" charset="0"/>
            <a:cs typeface="Times New Roman" pitchFamily="18" charset="0"/>
          </a:endParaRPr>
        </a:p>
      </dgm:t>
    </dgm:pt>
    <dgm:pt modelId="{308AB372-794B-4C85-A6B1-A377E3CD9062}" type="parTrans" cxnId="{F6405BD3-BCA1-4DA3-BB70-240D61172826}">
      <dgm:prSet/>
      <dgm:spPr/>
      <dgm:t>
        <a:bodyPr/>
        <a:lstStyle/>
        <a:p>
          <a:endParaRPr lang="vi-VN"/>
        </a:p>
      </dgm:t>
    </dgm:pt>
    <dgm:pt modelId="{E8D05C98-FA03-4394-95C7-8D7E94FB0233}" type="sibTrans" cxnId="{F6405BD3-BCA1-4DA3-BB70-240D61172826}">
      <dgm:prSet/>
      <dgm:spPr/>
      <dgm:t>
        <a:bodyPr/>
        <a:lstStyle/>
        <a:p>
          <a:endParaRPr lang="vi-VN"/>
        </a:p>
      </dgm:t>
    </dgm:pt>
    <dgm:pt modelId="{C535E122-4779-4683-B422-B2F1D80913AA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b="1" dirty="0" smtClean="0">
              <a:latin typeface="Times New Roman" pitchFamily="18" charset="0"/>
              <a:cs typeface="Times New Roman" pitchFamily="18" charset="0"/>
            </a:rPr>
            <a:t>Team work</a:t>
          </a:r>
          <a:endParaRPr lang="vi-VN" b="1" dirty="0" smtClean="0">
            <a:latin typeface="Times New Roman" pitchFamily="18" charset="0"/>
            <a:cs typeface="Times New Roman" pitchFamily="18" charset="0"/>
          </a:endParaRPr>
        </a:p>
      </dgm:t>
    </dgm:pt>
    <dgm:pt modelId="{21F528C8-E49A-4290-986F-A01F538A6CEB}" type="parTrans" cxnId="{B7FF3489-0119-45DE-93EC-4EFD58CEA0B5}">
      <dgm:prSet/>
      <dgm:spPr/>
      <dgm:t>
        <a:bodyPr/>
        <a:lstStyle/>
        <a:p>
          <a:endParaRPr lang="vi-VN"/>
        </a:p>
      </dgm:t>
    </dgm:pt>
    <dgm:pt modelId="{C7AAF0EE-895B-429F-860D-1E44AA63672F}" type="sibTrans" cxnId="{B7FF3489-0119-45DE-93EC-4EFD58CEA0B5}">
      <dgm:prSet/>
      <dgm:spPr/>
      <dgm:t>
        <a:bodyPr/>
        <a:lstStyle/>
        <a:p>
          <a:endParaRPr lang="vi-VN"/>
        </a:p>
      </dgm:t>
    </dgm:pt>
    <dgm:pt modelId="{EF229780-5156-4654-AA23-AC11F80F45F0}" type="pres">
      <dgm:prSet presAssocID="{AADD78FD-551C-459B-83EA-EF7E25CA86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6A5D549-E9F3-44F5-B0B7-9EB6E6B98545}" type="pres">
      <dgm:prSet presAssocID="{473B8BCD-49CD-4BBD-9A3F-9EE8EB3582FB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80B0F7-7ECF-424B-BB19-D39EBA2669E3}" type="pres">
      <dgm:prSet presAssocID="{844B1A24-38D6-4F50-894C-C05EA6D4322F}" presName="spacer" presStyleCnt="0"/>
      <dgm:spPr/>
    </dgm:pt>
    <dgm:pt modelId="{E3DA04D6-F811-4B85-A2C1-3A6C1CAA0DB0}" type="pres">
      <dgm:prSet presAssocID="{5389FEA3-E174-45E0-B81C-26890F402B6A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2F894F-5AA8-45C6-B5FB-B478F7356328}" type="pres">
      <dgm:prSet presAssocID="{5B5A2AA9-BF39-4522-BA9D-62A3DEEDEBD1}" presName="spacer" presStyleCnt="0"/>
      <dgm:spPr/>
    </dgm:pt>
    <dgm:pt modelId="{6BBB18DA-5121-4820-A401-78874A3F2D6C}" type="pres">
      <dgm:prSet presAssocID="{38DC58B2-1B0B-4814-B8CA-711D78D0A931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CE22F0-2C68-444F-856C-2D01D1C54CCE}" type="pres">
      <dgm:prSet presAssocID="{77255E87-913A-4C44-99CC-3E8FF40EF312}" presName="spacer" presStyleCnt="0"/>
      <dgm:spPr/>
    </dgm:pt>
    <dgm:pt modelId="{1EA57A4A-FBF0-4726-A06D-17E52331BF3F}" type="pres">
      <dgm:prSet presAssocID="{66067A35-FF19-46DF-9CBF-06B7DC0D8C5E}" presName="parentText" presStyleLbl="node1" presStyleIdx="3" presStyleCnt="7" custLinFactY="290599" custLinFactNeighborX="483" custLinFactNeighborY="30000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A076B3-8377-4929-8762-4B4CCDBEDB31}" type="pres">
      <dgm:prSet presAssocID="{CEA3B7FE-D34D-4FC6-B3AB-07BBAAF03169}" presName="spacer" presStyleCnt="0"/>
      <dgm:spPr/>
    </dgm:pt>
    <dgm:pt modelId="{49AB2631-C527-4377-8FEC-08FFF6333999}" type="pres">
      <dgm:prSet presAssocID="{C535E122-4779-4683-B422-B2F1D80913AA}" presName="parentText" presStyleLbl="node1" presStyleIdx="4" presStyleCnt="7" custLinFactNeighborY="-23156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100F38B-DCE5-4A60-B16A-EBBC3994FE28}" type="pres">
      <dgm:prSet presAssocID="{C7AAF0EE-895B-429F-860D-1E44AA63672F}" presName="spacer" presStyleCnt="0"/>
      <dgm:spPr/>
    </dgm:pt>
    <dgm:pt modelId="{B6014950-FE0E-489B-9EF7-9A96259095A4}" type="pres">
      <dgm:prSet presAssocID="{94024B0B-DB81-43BA-AFEC-098F24C00C55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94B2D-5AE4-4825-ADE6-3C50E6051117}" type="pres">
      <dgm:prSet presAssocID="{02FFE4D1-62D4-4E6B-8584-C47974660308}" presName="spacer" presStyleCnt="0"/>
      <dgm:spPr/>
    </dgm:pt>
    <dgm:pt modelId="{0DDC2987-F463-42C7-B80F-3D260A25D4F3}" type="pres">
      <dgm:prSet presAssocID="{6CCBE32C-43DF-41B6-97B1-41E01A724A8F}" presName="parentText" presStyleLbl="node1" presStyleIdx="6" presStyleCnt="7" custLinFactY="-300000" custLinFactNeighborY="-355603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42B2F607-32B5-44C1-AE25-6E02D3F03C15}" type="presOf" srcId="{38DC58B2-1B0B-4814-B8CA-711D78D0A931}" destId="{6BBB18DA-5121-4820-A401-78874A3F2D6C}" srcOrd="0" destOrd="0" presId="urn:microsoft.com/office/officeart/2005/8/layout/vList2"/>
    <dgm:cxn modelId="{6D1DDD4B-2889-47F9-AB99-21354ACF37ED}" type="presOf" srcId="{6CCBE32C-43DF-41B6-97B1-41E01A724A8F}" destId="{0DDC2987-F463-42C7-B80F-3D260A25D4F3}" srcOrd="0" destOrd="0" presId="urn:microsoft.com/office/officeart/2005/8/layout/vList2"/>
    <dgm:cxn modelId="{F6405BD3-BCA1-4DA3-BB70-240D61172826}" srcId="{AADD78FD-551C-459B-83EA-EF7E25CA86EF}" destId="{6CCBE32C-43DF-41B6-97B1-41E01A724A8F}" srcOrd="6" destOrd="0" parTransId="{308AB372-794B-4C85-A6B1-A377E3CD9062}" sibTransId="{E8D05C98-FA03-4394-95C7-8D7E94FB0233}"/>
    <dgm:cxn modelId="{8CF7DCD2-9F06-4D39-B1C6-C04B274966A9}" type="presOf" srcId="{66067A35-FF19-46DF-9CBF-06B7DC0D8C5E}" destId="{1EA57A4A-FBF0-4726-A06D-17E52331BF3F}" srcOrd="0" destOrd="0" presId="urn:microsoft.com/office/officeart/2005/8/layout/vList2"/>
    <dgm:cxn modelId="{F89B7970-5E04-4B17-9221-5CF9DEB43D45}" type="presOf" srcId="{473B8BCD-49CD-4BBD-9A3F-9EE8EB3582FB}" destId="{76A5D549-E9F3-44F5-B0B7-9EB6E6B98545}" srcOrd="0" destOrd="0" presId="urn:microsoft.com/office/officeart/2005/8/layout/vList2"/>
    <dgm:cxn modelId="{DB055AB9-E646-4895-B653-705C43C7A3C5}" type="presOf" srcId="{AADD78FD-551C-459B-83EA-EF7E25CA86EF}" destId="{EF229780-5156-4654-AA23-AC11F80F45F0}" srcOrd="0" destOrd="0" presId="urn:microsoft.com/office/officeart/2005/8/layout/vList2"/>
    <dgm:cxn modelId="{DD39AED0-2915-4B07-B519-3D3596511545}" srcId="{AADD78FD-551C-459B-83EA-EF7E25CA86EF}" destId="{94024B0B-DB81-43BA-AFEC-098F24C00C55}" srcOrd="5" destOrd="0" parTransId="{A765E5F6-0451-4F3E-9BA5-DFA81D4EE25F}" sibTransId="{02FFE4D1-62D4-4E6B-8584-C47974660308}"/>
    <dgm:cxn modelId="{A7231112-BFD4-4B68-AD05-D4CE409F852A}" srcId="{AADD78FD-551C-459B-83EA-EF7E25CA86EF}" destId="{66067A35-FF19-46DF-9CBF-06B7DC0D8C5E}" srcOrd="3" destOrd="0" parTransId="{E391A8A1-3758-4D48-9B0D-4EF3C2A3F3B8}" sibTransId="{CEA3B7FE-D34D-4FC6-B3AB-07BBAAF03169}"/>
    <dgm:cxn modelId="{78409E0E-5608-4622-8FBE-7CD77C523890}" type="presOf" srcId="{94024B0B-DB81-43BA-AFEC-098F24C00C55}" destId="{B6014950-FE0E-489B-9EF7-9A96259095A4}" srcOrd="0" destOrd="0" presId="urn:microsoft.com/office/officeart/2005/8/layout/vList2"/>
    <dgm:cxn modelId="{B7FF3489-0119-45DE-93EC-4EFD58CEA0B5}" srcId="{AADD78FD-551C-459B-83EA-EF7E25CA86EF}" destId="{C535E122-4779-4683-B422-B2F1D80913AA}" srcOrd="4" destOrd="0" parTransId="{21F528C8-E49A-4290-986F-A01F538A6CEB}" sibTransId="{C7AAF0EE-895B-429F-860D-1E44AA63672F}"/>
    <dgm:cxn modelId="{5B1BBE47-B529-4195-965C-6CA4244D7459}" srcId="{AADD78FD-551C-459B-83EA-EF7E25CA86EF}" destId="{473B8BCD-49CD-4BBD-9A3F-9EE8EB3582FB}" srcOrd="0" destOrd="0" parTransId="{FBE5CC8C-20D8-4842-A393-CDC61DC0DE05}" sibTransId="{844B1A24-38D6-4F50-894C-C05EA6D4322F}"/>
    <dgm:cxn modelId="{AEEFAE5E-D6B5-4F81-A8B4-449F04EAC0A8}" type="presOf" srcId="{5389FEA3-E174-45E0-B81C-26890F402B6A}" destId="{E3DA04D6-F811-4B85-A2C1-3A6C1CAA0DB0}" srcOrd="0" destOrd="0" presId="urn:microsoft.com/office/officeart/2005/8/layout/vList2"/>
    <dgm:cxn modelId="{F038B885-DA85-4C40-8F4D-C30D23311AE8}" srcId="{AADD78FD-551C-459B-83EA-EF7E25CA86EF}" destId="{5389FEA3-E174-45E0-B81C-26890F402B6A}" srcOrd="1" destOrd="0" parTransId="{B17341C5-42DE-4DC6-9A54-787545FA07B2}" sibTransId="{5B5A2AA9-BF39-4522-BA9D-62A3DEEDEBD1}"/>
    <dgm:cxn modelId="{78F544A6-FA9F-4AAA-9FF0-445372C42E6F}" srcId="{AADD78FD-551C-459B-83EA-EF7E25CA86EF}" destId="{38DC58B2-1B0B-4814-B8CA-711D78D0A931}" srcOrd="2" destOrd="0" parTransId="{415C30A0-6710-4717-A76F-726C37CE240B}" sibTransId="{77255E87-913A-4C44-99CC-3E8FF40EF312}"/>
    <dgm:cxn modelId="{3DA75488-CA05-41B1-88DF-081DA1A63328}" type="presOf" srcId="{C535E122-4779-4683-B422-B2F1D80913AA}" destId="{49AB2631-C527-4377-8FEC-08FFF6333999}" srcOrd="0" destOrd="0" presId="urn:microsoft.com/office/officeart/2005/8/layout/vList2"/>
    <dgm:cxn modelId="{032BB067-3B0E-4A8E-BEA8-BAF5D1778C70}" type="presParOf" srcId="{EF229780-5156-4654-AA23-AC11F80F45F0}" destId="{76A5D549-E9F3-44F5-B0B7-9EB6E6B98545}" srcOrd="0" destOrd="0" presId="urn:microsoft.com/office/officeart/2005/8/layout/vList2"/>
    <dgm:cxn modelId="{49366364-D784-44AD-AAE9-95BE75180A23}" type="presParOf" srcId="{EF229780-5156-4654-AA23-AC11F80F45F0}" destId="{1580B0F7-7ECF-424B-BB19-D39EBA2669E3}" srcOrd="1" destOrd="0" presId="urn:microsoft.com/office/officeart/2005/8/layout/vList2"/>
    <dgm:cxn modelId="{BF49FC80-2EC3-471D-B744-2C6B4B5111B9}" type="presParOf" srcId="{EF229780-5156-4654-AA23-AC11F80F45F0}" destId="{E3DA04D6-F811-4B85-A2C1-3A6C1CAA0DB0}" srcOrd="2" destOrd="0" presId="urn:microsoft.com/office/officeart/2005/8/layout/vList2"/>
    <dgm:cxn modelId="{D7C6E9D9-CBF7-4959-93D2-284D54EFF592}" type="presParOf" srcId="{EF229780-5156-4654-AA23-AC11F80F45F0}" destId="{E22F894F-5AA8-45C6-B5FB-B478F7356328}" srcOrd="3" destOrd="0" presId="urn:microsoft.com/office/officeart/2005/8/layout/vList2"/>
    <dgm:cxn modelId="{AD33D19A-1D28-4891-AFE6-A32AB6911873}" type="presParOf" srcId="{EF229780-5156-4654-AA23-AC11F80F45F0}" destId="{6BBB18DA-5121-4820-A401-78874A3F2D6C}" srcOrd="4" destOrd="0" presId="urn:microsoft.com/office/officeart/2005/8/layout/vList2"/>
    <dgm:cxn modelId="{B81B1C5A-7CD0-4E31-87DE-A2F5A7C6183B}" type="presParOf" srcId="{EF229780-5156-4654-AA23-AC11F80F45F0}" destId="{0CCE22F0-2C68-444F-856C-2D01D1C54CCE}" srcOrd="5" destOrd="0" presId="urn:microsoft.com/office/officeart/2005/8/layout/vList2"/>
    <dgm:cxn modelId="{87B18D18-8E24-44B8-882F-057B391612CD}" type="presParOf" srcId="{EF229780-5156-4654-AA23-AC11F80F45F0}" destId="{1EA57A4A-FBF0-4726-A06D-17E52331BF3F}" srcOrd="6" destOrd="0" presId="urn:microsoft.com/office/officeart/2005/8/layout/vList2"/>
    <dgm:cxn modelId="{C96AD5CA-FB84-4C48-B2D7-CE0E2DBD11C2}" type="presParOf" srcId="{EF229780-5156-4654-AA23-AC11F80F45F0}" destId="{00A076B3-8377-4929-8762-4B4CCDBEDB31}" srcOrd="7" destOrd="0" presId="urn:microsoft.com/office/officeart/2005/8/layout/vList2"/>
    <dgm:cxn modelId="{9FB6CFB5-2260-4CDE-BEAB-2156DC81CCF8}" type="presParOf" srcId="{EF229780-5156-4654-AA23-AC11F80F45F0}" destId="{49AB2631-C527-4377-8FEC-08FFF6333999}" srcOrd="8" destOrd="0" presId="urn:microsoft.com/office/officeart/2005/8/layout/vList2"/>
    <dgm:cxn modelId="{D34F09F9-8084-44D4-A62D-13FC0F0918ED}" type="presParOf" srcId="{EF229780-5156-4654-AA23-AC11F80F45F0}" destId="{A100F38B-DCE5-4A60-B16A-EBBC3994FE28}" srcOrd="9" destOrd="0" presId="urn:microsoft.com/office/officeart/2005/8/layout/vList2"/>
    <dgm:cxn modelId="{9B4DED01-03AC-4DAB-AB89-AEE7AD330396}" type="presParOf" srcId="{EF229780-5156-4654-AA23-AC11F80F45F0}" destId="{B6014950-FE0E-489B-9EF7-9A96259095A4}" srcOrd="10" destOrd="0" presId="urn:microsoft.com/office/officeart/2005/8/layout/vList2"/>
    <dgm:cxn modelId="{D61CA3C9-D188-4913-82F0-BE5F1E92D15E}" type="presParOf" srcId="{EF229780-5156-4654-AA23-AC11F80F45F0}" destId="{52294B2D-5AE4-4825-ADE6-3C50E6051117}" srcOrd="11" destOrd="0" presId="urn:microsoft.com/office/officeart/2005/8/layout/vList2"/>
    <dgm:cxn modelId="{F3F66450-3099-4F08-BDEA-68EA2064E0E2}" type="presParOf" srcId="{EF229780-5156-4654-AA23-AC11F80F45F0}" destId="{0DDC2987-F463-42C7-B80F-3D260A25D4F3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4" name="Rectangle 22"/>
          <p:cNvSpPr>
            <a:spLocks noChangeArrowheads="1"/>
          </p:cNvSpPr>
          <p:nvPr/>
        </p:nvSpPr>
        <p:spPr bwMode="gray">
          <a:xfrm>
            <a:off x="3132138" y="3716338"/>
            <a:ext cx="5400675" cy="14414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1600200" y="3716338"/>
            <a:ext cx="1724025" cy="144145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3093" name="Picture 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gray">
          <a:xfrm>
            <a:off x="1609725" y="0"/>
            <a:ext cx="7045325" cy="3716338"/>
          </a:xfrm>
          <a:prstGeom prst="rect">
            <a:avLst/>
          </a:prstGeom>
          <a:noFill/>
        </p:spPr>
      </p:pic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8534400" y="0"/>
            <a:ext cx="609600" cy="6858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5229225"/>
            <a:ext cx="6858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solidFill>
                  <a:schemeClr val="hlink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553200"/>
            <a:ext cx="2133600" cy="1682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553200"/>
            <a:ext cx="2895600" cy="16827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324600" y="6553200"/>
            <a:ext cx="2133600" cy="168275"/>
          </a:xfrm>
        </p:spPr>
        <p:txBody>
          <a:bodyPr/>
          <a:lstStyle>
            <a:lvl1pPr algn="r">
              <a:defRPr/>
            </a:lvl1pPr>
          </a:lstStyle>
          <a:p>
            <a:fld id="{457C9D03-B160-4C44-9860-86147E7B6EF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gray">
          <a:xfrm>
            <a:off x="152400" y="304800"/>
            <a:ext cx="1308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latin typeface="Verdana" pitchFamily="34" charset="0"/>
              </a:rPr>
              <a:t>LOGO</a:t>
            </a:r>
          </a:p>
        </p:txBody>
      </p:sp>
      <p:sp>
        <p:nvSpPr>
          <p:cNvPr id="3095" name="AutoShape 23"/>
          <p:cNvSpPr>
            <a:spLocks noChangeArrowheads="1"/>
          </p:cNvSpPr>
          <p:nvPr/>
        </p:nvSpPr>
        <p:spPr bwMode="gray">
          <a:xfrm rot="-16200000">
            <a:off x="8058150" y="4164013"/>
            <a:ext cx="1420813" cy="503237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676400" y="3908425"/>
            <a:ext cx="6858000" cy="1012825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DDF7683-DB12-4317-B147-DE8EAE56C4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22238"/>
            <a:ext cx="2076450" cy="6202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22238"/>
            <a:ext cx="6076950" cy="6202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BFB872-E8E9-427C-AB6D-EC25B52B0A8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2238"/>
            <a:ext cx="83058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076325"/>
            <a:ext cx="8123238" cy="5248275"/>
          </a:xfrm>
        </p:spPr>
        <p:txBody>
          <a:bodyPr/>
          <a:lstStyle/>
          <a:p>
            <a:r>
              <a:rPr lang="en-US" dirty="0" smtClean="0"/>
              <a:t>Click icon to add table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461125"/>
            <a:ext cx="28956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3810000" y="6461125"/>
            <a:ext cx="2133600" cy="320675"/>
          </a:xfrm>
        </p:spPr>
        <p:txBody>
          <a:bodyPr/>
          <a:lstStyle>
            <a:lvl1pPr>
              <a:defRPr/>
            </a:lvl1pPr>
          </a:lstStyle>
          <a:p>
            <a:fld id="{7EF86F63-E98C-4BCD-85C5-C05FDC52EBAA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81C3B8-1757-4EFE-9874-77A73F87AD3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5C28C19-7CF3-40DA-A4F6-1DD4B31F57D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76325"/>
            <a:ext cx="3984625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22825" y="1076325"/>
            <a:ext cx="3986213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04D8F0-FA21-4E7E-90DB-A91368904C3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86E56EC-AFB4-4ED5-A04D-7E09566682A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1FC38E-D04B-4FD9-8EC5-14EF95DB436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CA1DFB9-2B37-4D21-826D-810BEC51FEE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9F19CB1-AD81-4C21-9A59-873996BC18E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608CBA4-D078-4D11-80D3-2F747C7FE60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Rectangle 15"/>
          <p:cNvSpPr>
            <a:spLocks noChangeArrowheads="1"/>
          </p:cNvSpPr>
          <p:nvPr/>
        </p:nvSpPr>
        <p:spPr bwMode="gray">
          <a:xfrm>
            <a:off x="0" y="-9525"/>
            <a:ext cx="9144000" cy="847725"/>
          </a:xfrm>
          <a:prstGeom prst="rect">
            <a:avLst/>
          </a:prstGeom>
          <a:gradFill rotWithShape="1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8964613" y="836613"/>
            <a:ext cx="179387" cy="5832475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gray">
          <a:xfrm>
            <a:off x="0" y="836613"/>
            <a:ext cx="611188" cy="603408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tx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gray">
          <a:xfrm>
            <a:off x="611188" y="6467475"/>
            <a:ext cx="8532812" cy="404813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76325"/>
            <a:ext cx="8123238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0" y="6461125"/>
            <a:ext cx="2895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r>
              <a:rPr lang="en-US" dirty="0"/>
              <a:t>Company Logo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0" y="6461125"/>
            <a:ext cx="213360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4F5D3C4F-F01F-4311-AC17-9D0BE9EFD3CB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609600" y="122238"/>
            <a:ext cx="83058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0" y="-4763"/>
            <a:ext cx="596900" cy="841376"/>
          </a:xfrm>
          <a:prstGeom prst="rect">
            <a:avLst/>
          </a:prstGeom>
          <a:noFill/>
        </p:spPr>
      </p:pic>
      <p:sp>
        <p:nvSpPr>
          <p:cNvPr id="1045" name="Text Box 21"/>
          <p:cNvSpPr txBox="1">
            <a:spLocks noChangeArrowheads="1"/>
          </p:cNvSpPr>
          <p:nvPr/>
        </p:nvSpPr>
        <p:spPr bwMode="auto">
          <a:xfrm rot="16200000">
            <a:off x="-598487" y="5419725"/>
            <a:ext cx="1992312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>
                <a:solidFill>
                  <a:schemeClr val="accent2"/>
                </a:solidFill>
                <a:latin typeface="Verdana" pitchFamily="34" charset="0"/>
              </a:rPr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5072074"/>
            <a:ext cx="6858000" cy="381000"/>
          </a:xfrm>
        </p:spPr>
        <p:txBody>
          <a:bodyPr/>
          <a:lstStyle/>
          <a:p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Supervisor: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Phan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endParaRPr lang="en-US" sz="2800" dirty="0">
              <a:solidFill>
                <a:schemeClr val="accent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14250" y="3643314"/>
            <a:ext cx="705834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Clash of 12 clans </a:t>
            </a:r>
            <a:endParaRPr lang="vi-VN" sz="72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71414"/>
            <a:ext cx="2357454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071538" y="3286124"/>
            <a:ext cx="228598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12SQ</a:t>
            </a:r>
            <a:endParaRPr lang="vi-VN" sz="40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14348" y="5715016"/>
            <a:ext cx="9144000" cy="1142984"/>
          </a:xfrm>
          <a:prstGeom prst="rect">
            <a:avLst/>
          </a:prstGeom>
        </p:spPr>
        <p:txBody>
          <a:bodyPr vert="horz" lIns="121899" tIns="60949" rIns="121899" bIns="60949" rtlCol="0">
            <a:no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Team member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:  - 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Lê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Mạnh</a:t>
            </a:r>
            <a:r>
              <a:rPr kumimoji="0" lang="en-US" sz="2000" b="1" i="0" u="none" strike="noStrike" kern="1200" cap="none" spc="0" normalizeH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cap="none" spc="0" normalizeH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Tùng</a:t>
            </a:r>
            <a:r>
              <a:rPr lang="en-US" sz="2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-  </a:t>
            </a:r>
            <a:r>
              <a:rPr lang="en-US" sz="2000" b="1" baseline="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-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Hùng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-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                          - 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Nguyễn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Giang</a:t>
            </a:r>
            <a:endParaRPr lang="en-US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 pitchFamily="34" charset="0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II- Project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Manager(Cont.)</a:t>
            </a:r>
            <a:endParaRPr lang="vi-VN" sz="4000" dirty="0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435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Project management plan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E:\DATN\12SQ_Report\anh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8143932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II- Project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Manager(Cont.)</a:t>
            </a:r>
            <a:endParaRPr lang="vi-VN" sz="4000" dirty="0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4577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Work breakdown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structure</a:t>
            </a:r>
            <a:endParaRPr lang="vi-VN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rganization Chart 2"/>
          <p:cNvGraphicFramePr/>
          <p:nvPr/>
        </p:nvGraphicFramePr>
        <p:xfrm>
          <a:off x="0" y="1428736"/>
          <a:ext cx="8858280" cy="500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 Software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requirement specification</a:t>
            </a:r>
            <a:endParaRPr lang="vi-VN" sz="3600" dirty="0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21" name="TextBox 20"/>
          <p:cNvSpPr txBox="1"/>
          <p:nvPr/>
        </p:nvSpPr>
        <p:spPr>
          <a:xfrm>
            <a:off x="1500166" y="1071546"/>
            <a:ext cx="3071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1. Type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of Users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100933" y="4950098"/>
            <a:ext cx="1227099" cy="362554"/>
            <a:chOff x="5704300" y="2795397"/>
            <a:chExt cx="3099244" cy="405162"/>
          </a:xfrm>
        </p:grpSpPr>
        <p:sp>
          <p:nvSpPr>
            <p:cNvPr id="23" name="Rectangle 22"/>
            <p:cNvSpPr/>
            <p:nvPr/>
          </p:nvSpPr>
          <p:spPr>
            <a:xfrm>
              <a:off x="5704300" y="2795397"/>
              <a:ext cx="3099244" cy="4051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5704300" y="2795397"/>
              <a:ext cx="3099244" cy="405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822433" y="2859902"/>
            <a:ext cx="1945526" cy="2850507"/>
            <a:chOff x="1387489" y="2057400"/>
            <a:chExt cx="3099244" cy="3791038"/>
          </a:xfrm>
        </p:grpSpPr>
        <p:grpSp>
          <p:nvGrpSpPr>
            <p:cNvPr id="27" name="Group 9"/>
            <p:cNvGrpSpPr/>
            <p:nvPr/>
          </p:nvGrpSpPr>
          <p:grpSpPr>
            <a:xfrm>
              <a:off x="1387489" y="5159750"/>
              <a:ext cx="3099244" cy="688688"/>
              <a:chOff x="5704300" y="3200559"/>
              <a:chExt cx="3099244" cy="688688"/>
            </a:xfrm>
          </p:grpSpPr>
          <p:sp>
            <p:nvSpPr>
              <p:cNvPr id="29" name="Rectangle 28"/>
              <p:cNvSpPr/>
              <p:nvPr/>
            </p:nvSpPr>
            <p:spPr>
              <a:xfrm>
                <a:off x="5704300" y="3200559"/>
                <a:ext cx="3099244" cy="688688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5"/>
              </a:fillRef>
              <a:effectRef idx="1">
                <a:schemeClr val="accent5"/>
              </a:effectRef>
              <a:fontRef idx="minor">
                <a:schemeClr val="lt1"/>
              </a:fontRef>
            </p:style>
          </p:sp>
          <p:sp>
            <p:nvSpPr>
              <p:cNvPr id="30" name="Rectangle 29"/>
              <p:cNvSpPr/>
              <p:nvPr/>
            </p:nvSpPr>
            <p:spPr>
              <a:xfrm>
                <a:off x="5704300" y="3200559"/>
                <a:ext cx="3099244" cy="68868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1920" tIns="121920" rIns="121920" bIns="121920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b="1" kern="1200" dirty="0" smtClean="0">
                    <a:solidFill>
                      <a:schemeClr val="accent5">
                        <a:lumMod val="75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Admin</a:t>
                </a:r>
                <a:endParaRPr lang="en-US" sz="3200" b="1" kern="1200" dirty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387489" y="2057400"/>
              <a:ext cx="3099243" cy="2899768"/>
            </a:xfrm>
            <a:prstGeom prst="rect">
              <a:avLst/>
            </a:prstGeom>
          </p:spPr>
        </p:pic>
      </p:grpSp>
      <p:grpSp>
        <p:nvGrpSpPr>
          <p:cNvPr id="32" name="Group 31"/>
          <p:cNvGrpSpPr/>
          <p:nvPr/>
        </p:nvGrpSpPr>
        <p:grpSpPr>
          <a:xfrm>
            <a:off x="6286512" y="5214950"/>
            <a:ext cx="2265022" cy="571504"/>
            <a:chOff x="2512729" y="3055271"/>
            <a:chExt cx="6305549" cy="833977"/>
          </a:xfrm>
        </p:grpSpPr>
        <p:sp>
          <p:nvSpPr>
            <p:cNvPr id="33" name="Rectangle 32"/>
            <p:cNvSpPr/>
            <p:nvPr/>
          </p:nvSpPr>
          <p:spPr>
            <a:xfrm>
              <a:off x="2512729" y="3055271"/>
              <a:ext cx="6305549" cy="83397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2910479" y="3115929"/>
              <a:ext cx="5694189" cy="73587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latin typeface="Times New Roman" pitchFamily="18" charset="0"/>
                  <a:cs typeface="Times New Roman" pitchFamily="18" charset="0"/>
                </a:rPr>
                <a:t>Guest</a:t>
              </a:r>
              <a:endParaRPr lang="en-US" sz="3200" b="1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3357554" y="5214950"/>
            <a:ext cx="2286016" cy="511467"/>
            <a:chOff x="5704300" y="3200559"/>
            <a:chExt cx="3099244" cy="688688"/>
          </a:xfrm>
        </p:grpSpPr>
        <p:sp>
          <p:nvSpPr>
            <p:cNvPr id="36" name="Rectangle 35"/>
            <p:cNvSpPr/>
            <p:nvPr/>
          </p:nvSpPr>
          <p:spPr>
            <a:xfrm>
              <a:off x="5704300" y="3200559"/>
              <a:ext cx="3099244" cy="68868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</p:sp>
        <p:sp>
          <p:nvSpPr>
            <p:cNvPr id="37" name="Rectangle 36"/>
            <p:cNvSpPr/>
            <p:nvPr/>
          </p:nvSpPr>
          <p:spPr>
            <a:xfrm>
              <a:off x="5704300" y="3200559"/>
              <a:ext cx="3099244" cy="6886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ctr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dirty="0" smtClean="0">
                  <a:solidFill>
                    <a:schemeClr val="accent5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Player</a:t>
              </a:r>
              <a:endParaRPr lang="en-US" sz="3200" b="1" kern="12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0430" y="3071810"/>
            <a:ext cx="1857388" cy="1749644"/>
          </a:xfrm>
          <a:prstGeom prst="rect">
            <a:avLst/>
          </a:prstGeom>
        </p:spPr>
      </p:pic>
      <p:pic>
        <p:nvPicPr>
          <p:cNvPr id="41" name="Picture 40" descr="personavatar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3702" y="2923792"/>
            <a:ext cx="1450476" cy="1933968"/>
          </a:xfrm>
          <a:prstGeom prst="rect">
            <a:avLst/>
          </a:prstGeom>
        </p:spPr>
      </p:pic>
      <p:sp>
        <p:nvSpPr>
          <p:cNvPr id="4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461125"/>
            <a:ext cx="2895600" cy="320675"/>
          </a:xfrm>
        </p:spPr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 Software requirement specification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85786" y="928670"/>
            <a:ext cx="452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User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equirement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pecificatio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Picture 22" descr="C:\Users\Soul87vn\Desktop\mohinhoa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8001056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785786" y="1428736"/>
            <a:ext cx="307205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2.1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requirements</a:t>
            </a:r>
            <a:endParaRPr lang="vi-VN" sz="16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 Software requirement specification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14348" y="1000108"/>
            <a:ext cx="32880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Use Case Diagram for Player</a:t>
            </a:r>
            <a:endParaRPr lang="vi-VN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8072494" cy="5000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537349"/>
            <a:ext cx="2895600" cy="320675"/>
          </a:xfrm>
        </p:spPr>
        <p:txBody>
          <a:bodyPr/>
          <a:lstStyle/>
          <a:p>
            <a:r>
              <a:rPr lang="en-US" dirty="0" smtClean="0"/>
              <a:t>Clash of 12 clan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 Software requirement specification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1357298"/>
            <a:ext cx="139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 Figures</a:t>
            </a:r>
            <a:endParaRPr lang="vi-VN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92867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User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equirement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pecificatio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(cont.)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28926" y="1643050"/>
            <a:ext cx="304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In the battle have two forces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4348" y="2071678"/>
            <a:ext cx="80724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Attack force:</a:t>
            </a:r>
            <a:endParaRPr lang="vi-VN" sz="1700" b="1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Forces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conquered the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stronghold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Fix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number of group and limit units in group.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Example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game “12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” attack forces have 4 groups and each group have limit 10000 units.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5786" y="3429000"/>
            <a:ext cx="7884232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Defend force:</a:t>
            </a:r>
            <a:endParaRPr lang="vi-VN" sz="1700" dirty="0" smtClean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Forces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defend stronghold.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Receive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benefits from the stronghold.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- Fix 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number of group and limit units in each type group.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492919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714348" y="4714884"/>
          <a:ext cx="8143932" cy="158931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2527427"/>
                <a:gridCol w="1543659"/>
                <a:gridCol w="2036423"/>
                <a:gridCol w="2036423"/>
              </a:tblGrid>
              <a:tr h="5084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Number groups</a:t>
                      </a:r>
                      <a:endParaRPr lang="vi-VN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Limit unit each group (Unit)</a:t>
                      </a:r>
                      <a:endParaRPr lang="vi-VN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Coefficient defense (*)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2436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Stronghold level 1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3000</a:t>
                      </a:r>
                      <a:endParaRPr lang="vi-VN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300%</a:t>
                      </a:r>
                      <a:endParaRPr lang="vi-VN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27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Stronghold level 2</a:t>
                      </a:r>
                      <a:endParaRPr lang="vi-VN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5000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350%</a:t>
                      </a:r>
                      <a:endParaRPr lang="vi-VN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4205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Stronghold level 3 (Capital)</a:t>
                      </a:r>
                      <a:endParaRPr lang="vi-VN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8000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400%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864229" y="6429396"/>
            <a:ext cx="68510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(*) Coefficient defense increases for attack-value, defend-value of defend forces.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 Software requirement specification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1357298"/>
            <a:ext cx="139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 Figures</a:t>
            </a:r>
            <a:endParaRPr lang="vi-VN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92867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User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equirement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pecificatio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(cont.)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1928802"/>
            <a:ext cx="8072494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Army:</a:t>
            </a:r>
            <a:endParaRPr lang="vi-VN" sz="17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Use both attack forces, defend forces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Each game has different army systems but have common characteristics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Example game “12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7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”: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700" dirty="0" smtClean="0">
                <a:latin typeface="Times New Roman" pitchFamily="18" charset="0"/>
                <a:cs typeface="Times New Roman" pitchFamily="18" charset="0"/>
              </a:rPr>
              <a:t>Army type and characteristics table:</a:t>
            </a:r>
            <a:endParaRPr lang="vi-VN" sz="17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17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714348" y="3786190"/>
          <a:ext cx="8001055" cy="2252882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1812953"/>
                <a:gridCol w="1092270"/>
                <a:gridCol w="975852"/>
                <a:gridCol w="1109390"/>
                <a:gridCol w="1559652"/>
                <a:gridCol w="1450938"/>
              </a:tblGrid>
              <a:tr h="8593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4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Attack-value (SM)</a:t>
                      </a:r>
                      <a:endParaRPr lang="vi-VN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Defend-value (SM)</a:t>
                      </a:r>
                      <a:endParaRPr lang="vi-VN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Coefficient lives (C)</a:t>
                      </a:r>
                      <a:endParaRPr lang="vi-VN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Quantities of attack forces (Unit)</a:t>
                      </a:r>
                      <a:endParaRPr lang="vi-VN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Quantities of defend forces (Unit)</a:t>
                      </a:r>
                      <a:endParaRPr lang="vi-VN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S</a:t>
                      </a:r>
                      <a:r>
                        <a:rPr lang="vi-VN" sz="1400" b="1"/>
                        <a:t>pear</a:t>
                      </a:r>
                      <a:r>
                        <a:rPr lang="en-US" sz="1400" b="1"/>
                        <a:t>man (SP)</a:t>
                      </a:r>
                      <a:endParaRPr lang="vi-VN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1750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1200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7000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7500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A</a:t>
                      </a:r>
                      <a:r>
                        <a:rPr lang="vi-VN" sz="1400" b="1"/>
                        <a:t>rcher</a:t>
                      </a:r>
                      <a:r>
                        <a:rPr lang="en-US" sz="1400" b="1"/>
                        <a:t> (AR)</a:t>
                      </a:r>
                      <a:endParaRPr lang="vi-VN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1800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1000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13000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12000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168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S</a:t>
                      </a:r>
                      <a:r>
                        <a:rPr lang="vi-VN" sz="1400" b="1" dirty="0"/>
                        <a:t>wordm</a:t>
                      </a:r>
                      <a:r>
                        <a:rPr lang="en-US" sz="1400" b="1" dirty="0"/>
                        <a:t>a</a:t>
                      </a:r>
                      <a:r>
                        <a:rPr lang="vi-VN" sz="1400" b="1" dirty="0"/>
                        <a:t>n</a:t>
                      </a:r>
                      <a:r>
                        <a:rPr lang="en-US" sz="1400" b="1" dirty="0"/>
                        <a:t> (SW)</a:t>
                      </a:r>
                      <a:endParaRPr lang="vi-VN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1600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1250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10000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6000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/>
                        <a:t>C</a:t>
                      </a:r>
                      <a:r>
                        <a:rPr lang="vi-VN" sz="1400" b="1"/>
                        <a:t>avalry</a:t>
                      </a:r>
                      <a:r>
                        <a:rPr lang="en-US" sz="1400" b="1"/>
                        <a:t> (CL)</a:t>
                      </a:r>
                      <a:endParaRPr lang="vi-VN" sz="1200" b="1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1800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1100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4000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69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/>
                        <a:t>C</a:t>
                      </a:r>
                      <a:r>
                        <a:rPr lang="vi-VN" sz="1400" b="1" dirty="0"/>
                        <a:t>atapult</a:t>
                      </a:r>
                      <a:r>
                        <a:rPr lang="en-US" sz="1400" b="1" dirty="0"/>
                        <a:t> (CT)</a:t>
                      </a:r>
                      <a:endParaRPr lang="vi-VN" sz="1200" b="1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2000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7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/>
                        <a:t>1000</a:t>
                      </a:r>
                      <a:endParaRPr lang="vi-VN" sz="120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/>
                        <a:t>500</a:t>
                      </a:r>
                      <a:endParaRPr lang="vi-VN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 Software requirement specification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1357298"/>
            <a:ext cx="139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 Figures</a:t>
            </a:r>
            <a:endParaRPr lang="vi-VN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92867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User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equirement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pecificatio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(cont.)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571612"/>
            <a:ext cx="8215370" cy="5621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Formula</a:t>
            </a:r>
          </a:p>
          <a:p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Attack:</a:t>
            </a:r>
            <a:endParaRPr lang="vi-VN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EAA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ASPA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ASWA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ACL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TCLA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ACT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TCTA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DSPA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DSWA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DCLA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TCLA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DCTA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TCTA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CSPA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USPA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UARA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CSWA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USWA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CCLA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UCLA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CCTA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UCTA</a:t>
            </a:r>
          </a:p>
          <a:p>
            <a:r>
              <a:rPr lang="en-US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Defend:</a:t>
            </a:r>
            <a:endParaRPr lang="en-US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EAD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ASPD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AARD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UARD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TARD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ASW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USWD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TSWD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ACLD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TCLD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ACTD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UCTD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TCTD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DSPD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DARD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UARD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TARD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DSWD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USWD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</a:t>
            </a:r>
          </a:p>
          <a:p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TSWD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DCLD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TCLD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DCT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UCTD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(1 +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TCTD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ECD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CSPD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USPD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CARD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UARD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CSWD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USWD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CCLD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UCLD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 + 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CCTD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*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UCTD</a:t>
            </a:r>
            <a:endParaRPr lang="vi-VN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16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 Software requirement specification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1357298"/>
            <a:ext cx="139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 Figures</a:t>
            </a:r>
            <a:endParaRPr lang="vi-VN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92867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User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equirement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pecificatio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(cont.)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1928802"/>
            <a:ext cx="82153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Determining win or lose: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rate of damage on each force (R):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52450" cy="3048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8600" cy="304800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52450" cy="304800"/>
          </a:xfrm>
          <a:prstGeom prst="rect">
            <a:avLst/>
          </a:prstGeom>
          <a:noFill/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8600" cy="304800"/>
          </a:xfrm>
          <a:prstGeom prst="rect">
            <a:avLst/>
          </a:prstGeom>
          <a:noFill/>
        </p:spPr>
      </p:pic>
      <p:pic>
        <p:nvPicPr>
          <p:cNvPr id="15" name="Picture 14" descr="table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2598" y="2714620"/>
            <a:ext cx="8175682" cy="107157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14348" y="4071942"/>
            <a:ext cx="2794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Determine the results battle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642910" y="4714884"/>
          <a:ext cx="8143932" cy="150020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4071966"/>
                <a:gridCol w="4071966"/>
              </a:tblGrid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latin typeface="Times New Roman" pitchFamily="18" charset="0"/>
                        <a:ea typeface="Arial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Results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RA &gt;= RD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Attack lost defend win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RA &gt;=1</a:t>
                      </a:r>
                      <a:endParaRPr lang="vi-VN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Attack lost defend win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50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>
                          <a:latin typeface="Times New Roman" pitchFamily="18" charset="0"/>
                          <a:cs typeface="Times New Roman" pitchFamily="18" charset="0"/>
                        </a:rPr>
                        <a:t>RA &lt; RD &amp;&amp; RA &lt; 1</a:t>
                      </a:r>
                      <a:endParaRPr lang="vi-VN" sz="14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latin typeface="Times New Roman" pitchFamily="18" charset="0"/>
                          <a:cs typeface="Times New Roman" pitchFamily="18" charset="0"/>
                        </a:rPr>
                        <a:t>Attack win defend lost</a:t>
                      </a:r>
                      <a:endParaRPr lang="vi-VN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III-Software requirement specification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85786" y="1357298"/>
            <a:ext cx="1390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2000" b="1" i="1" dirty="0" smtClean="0">
                <a:latin typeface="Times New Roman" pitchFamily="18" charset="0"/>
                <a:cs typeface="Times New Roman" pitchFamily="18" charset="0"/>
              </a:rPr>
              <a:t>2.2 Figures</a:t>
            </a:r>
            <a:endParaRPr lang="vi-VN" sz="20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928670"/>
            <a:ext cx="54482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2. User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equirement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pecificatio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 (cont.)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52450" cy="304800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8600" cy="304800"/>
          </a:xfrm>
          <a:prstGeom prst="rect">
            <a:avLst/>
          </a:prstGeom>
          <a:noFill/>
        </p:spPr>
      </p:pic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552450" cy="304800"/>
          </a:xfrm>
          <a:prstGeom prst="rect">
            <a:avLst/>
          </a:prstGeom>
          <a:noFill/>
        </p:spPr>
      </p:pic>
      <p:pic>
        <p:nvPicPr>
          <p:cNvPr id="47105" name="Picture 1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28600" cy="304800"/>
          </a:xfrm>
          <a:prstGeom prst="rect">
            <a:avLst/>
          </a:prstGeom>
          <a:noFill/>
        </p:spPr>
      </p:pic>
      <p:pic>
        <p:nvPicPr>
          <p:cNvPr id="18" name="Picture 17" descr="table 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2910" y="1857364"/>
            <a:ext cx="8286808" cy="45720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84" y="71414"/>
            <a:ext cx="2357454" cy="11429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III- Software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requirement specification</a:t>
            </a:r>
            <a:endParaRPr lang="vi-VN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1071546"/>
            <a:ext cx="64957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3.Non-functional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requirements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14624092"/>
              </p:ext>
            </p:extLst>
          </p:nvPr>
        </p:nvGraphicFramePr>
        <p:xfrm>
          <a:off x="857224" y="1818620"/>
          <a:ext cx="8072495" cy="4682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96000" y="6461125"/>
            <a:ext cx="2895600" cy="320675"/>
          </a:xfrm>
        </p:spPr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IV- Software 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Design Description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4475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Overall System architecture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net.online\Desktop\Generic Network Diagram - Network general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857224" y="1928802"/>
            <a:ext cx="7858180" cy="4500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IV- Software Design Description(cont.)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3051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MVC Architecture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net.online\Desktop\MVC2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643049"/>
            <a:ext cx="8286808" cy="4714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IV- Software Design Description(cont.)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2728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Database Design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12SQ ERD - New P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643050"/>
            <a:ext cx="8286808" cy="4828373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IV- Software Design Description(cont.)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34291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Component Diagram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net.online\Desktop\Component Diagram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571612"/>
            <a:ext cx="8286808" cy="48577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IV- Software Design Description(cont.)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1000108"/>
            <a:ext cx="40735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First cut of class diagram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first.png"/>
          <p:cNvPicPr/>
          <p:nvPr/>
        </p:nvPicPr>
        <p:blipFill>
          <a:blip r:embed="rId3"/>
          <a:stretch>
            <a:fillRect/>
          </a:stretch>
        </p:blipFill>
        <p:spPr>
          <a:xfrm>
            <a:off x="571472" y="1500173"/>
            <a:ext cx="8429684" cy="4929223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IV- Software Design Description(cont.)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57224" y="785794"/>
            <a:ext cx="30075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Sequence diagram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net.online\Desktop\SD\SD\12SQ - SD3 - Edit Information.png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285860"/>
            <a:ext cx="8286808" cy="5214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IV- Software 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Design </a:t>
            </a:r>
            <a:r>
              <a:rPr lang="en-US" sz="3600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Description(cont.)</a:t>
            </a:r>
            <a:endParaRPr lang="en-US" sz="3600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8" name="Picture 7" descr="C:\Users\net.online\Desktop\SD\SD\Create Account Sequence Diagram(Luci).png"/>
          <p:cNvPicPr/>
          <p:nvPr/>
        </p:nvPicPr>
        <p:blipFill>
          <a:blip r:embed="rId3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8286808" cy="5429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Testing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23252" cy="482442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Model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14348" y="2071678"/>
            <a:ext cx="8429652" cy="4357718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6" name="Picture 5" descr="3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857232"/>
            <a:ext cx="28205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Introduction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V- Testing (cont.)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3050"/>
            <a:ext cx="8123238" cy="4681550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Approach</a:t>
            </a:r>
          </a:p>
          <a:p>
            <a:pPr>
              <a:buFontTx/>
              <a:buChar char="-"/>
            </a:pPr>
            <a:r>
              <a:rPr lang="en-US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Unit testing</a:t>
            </a:r>
          </a:p>
          <a:p>
            <a:pPr>
              <a:buFontTx/>
              <a:buChar char="-"/>
            </a:pPr>
            <a:r>
              <a:rPr lang="en-US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Integration testing</a:t>
            </a:r>
          </a:p>
          <a:p>
            <a:pPr>
              <a:buFontTx/>
              <a:buChar char="-"/>
            </a:pPr>
            <a:r>
              <a:rPr lang="en-US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System testing</a:t>
            </a:r>
          </a:p>
          <a:p>
            <a:pPr>
              <a:buFontTx/>
              <a:buChar char="-"/>
            </a:pPr>
            <a:r>
              <a:rPr lang="en-US" b="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Acceptance testing</a:t>
            </a:r>
          </a:p>
          <a:p>
            <a:pPr>
              <a:buFontTx/>
              <a:buChar char="-"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14414" y="250030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1000100" y="857232"/>
            <a:ext cx="40500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1. Introduction (cont.)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Outline of content</a:t>
            </a:r>
            <a:endParaRPr lang="en-US" sz="36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8105" name="Group 41"/>
          <p:cNvGrpSpPr>
            <a:grpSpLocks/>
          </p:cNvGrpSpPr>
          <p:nvPr/>
        </p:nvGrpSpPr>
        <p:grpSpPr bwMode="auto">
          <a:xfrm>
            <a:off x="1428727" y="885812"/>
            <a:ext cx="6523497" cy="685800"/>
            <a:chOff x="1296" y="1824"/>
            <a:chExt cx="2976" cy="432"/>
          </a:xfrm>
        </p:grpSpPr>
        <p:sp>
          <p:nvSpPr>
            <p:cNvPr id="88106" name="AutoShape 4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07" name="AutoShape 4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2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08" name="Text Box 44"/>
            <p:cNvSpPr txBox="1">
              <a:spLocks noChangeArrowheads="1"/>
            </p:cNvSpPr>
            <p:nvPr/>
          </p:nvSpPr>
          <p:spPr bwMode="gray">
            <a:xfrm>
              <a:off x="1680" y="189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Introduction 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109" name="Text Box 4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1</a:t>
              </a:r>
            </a:p>
          </p:txBody>
        </p:sp>
      </p:grpSp>
      <p:grpSp>
        <p:nvGrpSpPr>
          <p:cNvPr id="88110" name="Group 46"/>
          <p:cNvGrpSpPr>
            <a:grpSpLocks/>
          </p:cNvGrpSpPr>
          <p:nvPr/>
        </p:nvGrpSpPr>
        <p:grpSpPr bwMode="auto">
          <a:xfrm>
            <a:off x="1428727" y="1671630"/>
            <a:ext cx="6523497" cy="685800"/>
            <a:chOff x="1296" y="1824"/>
            <a:chExt cx="2976" cy="432"/>
          </a:xfrm>
        </p:grpSpPr>
        <p:sp>
          <p:nvSpPr>
            <p:cNvPr id="88111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12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13" name="Text Box 49"/>
            <p:cNvSpPr txBox="1">
              <a:spLocks noChangeArrowheads="1"/>
            </p:cNvSpPr>
            <p:nvPr/>
          </p:nvSpPr>
          <p:spPr bwMode="gray">
            <a:xfrm>
              <a:off x="1680" y="189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Project Management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114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88115" name="Group 51"/>
          <p:cNvGrpSpPr>
            <a:grpSpLocks/>
          </p:cNvGrpSpPr>
          <p:nvPr/>
        </p:nvGrpSpPr>
        <p:grpSpPr bwMode="auto">
          <a:xfrm>
            <a:off x="1428728" y="2457448"/>
            <a:ext cx="7143800" cy="685800"/>
            <a:chOff x="1296" y="1824"/>
            <a:chExt cx="3291" cy="432"/>
          </a:xfrm>
        </p:grpSpPr>
        <p:sp>
          <p:nvSpPr>
            <p:cNvPr id="88116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17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18" name="Text Box 54"/>
            <p:cNvSpPr txBox="1">
              <a:spLocks noChangeArrowheads="1"/>
            </p:cNvSpPr>
            <p:nvPr/>
          </p:nvSpPr>
          <p:spPr bwMode="gray">
            <a:xfrm>
              <a:off x="1437" y="1896"/>
              <a:ext cx="315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Software </a:t>
              </a:r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Requirement  Specification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119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3</a:t>
              </a:r>
            </a:p>
          </p:txBody>
        </p:sp>
      </p:grpSp>
      <p:grpSp>
        <p:nvGrpSpPr>
          <p:cNvPr id="88120" name="Group 56"/>
          <p:cNvGrpSpPr>
            <a:grpSpLocks/>
          </p:cNvGrpSpPr>
          <p:nvPr/>
        </p:nvGrpSpPr>
        <p:grpSpPr bwMode="auto">
          <a:xfrm>
            <a:off x="1428727" y="3243266"/>
            <a:ext cx="6523497" cy="685800"/>
            <a:chOff x="1296" y="1824"/>
            <a:chExt cx="2976" cy="432"/>
          </a:xfrm>
        </p:grpSpPr>
        <p:sp>
          <p:nvSpPr>
            <p:cNvPr id="88121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22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gray">
            <a:xfrm>
              <a:off x="1685" y="189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Software Design Description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8124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3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>
                  <a:solidFill>
                    <a:schemeClr val="bg1"/>
                  </a:solidFill>
                </a:rPr>
                <a:t>4</a:t>
              </a:r>
            </a:p>
          </p:txBody>
        </p:sp>
      </p:grpSp>
      <p:grpSp>
        <p:nvGrpSpPr>
          <p:cNvPr id="24" name="Group 56"/>
          <p:cNvGrpSpPr>
            <a:grpSpLocks/>
          </p:cNvGrpSpPr>
          <p:nvPr/>
        </p:nvGrpSpPr>
        <p:grpSpPr bwMode="auto">
          <a:xfrm>
            <a:off x="1438236" y="4029084"/>
            <a:ext cx="6513178" cy="685800"/>
            <a:chOff x="1296" y="1824"/>
            <a:chExt cx="2976" cy="432"/>
          </a:xfrm>
        </p:grpSpPr>
        <p:sp>
          <p:nvSpPr>
            <p:cNvPr id="25" name="AutoShape 5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fol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6" name="AutoShape 5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fol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7" name="Text Box 59"/>
            <p:cNvSpPr txBox="1">
              <a:spLocks noChangeArrowheads="1"/>
            </p:cNvSpPr>
            <p:nvPr/>
          </p:nvSpPr>
          <p:spPr bwMode="gray">
            <a:xfrm>
              <a:off x="1680" y="189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Testing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6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5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51"/>
          <p:cNvGrpSpPr>
            <a:grpSpLocks/>
          </p:cNvGrpSpPr>
          <p:nvPr/>
        </p:nvGrpSpPr>
        <p:grpSpPr bwMode="auto">
          <a:xfrm>
            <a:off x="1438235" y="4814902"/>
            <a:ext cx="6590715" cy="685800"/>
            <a:chOff x="1296" y="1824"/>
            <a:chExt cx="2976" cy="432"/>
          </a:xfrm>
        </p:grpSpPr>
        <p:sp>
          <p:nvSpPr>
            <p:cNvPr id="30" name="AutoShape 52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hlink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" name="AutoShape 53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hlink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2" name="Text Box 54"/>
            <p:cNvSpPr txBox="1">
              <a:spLocks noChangeArrowheads="1"/>
            </p:cNvSpPr>
            <p:nvPr/>
          </p:nvSpPr>
          <p:spPr bwMode="gray">
            <a:xfrm>
              <a:off x="1680" y="189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Summary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 Box 55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6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4" name="Group 46"/>
          <p:cNvGrpSpPr>
            <a:grpSpLocks/>
          </p:cNvGrpSpPr>
          <p:nvPr/>
        </p:nvGrpSpPr>
        <p:grpSpPr bwMode="auto">
          <a:xfrm>
            <a:off x="1438235" y="5600720"/>
            <a:ext cx="6590715" cy="685800"/>
            <a:chOff x="1296" y="1824"/>
            <a:chExt cx="2976" cy="432"/>
          </a:xfrm>
        </p:grpSpPr>
        <p:sp>
          <p:nvSpPr>
            <p:cNvPr id="35" name="AutoShape 47"/>
            <p:cNvSpPr>
              <a:spLocks noChangeArrowheads="1"/>
            </p:cNvSpPr>
            <p:nvPr/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12700" algn="ctr">
              <a:solidFill>
                <a:schemeClr val="bg1"/>
              </a:solidFill>
              <a:round/>
              <a:headEnd/>
              <a:tailEnd/>
            </a:ln>
            <a:effectLst>
              <a:outerShdw dist="99190" dir="238833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6" name="AutoShape 48"/>
            <p:cNvSpPr>
              <a:spLocks noChangeArrowheads="1"/>
            </p:cNvSpPr>
            <p:nvPr/>
          </p:nvSpPr>
          <p:spPr bwMode="gray">
            <a:xfrm>
              <a:off x="1296" y="1824"/>
              <a:ext cx="432" cy="432"/>
            </a:xfrm>
            <a:prstGeom prst="diamond">
              <a:avLst/>
            </a:prstGeom>
            <a:solidFill>
              <a:schemeClr val="accent1"/>
            </a:solidFill>
            <a:ln w="25400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63500" dir="2212194" algn="ctr" rotWithShape="0">
                <a:srgbClr val="333333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7" name="Text Box 49"/>
            <p:cNvSpPr txBox="1">
              <a:spLocks noChangeArrowheads="1"/>
            </p:cNvSpPr>
            <p:nvPr/>
          </p:nvSpPr>
          <p:spPr bwMode="gray">
            <a:xfrm>
              <a:off x="1680" y="1896"/>
              <a:ext cx="2160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/>
              <a:r>
                <a:rPr lang="en-US" sz="2400" b="1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Demo, Q&amp;A</a:t>
              </a:r>
              <a:endParaRPr lang="en-US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" name="Text Box 50"/>
            <p:cNvSpPr txBox="1">
              <a:spLocks noChangeArrowheads="1"/>
            </p:cNvSpPr>
            <p:nvPr/>
          </p:nvSpPr>
          <p:spPr bwMode="gray">
            <a:xfrm>
              <a:off x="1393" y="1886"/>
              <a:ext cx="224" cy="2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US" sz="2400" dirty="0" smtClean="0">
                  <a:solidFill>
                    <a:schemeClr val="bg1"/>
                  </a:solidFill>
                </a:rPr>
                <a:t>7</a:t>
              </a:r>
              <a:endParaRPr lang="en-US" sz="2400" dirty="0">
                <a:solidFill>
                  <a:schemeClr val="bg1"/>
                </a:solidFill>
              </a:endParaRPr>
            </a:p>
          </p:txBody>
        </p:sp>
      </p:grpSp>
      <p:pic>
        <p:nvPicPr>
          <p:cNvPr id="39" name="Picture 38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4356413"/>
            <a:ext cx="840743" cy="25015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V- Testing (cont.)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23252" cy="482442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Features to be tested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857232"/>
            <a:ext cx="22025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Test Plan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1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000240"/>
            <a:ext cx="8372506" cy="4429156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V- Testing (cont.)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23252" cy="482442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Features to be tested</a:t>
            </a:r>
          </a:p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857232"/>
            <a:ext cx="33295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Test Plan(cont.)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22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2571744"/>
            <a:ext cx="8286808" cy="3876684"/>
          </a:xfrm>
          <a:prstGeom prst="rect">
            <a:avLst/>
          </a:prstGeom>
        </p:spPr>
      </p:pic>
      <p:pic>
        <p:nvPicPr>
          <p:cNvPr id="10" name="Picture 9" descr="33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10" y="2071679"/>
            <a:ext cx="8310593" cy="500066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V- Testing (cont.)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23252" cy="482442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Environment</a:t>
            </a:r>
          </a:p>
          <a:p>
            <a:pPr>
              <a:buNone/>
            </a:pP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857232"/>
            <a:ext cx="3432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2. Test Plan (cont.)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6116" y="2285992"/>
            <a:ext cx="5572164" cy="4123908"/>
          </a:xfrm>
          <a:prstGeom prst="roundRect">
            <a:avLst>
              <a:gd name="adj" fmla="val 7891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chemeClr val="bg1"/>
                </a:solidFill>
              </a:rPr>
              <a:t>PC1</a:t>
            </a:r>
            <a:r>
              <a:rPr lang="en-US" b="1" dirty="0" smtClean="0">
                <a:solidFill>
                  <a:schemeClr val="bg1"/>
                </a:solidFill>
              </a:rPr>
              <a:t>:</a:t>
            </a:r>
          </a:p>
          <a:p>
            <a:pPr marL="742950" lvl="1" indent="-285750">
              <a:defRPr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i="1" dirty="0" smtClean="0">
                <a:solidFill>
                  <a:schemeClr val="bg1"/>
                </a:solidFill>
              </a:rPr>
              <a:t>-  Windows </a:t>
            </a:r>
            <a:r>
              <a:rPr lang="en-US" i="1" dirty="0" smtClean="0">
                <a:solidFill>
                  <a:schemeClr val="bg1"/>
                </a:solidFill>
              </a:rPr>
              <a:t>8 – 64bit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i="1" dirty="0" smtClean="0"/>
              <a:t>Inter</a:t>
            </a:r>
            <a:r>
              <a:rPr lang="en-US" i="1" dirty="0" smtClean="0"/>
              <a:t>® Core™ i7 - 3630QM CPU @ 2.40 </a:t>
            </a:r>
            <a:r>
              <a:rPr lang="en-US" i="1" dirty="0" smtClean="0"/>
              <a:t>GHz</a:t>
            </a:r>
          </a:p>
          <a:p>
            <a:pPr marL="742950" lvl="1" indent="-285750">
              <a:buFontTx/>
              <a:buChar char="-"/>
              <a:defRPr/>
            </a:pPr>
            <a:r>
              <a:rPr lang="en-US" i="1" dirty="0" smtClean="0"/>
              <a:t>Installed Memory (RAM) : 8.00 </a:t>
            </a:r>
            <a:r>
              <a:rPr lang="en-US" i="1" dirty="0" smtClean="0"/>
              <a:t>GB</a:t>
            </a:r>
            <a:endParaRPr lang="en-US" i="1" dirty="0" smtClean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chemeClr val="bg1"/>
                </a:solidFill>
              </a:rPr>
              <a:t>PC2: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endParaRPr lang="en-US" b="1" dirty="0" smtClean="0">
              <a:solidFill>
                <a:schemeClr val="bg1"/>
              </a:solidFill>
            </a:endParaRPr>
          </a:p>
          <a:p>
            <a:pPr marL="742950" lvl="1" indent="-285750">
              <a:buFontTx/>
              <a:buChar char="-"/>
              <a:defRPr/>
            </a:pPr>
            <a:r>
              <a:rPr lang="en-US" i="1" dirty="0" smtClean="0">
                <a:solidFill>
                  <a:schemeClr val="bg1"/>
                </a:solidFill>
              </a:rPr>
              <a:t>Windows 8 – 64bit</a:t>
            </a:r>
          </a:p>
          <a:p>
            <a:pPr marL="742950" lvl="1" indent="-285750">
              <a:buFontTx/>
              <a:buChar char="-"/>
              <a:defRPr/>
            </a:pPr>
            <a:r>
              <a:rPr lang="fr-FR" i="1" dirty="0" smtClean="0"/>
              <a:t>Inter® </a:t>
            </a:r>
            <a:r>
              <a:rPr lang="fr-FR" i="1" dirty="0" err="1" smtClean="0"/>
              <a:t>Core</a:t>
            </a:r>
            <a:r>
              <a:rPr lang="fr-FR" i="1" dirty="0" smtClean="0"/>
              <a:t>™ 2Duo–T6000 CPU @ 2.0 GHz</a:t>
            </a:r>
            <a:endParaRPr lang="vi-VN" i="1" dirty="0" smtClean="0"/>
          </a:p>
          <a:p>
            <a:pPr marL="742950" lvl="1" indent="-285750">
              <a:buFontTx/>
              <a:buChar char="-"/>
              <a:defRPr/>
            </a:pPr>
            <a:r>
              <a:rPr lang="en-US" i="1" dirty="0" smtClean="0"/>
              <a:t>Installed Memory (RAM) : 4.00 </a:t>
            </a:r>
            <a:r>
              <a:rPr lang="en-US" i="1" dirty="0" smtClean="0"/>
              <a:t>GB</a:t>
            </a:r>
            <a:endParaRPr lang="en-US" i="1" dirty="0">
              <a:solidFill>
                <a:schemeClr val="bg1"/>
              </a:solidFill>
            </a:endParaRPr>
          </a:p>
          <a:p>
            <a:pPr marL="742950" lvl="1" indent="-285750">
              <a:buFont typeface="Wingdings" panose="05000000000000000000" pitchFamily="2" charset="2"/>
              <a:buChar char="Ø"/>
              <a:defRPr/>
            </a:pPr>
            <a:r>
              <a:rPr lang="en-US" b="1" dirty="0" smtClean="0">
                <a:solidFill>
                  <a:schemeClr val="bg1"/>
                </a:solidFill>
              </a:rPr>
              <a:t>Browser:</a:t>
            </a:r>
          </a:p>
          <a:p>
            <a:pPr marL="1409594" lvl="2" indent="-342900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Firefox 28.0</a:t>
            </a:r>
            <a:endParaRPr lang="en-US" dirty="0" smtClean="0">
              <a:solidFill>
                <a:schemeClr val="bg1"/>
              </a:solidFill>
            </a:endParaRPr>
          </a:p>
          <a:p>
            <a:pPr marL="1409594" lvl="2" indent="-342900">
              <a:buFont typeface="Wingdings" pitchFamily="2" charset="2"/>
              <a:buChar char="ü"/>
              <a:defRPr/>
            </a:pPr>
            <a:r>
              <a:rPr lang="en-US" dirty="0" smtClean="0">
                <a:solidFill>
                  <a:schemeClr val="bg1"/>
                </a:solidFill>
              </a:rPr>
              <a:t>Google Chrome </a:t>
            </a:r>
            <a:r>
              <a:rPr lang="en-US" dirty="0" smtClean="0">
                <a:solidFill>
                  <a:schemeClr val="bg1"/>
                </a:solidFill>
              </a:rPr>
              <a:t>34.0.1847.116</a:t>
            </a:r>
            <a:endParaRPr lang="en-US" dirty="0">
              <a:solidFill>
                <a:schemeClr val="bg1"/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Ø"/>
              <a:defRPr/>
            </a:pPr>
            <a:endParaRPr lang="vi-VN" dirty="0"/>
          </a:p>
        </p:txBody>
      </p:sp>
      <p:grpSp>
        <p:nvGrpSpPr>
          <p:cNvPr id="11" name="Group 10"/>
          <p:cNvGrpSpPr/>
          <p:nvPr/>
        </p:nvGrpSpPr>
        <p:grpSpPr>
          <a:xfrm>
            <a:off x="1387489" y="4754587"/>
            <a:ext cx="2080624" cy="416585"/>
            <a:chOff x="5704300" y="2795397"/>
            <a:chExt cx="3099244" cy="405162"/>
          </a:xfrm>
        </p:grpSpPr>
        <p:sp>
          <p:nvSpPr>
            <p:cNvPr id="12" name="Rectangle 11"/>
            <p:cNvSpPr/>
            <p:nvPr/>
          </p:nvSpPr>
          <p:spPr>
            <a:xfrm>
              <a:off x="5704300" y="2795397"/>
              <a:ext cx="3099244" cy="405162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5704300" y="2795397"/>
              <a:ext cx="3099244" cy="4051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72390" rIns="72390" bIns="72390" numCol="1" spcCol="1270" anchor="ctr" anchorCtr="0">
              <a:noAutofit/>
            </a:bodyPr>
            <a:lstStyle/>
            <a:p>
              <a:pPr lvl="0" algn="ctr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900" kern="1200"/>
            </a:p>
          </p:txBody>
        </p:sp>
      </p:grpSp>
      <p:sp>
        <p:nvSpPr>
          <p:cNvPr id="14" name="Rounded Rectangle 13"/>
          <p:cNvSpPr/>
          <p:nvPr/>
        </p:nvSpPr>
        <p:spPr>
          <a:xfrm>
            <a:off x="989012" y="2426732"/>
            <a:ext cx="2082789" cy="2859656"/>
          </a:xfrm>
          <a:prstGeom prst="roundRect">
            <a:avLst>
              <a:gd name="adj" fmla="val 5936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4286256"/>
            <a:ext cx="1643074" cy="11477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143108" y="2857496"/>
            <a:ext cx="714380" cy="714380"/>
          </a:xfrm>
          <a:prstGeom prst="rect">
            <a:avLst/>
          </a:prstGeom>
        </p:spPr>
      </p:pic>
      <p:pic>
        <p:nvPicPr>
          <p:cNvPr id="18" name="Picture 17" descr="Firefox-Log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7" y="2857495"/>
            <a:ext cx="667946" cy="642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V- Testing (cont.)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23252" cy="482442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Create Battle test case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857232"/>
            <a:ext cx="3079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Function  Test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C:\Users\net.online\Desktop\1.PN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2143116"/>
            <a:ext cx="8286808" cy="42862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V- Testing (cont.)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1500174"/>
            <a:ext cx="8023252" cy="4824426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Result</a:t>
            </a:r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00100" y="857232"/>
            <a:ext cx="4470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Test Summary Report</a:t>
            </a:r>
            <a:endParaRPr lang="vi-VN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net.online\Desktop\report.PNG"/>
          <p:cNvPicPr/>
          <p:nvPr/>
        </p:nvPicPr>
        <p:blipFill>
          <a:blip r:embed="rId3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2071678"/>
            <a:ext cx="8358246" cy="44291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VI- Summary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08066" y="1142984"/>
            <a:ext cx="5140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Lesson Learned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xmlns="" val="3114991224"/>
              </p:ext>
            </p:extLst>
          </p:nvPr>
        </p:nvGraphicFramePr>
        <p:xfrm>
          <a:off x="675861" y="1974574"/>
          <a:ext cx="7968105" cy="38961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Graphic spid="12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VII- Demo, Q&amp;A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pic>
        <p:nvPicPr>
          <p:cNvPr id="10" name="Picture 9" descr="map-new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140147"/>
            <a:ext cx="7786742" cy="5003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gray">
          <a:xfrm>
            <a:off x="1835150" y="4038600"/>
            <a:ext cx="5556250" cy="75882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2"/>
                    </a:gs>
                    <a:gs pos="100000">
                      <a:schemeClr val="tx2"/>
                    </a:gs>
                  </a:gsLst>
                  <a:lin ang="0" scaled="1"/>
                </a:gradFill>
                <a:effectLst>
                  <a:outerShdw dist="63500" dir="2212194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</a:p>
        </p:txBody>
      </p:sp>
      <p:pic>
        <p:nvPicPr>
          <p:cNvPr id="5" name="Picture 4" descr="Captur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-9540"/>
            <a:ext cx="1714512" cy="1295400"/>
          </a:xfrm>
          <a:prstGeom prst="rect">
            <a:avLst/>
          </a:prstGeom>
        </p:spPr>
      </p:pic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784" y="0"/>
            <a:ext cx="2383324" cy="15716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I- Introduction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392238"/>
            <a:ext cx="7723187" cy="48529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Background</a:t>
            </a:r>
          </a:p>
          <a:p>
            <a:pPr>
              <a:lnSpc>
                <a:spcPct val="80000"/>
              </a:lnSpc>
            </a:pP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Nowadays, in Vietnam, there are many problems of learning and teaching history subject in schools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pic>
        <p:nvPicPr>
          <p:cNvPr id="7" name="Picture 6" descr="tudienlichs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7686" y="3500438"/>
            <a:ext cx="2275453" cy="27229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I- Introduction (cont.)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392238"/>
            <a:ext cx="7723187" cy="485298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Literature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Review of Existing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System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Travian</a:t>
            </a:r>
            <a:endParaRPr lang="en-US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Ikariam</a:t>
            </a:r>
            <a:endParaRPr lang="vi-VN" sz="32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Bát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Quái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Trận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900" dirty="0" smtClean="0">
                <a:latin typeface="Times New Roman" pitchFamily="18" charset="0"/>
                <a:cs typeface="Times New Roman" pitchFamily="18" charset="0"/>
              </a:rPr>
            </a:b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endParaRPr lang="en-US" sz="29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pic>
        <p:nvPicPr>
          <p:cNvPr id="8" name="Picture 7" descr="E:\DATN\ThietKe\Manhtung\Manhtung\hinhtravia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43900" y="4357694"/>
            <a:ext cx="730850" cy="1683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I- </a:t>
            </a:r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Introduction (cont.)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6138" y="1392238"/>
            <a:ext cx="7723187" cy="4852987"/>
          </a:xfrm>
        </p:spPr>
        <p:txBody>
          <a:bodyPr/>
          <a:lstStyle/>
          <a:p>
            <a:pPr marL="342900" lvl="1" indent="-342900">
              <a:lnSpc>
                <a:spcPct val="80000"/>
              </a:lnSpc>
              <a:buClr>
                <a:schemeClr val="hlink"/>
              </a:buClr>
              <a:buFont typeface="Wingdings" pitchFamily="2" charset="2"/>
              <a:buChar char="v"/>
            </a:pP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Our Proposal</a:t>
            </a:r>
            <a:endParaRPr lang="en-US" b="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80000"/>
              </a:lnSpc>
            </a:pP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Build “12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” game, a strategy game, which has historical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in period of chaos - 12 lords. The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player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acts as one part of history, they can participate in the battles with the historic character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s, context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 and learn more about the historic 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  <a:prstGeom prst="rect">
            <a:avLst/>
          </a:prstGeom>
        </p:spPr>
      </p:pic>
      <p:pic>
        <p:nvPicPr>
          <p:cNvPr id="7" name="Picture 6" descr="12SQ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6116" y="4232676"/>
            <a:ext cx="2829548" cy="2122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72198" y="6537325"/>
            <a:ext cx="2895600" cy="320675"/>
          </a:xfrm>
        </p:spPr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Times New Roman" pitchFamily="18" charset="0"/>
                <a:cs typeface="Times New Roman" pitchFamily="18" charset="0"/>
              </a:rPr>
              <a:t>II- Project Manager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1470" y="4357694"/>
            <a:ext cx="774603" cy="2501587"/>
          </a:xfrm>
          <a:prstGeom prst="rect">
            <a:avLst/>
          </a:prstGeom>
        </p:spPr>
      </p:pic>
      <p:graphicFrame>
        <p:nvGraphicFramePr>
          <p:cNvPr id="21" name="Diagram 20"/>
          <p:cNvGraphicFramePr/>
          <p:nvPr>
            <p:extLst>
              <p:ext uri="{D42A27DB-BD31-4B8C-83A1-F6EECF244321}">
                <p14:modId xmlns:p14="http://schemas.microsoft.com/office/powerpoint/2010/main" xmlns="" val="493236528"/>
              </p:ext>
            </p:extLst>
          </p:nvPr>
        </p:nvGraphicFramePr>
        <p:xfrm>
          <a:off x="-214346" y="2976586"/>
          <a:ext cx="4643470" cy="30241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85852" y="1142984"/>
            <a:ext cx="4034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1. Development Environment</a:t>
            </a:r>
            <a:endParaRPr lang="vi-VN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85886" y="1857364"/>
            <a:ext cx="15288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Hardware</a:t>
            </a:r>
            <a:endParaRPr lang="vi-VN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5867684"/>
              </p:ext>
            </p:extLst>
          </p:nvPr>
        </p:nvGraphicFramePr>
        <p:xfrm>
          <a:off x="4143372" y="2485237"/>
          <a:ext cx="4786345" cy="3854759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675221"/>
                <a:gridCol w="2199440"/>
                <a:gridCol w="911684"/>
              </a:tblGrid>
              <a:tr h="3396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/>
                        <a:t>Category</a:t>
                      </a:r>
                      <a:endParaRPr lang="en-US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/>
                        <a:t>Software name</a:t>
                      </a:r>
                      <a:endParaRPr lang="en-US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b="1" dirty="0"/>
                        <a:t>Version</a:t>
                      </a:r>
                      <a:endParaRPr lang="en-US" sz="13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7872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solidFill>
                            <a:srgbClr val="002060"/>
                          </a:solidFill>
                        </a:rPr>
                        <a:t>Operating System</a:t>
                      </a:r>
                      <a:endParaRPr lang="en-US" sz="12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Windows 7 Professional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78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Windows</a:t>
                      </a:r>
                      <a:r>
                        <a:rPr lang="en-US" sz="1300" baseline="0" dirty="0" smtClean="0"/>
                        <a:t> 8 </a:t>
                      </a:r>
                      <a:r>
                        <a:rPr lang="en-US" sz="1300" dirty="0" smtClean="0"/>
                        <a:t>Pro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7170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i="1" dirty="0" smtClean="0">
                          <a:solidFill>
                            <a:srgbClr val="002060"/>
                          </a:solidFill>
                        </a:rPr>
                        <a:t>Data Management System</a:t>
                      </a:r>
                      <a:endParaRPr lang="en-US" sz="12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Microsoft SQL Server 2008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7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solidFill>
                            <a:srgbClr val="002060"/>
                          </a:solidFill>
                        </a:rPr>
                        <a:t>IDE</a:t>
                      </a:r>
                      <a:endParaRPr lang="en-US" sz="12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err="1" smtClean="0"/>
                        <a:t>NetBean</a:t>
                      </a:r>
                      <a:r>
                        <a:rPr lang="en-US" sz="1300" baseline="0" dirty="0" smtClean="0"/>
                        <a:t> 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8.0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78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i="1" dirty="0" smtClean="0">
                          <a:solidFill>
                            <a:srgbClr val="002060"/>
                          </a:solidFill>
                        </a:rPr>
                        <a:t>Web</a:t>
                      </a:r>
                      <a:r>
                        <a:rPr lang="en-US" sz="1200" b="0" i="1" baseline="0" dirty="0" smtClean="0">
                          <a:solidFill>
                            <a:srgbClr val="002060"/>
                          </a:solidFill>
                        </a:rPr>
                        <a:t> Server</a:t>
                      </a:r>
                      <a:endParaRPr lang="en-US" sz="12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Apache Tomcat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7.0.2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7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i="1" dirty="0">
                          <a:solidFill>
                            <a:srgbClr val="002060"/>
                          </a:solidFill>
                        </a:rPr>
                        <a:t>UML Tool</a:t>
                      </a:r>
                      <a:endParaRPr lang="en-US" sz="12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kern="1200" dirty="0" smtClean="0"/>
                        <a:t>Microsoft</a:t>
                      </a:r>
                      <a:r>
                        <a:rPr lang="en-US" sz="1300" kern="1200" baseline="0" dirty="0" smtClean="0"/>
                        <a:t> </a:t>
                      </a:r>
                      <a:r>
                        <a:rPr lang="en-US" sz="1300" dirty="0" smtClean="0"/>
                        <a:t>Visio Professional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415744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i="1" dirty="0" smtClean="0">
                          <a:solidFill>
                            <a:srgbClr val="002060"/>
                          </a:solidFill>
                        </a:rPr>
                        <a:t>Document</a:t>
                      </a:r>
                      <a:r>
                        <a:rPr lang="en-US" sz="1200" b="0" i="1" baseline="0" dirty="0" smtClean="0">
                          <a:solidFill>
                            <a:srgbClr val="002060"/>
                          </a:solidFill>
                        </a:rPr>
                        <a:t> Tool</a:t>
                      </a:r>
                      <a:endParaRPr lang="en-US" sz="12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Microsoft</a:t>
                      </a:r>
                      <a:r>
                        <a:rPr lang="en-US" sz="1300" baseline="0" dirty="0" smtClean="0"/>
                        <a:t> Office </a:t>
                      </a:r>
                      <a:r>
                        <a:rPr lang="vi-VN" sz="1300" kern="1200" dirty="0" smtClean="0"/>
                        <a:t>Enterprise 2007 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623616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1218987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dirty="0" smtClean="0"/>
                        <a:t>Microsoft</a:t>
                      </a:r>
                      <a:r>
                        <a:rPr lang="en-US" sz="1300" baseline="0" dirty="0" smtClean="0"/>
                        <a:t> Office  Project Professional </a:t>
                      </a:r>
                      <a:r>
                        <a:rPr lang="en-US" sz="1300" baseline="0" dirty="0" smtClean="0"/>
                        <a:t>2007 or 2013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24038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200" b="0" i="1" dirty="0" smtClean="0">
                          <a:solidFill>
                            <a:srgbClr val="002060"/>
                          </a:solidFill>
                        </a:rPr>
                        <a:t>Browsers</a:t>
                      </a:r>
                      <a:endParaRPr lang="en-US" sz="1200" b="0" i="1" dirty="0">
                        <a:solidFill>
                          <a:srgbClr val="00206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Mozilla</a:t>
                      </a:r>
                      <a:r>
                        <a:rPr lang="en-US" sz="1300" baseline="0" dirty="0" smtClean="0"/>
                        <a:t> Firefox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9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7872">
                <a:tc vMerge="1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11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Google Chrome</a:t>
                      </a:r>
                      <a:r>
                        <a:rPr lang="en-US" sz="1300" baseline="0" dirty="0" smtClean="0"/>
                        <a:t> 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300" dirty="0" smtClean="0"/>
                        <a:t>11</a:t>
                      </a:r>
                      <a:endParaRPr lang="en-US" sz="13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143636" y="1857364"/>
            <a:ext cx="13588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Software</a:t>
            </a:r>
            <a:endParaRPr lang="vi-VN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6072198" y="6537325"/>
            <a:ext cx="2895600" cy="320675"/>
          </a:xfrm>
        </p:spPr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II- Project Manager(Cont.)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 descr="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3" y="4357694"/>
            <a:ext cx="774603" cy="250158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857224" y="928670"/>
            <a:ext cx="3202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3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Project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organization</a:t>
            </a:r>
            <a:endParaRPr lang="vi-VN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857223" y="1785926"/>
          <a:ext cx="7929619" cy="2062167"/>
        </p:xfrm>
        <a:graphic>
          <a:graphicData uri="http://schemas.openxmlformats.org/drawingml/2006/table">
            <a:tbl>
              <a:tblPr/>
              <a:tblGrid>
                <a:gridCol w="2195793"/>
                <a:gridCol w="1169714"/>
                <a:gridCol w="4564112"/>
              </a:tblGrid>
              <a:tr h="642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vi-VN" sz="1300" b="1" dirty="0">
                          <a:latin typeface="Times New Roman"/>
                          <a:ea typeface="Times New Roman"/>
                          <a:cs typeface="Times New Roman"/>
                        </a:rPr>
                        <a:t>Full name</a:t>
                      </a:r>
                      <a:endParaRPr lang="vi-VN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vi-VN" sz="1300" b="1" dirty="0">
                          <a:latin typeface="Times New Roman"/>
                          <a:ea typeface="Times New Roman"/>
                          <a:cs typeface="Times New Roman"/>
                        </a:rPr>
                        <a:t>Roll no.</a:t>
                      </a:r>
                      <a:endParaRPr lang="vi-VN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endParaRPr lang="vi-VN" sz="13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3067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172200" algn="r"/>
                        </a:tabLs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Lê Mạnh Tùng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00393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300">
                          <a:latin typeface="Times New Roman"/>
                          <a:ea typeface="Times New Roman"/>
                          <a:cs typeface="Times New Roman"/>
                        </a:rPr>
                        <a:t>PM, SD, Dev, Writer, QA, ID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vi-VN" sz="1300">
                          <a:latin typeface="Times New Roman"/>
                          <a:ea typeface="Times New Roman"/>
                          <a:cs typeface="Times New Roman"/>
                        </a:rPr>
                        <a:t>Nguyễn </a:t>
                      </a: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Lâm Hùng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vi-VN" sz="130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0923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vi-VN" sz="1300">
                          <a:latin typeface="Times New Roman"/>
                          <a:ea typeface="Times New Roman"/>
                          <a:cs typeface="Times New Roman"/>
                        </a:rPr>
                        <a:t>TL, Dev, Tester, Collector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Nguyễn Trường Giang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vi-VN" sz="1300">
                          <a:latin typeface="Times New Roman"/>
                          <a:ea typeface="Times New Roman"/>
                          <a:cs typeface="Times New Roman"/>
                        </a:rPr>
                        <a:t>01</a:t>
                      </a: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046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vi-VN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Collector</a:t>
                      </a:r>
                      <a:r>
                        <a:rPr lang="en-US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, ID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Lê Cảnh Nghị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01871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vi-VN" sz="13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Dev, Tester, Collector, ID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81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>
                          <a:latin typeface="Times New Roman"/>
                          <a:ea typeface="Times New Roman"/>
                          <a:cs typeface="Times New Roman"/>
                        </a:rPr>
                        <a:t>Đào Đức Trình</a:t>
                      </a:r>
                      <a:endParaRPr lang="vi-VN" sz="11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300" dirty="0">
                          <a:latin typeface="Times New Roman"/>
                          <a:ea typeface="Times New Roman"/>
                          <a:cs typeface="Times New Roman"/>
                        </a:rPr>
                        <a:t>00922</a:t>
                      </a:r>
                      <a:endParaRPr lang="vi-VN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1028700" algn="l"/>
                          <a:tab pos="3429000" algn="ctr"/>
                          <a:tab pos="4686300" algn="dec"/>
                          <a:tab pos="6172200" algn="r"/>
                        </a:tabLst>
                      </a:pPr>
                      <a:r>
                        <a:rPr lang="vi-VN" sz="13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Dev, Tester, Collector</a:t>
                      </a:r>
                      <a:endParaRPr lang="vi-VN" sz="11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214414" y="1416594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* Role member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4214818"/>
            <a:ext cx="616290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Language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Java, CSS, HTML, JavaScript.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Front-end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technologies: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jQuery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AJAX. 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Architecture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and design patterns: MVC.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Database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SQL Server. 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Framework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: JSF.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Development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tools: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NetBeans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IDE 8.0, SQL Server 2008.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Design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tools: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Astah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Lucidchart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Communication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tools: Skype, Google mail,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Facebook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- Document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tools: Microsoft Office 2007, Microsoft Project 2013.</a:t>
            </a:r>
            <a:endParaRPr lang="vi-VN" sz="1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vi-VN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4414" y="3857628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Role member</a:t>
            </a:r>
            <a:endParaRPr lang="vi-VN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II- Project 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Manager(Cont.)</a:t>
            </a:r>
            <a:endParaRPr lang="vi-VN" sz="4000" dirty="0"/>
          </a:p>
        </p:txBody>
      </p:sp>
      <p:pic>
        <p:nvPicPr>
          <p:cNvPr id="5" name="Content Placeholder 4" descr="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4356413"/>
            <a:ext cx="774603" cy="250158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 smtClean="0"/>
              <a:t>Clash of 12 clans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4358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Project management plan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E:\DATN\12SQ_Report\anh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1714488"/>
            <a:ext cx="8001056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db2004c016l">
  <a:themeElements>
    <a:clrScheme name="sample 3">
      <a:dk1>
        <a:srgbClr val="000000"/>
      </a:dk1>
      <a:lt1>
        <a:srgbClr val="FEF9E2"/>
      </a:lt1>
      <a:dk2>
        <a:srgbClr val="DDC981"/>
      </a:dk2>
      <a:lt2>
        <a:srgbClr val="808080"/>
      </a:lt2>
      <a:accent1>
        <a:srgbClr val="D3A553"/>
      </a:accent1>
      <a:accent2>
        <a:srgbClr val="7C4D36"/>
      </a:accent2>
      <a:accent3>
        <a:srgbClr val="FEFBEE"/>
      </a:accent3>
      <a:accent4>
        <a:srgbClr val="000000"/>
      </a:accent4>
      <a:accent5>
        <a:srgbClr val="E6CFB3"/>
      </a:accent5>
      <a:accent6>
        <a:srgbClr val="704530"/>
      </a:accent6>
      <a:hlink>
        <a:srgbClr val="9B9D53"/>
      </a:hlink>
      <a:folHlink>
        <a:srgbClr val="6D9DB5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1">
        <a:dk1>
          <a:srgbClr val="000000"/>
        </a:dk1>
        <a:lt1>
          <a:srgbClr val="FFFFFF"/>
        </a:lt1>
        <a:dk2>
          <a:srgbClr val="7EBAF0"/>
        </a:dk2>
        <a:lt2>
          <a:srgbClr val="B2B2B2"/>
        </a:lt2>
        <a:accent1>
          <a:srgbClr val="4F97D9"/>
        </a:accent1>
        <a:accent2>
          <a:srgbClr val="3F51AD"/>
        </a:accent2>
        <a:accent3>
          <a:srgbClr val="FFFFFF"/>
        </a:accent3>
        <a:accent4>
          <a:srgbClr val="000000"/>
        </a:accent4>
        <a:accent5>
          <a:srgbClr val="B2C9E9"/>
        </a:accent5>
        <a:accent6>
          <a:srgbClr val="38499C"/>
        </a:accent6>
        <a:hlink>
          <a:srgbClr val="69B58F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0000"/>
        </a:dk1>
        <a:lt1>
          <a:srgbClr val="FEF9E2"/>
        </a:lt1>
        <a:dk2>
          <a:srgbClr val="A4E4B9"/>
        </a:dk2>
        <a:lt2>
          <a:srgbClr val="B2B2B2"/>
        </a:lt2>
        <a:accent1>
          <a:srgbClr val="58BEAB"/>
        </a:accent1>
        <a:accent2>
          <a:srgbClr val="377F75"/>
        </a:accent2>
        <a:accent3>
          <a:srgbClr val="FEFBEE"/>
        </a:accent3>
        <a:accent4>
          <a:srgbClr val="000000"/>
        </a:accent4>
        <a:accent5>
          <a:srgbClr val="B4DBD2"/>
        </a:accent5>
        <a:accent6>
          <a:srgbClr val="317269"/>
        </a:accent6>
        <a:hlink>
          <a:srgbClr val="5F4AAE"/>
        </a:hlink>
        <a:folHlink>
          <a:srgbClr val="D3825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000000"/>
        </a:dk1>
        <a:lt1>
          <a:srgbClr val="FEF9E2"/>
        </a:lt1>
        <a:dk2>
          <a:srgbClr val="DDC981"/>
        </a:dk2>
        <a:lt2>
          <a:srgbClr val="808080"/>
        </a:lt2>
        <a:accent1>
          <a:srgbClr val="D3A553"/>
        </a:accent1>
        <a:accent2>
          <a:srgbClr val="7C4D36"/>
        </a:accent2>
        <a:accent3>
          <a:srgbClr val="FEFBEE"/>
        </a:accent3>
        <a:accent4>
          <a:srgbClr val="000000"/>
        </a:accent4>
        <a:accent5>
          <a:srgbClr val="E6CFB3"/>
        </a:accent5>
        <a:accent6>
          <a:srgbClr val="704530"/>
        </a:accent6>
        <a:hlink>
          <a:srgbClr val="9B9D53"/>
        </a:hlink>
        <a:folHlink>
          <a:srgbClr val="6D9DB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cdb2004c016l</Template>
  <TotalTime>358</TotalTime>
  <Words>1653</Words>
  <Application>Microsoft PowerPoint</Application>
  <PresentationFormat>On-screen Show (4:3)</PresentationFormat>
  <Paragraphs>392</Paragraphs>
  <Slides>37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cdb2004c016l</vt:lpstr>
      <vt:lpstr>Slide 1</vt:lpstr>
      <vt:lpstr>Slide 2</vt:lpstr>
      <vt:lpstr>Outline of content</vt:lpstr>
      <vt:lpstr>I- Introduction</vt:lpstr>
      <vt:lpstr>I- Introduction (cont.)</vt:lpstr>
      <vt:lpstr>I- Introduction (cont.)</vt:lpstr>
      <vt:lpstr>II- Project Manager</vt:lpstr>
      <vt:lpstr>II- Project Manager(Cont.)</vt:lpstr>
      <vt:lpstr>II- Project Manager(Cont.)</vt:lpstr>
      <vt:lpstr>II- Project Manager(Cont.)</vt:lpstr>
      <vt:lpstr>II- Project Manager(Cont.)</vt:lpstr>
      <vt:lpstr>III- Software requirement specification</vt:lpstr>
      <vt:lpstr>III- Software requirement specification</vt:lpstr>
      <vt:lpstr>III- Software requirement specification</vt:lpstr>
      <vt:lpstr>III- Software requirement specification</vt:lpstr>
      <vt:lpstr>III- Software requirement specification</vt:lpstr>
      <vt:lpstr>III- Software requirement specification</vt:lpstr>
      <vt:lpstr>III- Software requirement specification</vt:lpstr>
      <vt:lpstr>III-Software requirement specification</vt:lpstr>
      <vt:lpstr>III- Software requirement specification</vt:lpstr>
      <vt:lpstr>IV- Software Design Description</vt:lpstr>
      <vt:lpstr>IV- Software Design Description(cont.)</vt:lpstr>
      <vt:lpstr>IV- Software Design Description(cont.)</vt:lpstr>
      <vt:lpstr>IV- Software Design Description(cont.)</vt:lpstr>
      <vt:lpstr>IV- Software Design Description(cont.)</vt:lpstr>
      <vt:lpstr>IV- Software Design Description(cont.)</vt:lpstr>
      <vt:lpstr>IV- Software Design Description(cont.)</vt:lpstr>
      <vt:lpstr>Testing</vt:lpstr>
      <vt:lpstr>V- Testing (cont.)</vt:lpstr>
      <vt:lpstr>V- Testing (cont.)</vt:lpstr>
      <vt:lpstr>V- Testing (cont.)</vt:lpstr>
      <vt:lpstr>V- Testing (cont.)</vt:lpstr>
      <vt:lpstr>V- Testing (cont.)</vt:lpstr>
      <vt:lpstr>V- Testing (cont.)</vt:lpstr>
      <vt:lpstr>VI- Summary</vt:lpstr>
      <vt:lpstr>VII- Demo, Q&amp;A</vt:lpstr>
      <vt:lpstr>Slide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HANH NGHI</dc:creator>
  <cp:lastModifiedBy>HANH NGHI</cp:lastModifiedBy>
  <cp:revision>88</cp:revision>
  <dcterms:created xsi:type="dcterms:W3CDTF">2014-04-17T00:14:42Z</dcterms:created>
  <dcterms:modified xsi:type="dcterms:W3CDTF">2014-04-17T06:34:10Z</dcterms:modified>
</cp:coreProperties>
</file>