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7"/>
  </p:notesMasterIdLst>
  <p:handoutMasterIdLst>
    <p:handoutMasterId r:id="rId58"/>
  </p:handoutMasterIdLst>
  <p:sldIdLst>
    <p:sldId id="256" r:id="rId3"/>
    <p:sldId id="298" r:id="rId4"/>
    <p:sldId id="287" r:id="rId5"/>
    <p:sldId id="292" r:id="rId6"/>
    <p:sldId id="348" r:id="rId7"/>
    <p:sldId id="349" r:id="rId8"/>
    <p:sldId id="294" r:id="rId9"/>
    <p:sldId id="290" r:id="rId10"/>
    <p:sldId id="293" r:id="rId11"/>
    <p:sldId id="328" r:id="rId12"/>
    <p:sldId id="295" r:id="rId13"/>
    <p:sldId id="297" r:id="rId14"/>
    <p:sldId id="296" r:id="rId15"/>
    <p:sldId id="299" r:id="rId16"/>
    <p:sldId id="302" r:id="rId17"/>
    <p:sldId id="331" r:id="rId18"/>
    <p:sldId id="346" r:id="rId19"/>
    <p:sldId id="339" r:id="rId20"/>
    <p:sldId id="340" r:id="rId21"/>
    <p:sldId id="341" r:id="rId22"/>
    <p:sldId id="345" r:id="rId23"/>
    <p:sldId id="301" r:id="rId24"/>
    <p:sldId id="308" r:id="rId25"/>
    <p:sldId id="316" r:id="rId26"/>
    <p:sldId id="336" r:id="rId27"/>
    <p:sldId id="337" r:id="rId28"/>
    <p:sldId id="338" r:id="rId29"/>
    <p:sldId id="327" r:id="rId30"/>
    <p:sldId id="309" r:id="rId31"/>
    <p:sldId id="307" r:id="rId32"/>
    <p:sldId id="347" r:id="rId33"/>
    <p:sldId id="306" r:id="rId34"/>
    <p:sldId id="317" r:id="rId35"/>
    <p:sldId id="330" r:id="rId36"/>
    <p:sldId id="318" r:id="rId37"/>
    <p:sldId id="333" r:id="rId38"/>
    <p:sldId id="334" r:id="rId39"/>
    <p:sldId id="335" r:id="rId40"/>
    <p:sldId id="319" r:id="rId41"/>
    <p:sldId id="311" r:id="rId42"/>
    <p:sldId id="305" r:id="rId43"/>
    <p:sldId id="321" r:id="rId44"/>
    <p:sldId id="320" r:id="rId45"/>
    <p:sldId id="324" r:id="rId46"/>
    <p:sldId id="342" r:id="rId47"/>
    <p:sldId id="343" r:id="rId48"/>
    <p:sldId id="344" r:id="rId49"/>
    <p:sldId id="323" r:id="rId50"/>
    <p:sldId id="326" r:id="rId51"/>
    <p:sldId id="315" r:id="rId52"/>
    <p:sldId id="303" r:id="rId53"/>
    <p:sldId id="314" r:id="rId54"/>
    <p:sldId id="313" r:id="rId55"/>
    <p:sldId id="30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>
      <p:cViewPr varScale="1">
        <p:scale>
          <a:sx n="70" d="100"/>
          <a:sy n="70" d="100"/>
        </p:scale>
        <p:origin x="73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2260D-2D79-48F4-BBE6-5BA4879B0CE3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097EB1-516E-4EC7-BD68-83E33CAF397F}">
      <dgm:prSet phldrT="[Text]" custT="1"/>
      <dgm:spPr/>
      <dgm:t>
        <a:bodyPr/>
        <a:lstStyle/>
        <a:p>
          <a:r>
            <a:rPr lang="en-US" sz="2000" i="1" smtClean="0">
              <a:latin typeface="Gill Sans MT" pitchFamily="34" charset="0"/>
            </a:rPr>
            <a:t>Supervisor</a:t>
          </a:r>
        </a:p>
        <a:p>
          <a:r>
            <a:rPr lang="en-US" sz="2000" smtClean="0">
              <a:latin typeface="Gill Sans MT" pitchFamily="34" charset="0"/>
            </a:rPr>
            <a:t>TriTD Lecturer</a:t>
          </a:r>
        </a:p>
      </dgm:t>
    </dgm:pt>
    <dgm:pt modelId="{7A2E801E-9373-4173-B020-8195E09C8BB8}" type="parTrans" cxnId="{9711C3EA-4A92-4762-B8BE-D0E3B6FB30E1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469E5092-8C79-4049-9B8F-29CF9F271070}" type="sibTrans" cxnId="{9711C3EA-4A92-4762-B8BE-D0E3B6FB30E1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0017812B-5907-4432-A506-F7FBB4CAC3A5}" type="asst">
      <dgm:prSet phldrT="[Text]" custT="1"/>
      <dgm:spPr/>
      <dgm:t>
        <a:bodyPr/>
        <a:lstStyle/>
        <a:p>
          <a:r>
            <a:rPr lang="en-US" sz="2000" i="1" smtClean="0">
              <a:latin typeface="Gill Sans MT" pitchFamily="34" charset="0"/>
            </a:rPr>
            <a:t>Project Manager </a:t>
          </a:r>
          <a:r>
            <a:rPr lang="en-US" sz="2000" smtClean="0">
              <a:latin typeface="Gill Sans MT" pitchFamily="34" charset="0"/>
            </a:rPr>
            <a:t>TanNN</a:t>
          </a:r>
          <a:endParaRPr lang="en-US" sz="2000">
            <a:latin typeface="Gill Sans MT" pitchFamily="34" charset="0"/>
          </a:endParaRPr>
        </a:p>
      </dgm:t>
    </dgm:pt>
    <dgm:pt modelId="{CF26113D-6A0A-4713-86CC-7FD228261CD3}" type="parTrans" cxnId="{CDC71884-BD12-4F80-9D01-DDD73DE14C40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66EFC955-7364-4B61-9BAC-70C958FBB4B1}" type="sibTrans" cxnId="{CDC71884-BD12-4F80-9D01-DDD73DE14C40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B587D8A3-6776-4852-8225-AA7C13B9DC0C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Design Team</a:t>
          </a:r>
          <a:endParaRPr lang="en-US" sz="2000">
            <a:latin typeface="Gill Sans MT" pitchFamily="34" charset="0"/>
          </a:endParaRPr>
        </a:p>
      </dgm:t>
    </dgm:pt>
    <dgm:pt modelId="{881E1EED-3ABE-4B57-A992-77DB54D31452}" type="parTrans" cxnId="{FD9600FC-9809-4E22-AA7A-A9D053D242F6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3BFEDC02-F77F-43F2-A5FF-5DF3929D4B1F}" type="sibTrans" cxnId="{FD9600FC-9809-4E22-AA7A-A9D053D242F6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10AEF509-0A3B-4458-8C0A-F259DAE55B32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Coding Team</a:t>
          </a:r>
          <a:endParaRPr lang="en-US" sz="2000">
            <a:latin typeface="Gill Sans MT" pitchFamily="34" charset="0"/>
          </a:endParaRPr>
        </a:p>
      </dgm:t>
    </dgm:pt>
    <dgm:pt modelId="{02887B1B-6669-45CF-A76D-BE5BD8206A15}" type="parTrans" cxnId="{EFE02B3B-FC76-4AEF-B703-ED394F428A10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69590C64-C2E9-459A-88C0-53D03710D690}" type="sibTrans" cxnId="{EFE02B3B-FC76-4AEF-B703-ED394F428A10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8D1BCD80-A289-4753-89A9-08E3EDA9B073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TanNN(L)</a:t>
          </a:r>
          <a:endParaRPr lang="en-US" sz="2000">
            <a:latin typeface="Gill Sans MT" pitchFamily="34" charset="0"/>
          </a:endParaRPr>
        </a:p>
      </dgm:t>
    </dgm:pt>
    <dgm:pt modelId="{40304D92-845E-4959-9D9D-38DEB2DD43BB}" type="parTrans" cxnId="{1ECC2A3F-9427-47BE-973F-4DCFD4462726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A053173E-12A6-463F-95A3-93FDEB2B57AA}" type="sibTrans" cxnId="{1ECC2A3F-9427-47BE-973F-4DCFD4462726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F9DC2850-A1F8-4A92-AE32-EAC5B9DF17F0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HaDV</a:t>
          </a:r>
          <a:endParaRPr lang="en-US" sz="2000">
            <a:latin typeface="Gill Sans MT" pitchFamily="34" charset="0"/>
          </a:endParaRPr>
        </a:p>
      </dgm:t>
    </dgm:pt>
    <dgm:pt modelId="{A988EA30-FD68-49C6-9A61-7B07355B1465}" type="parTrans" cxnId="{32414A1F-C67A-466E-9F15-ABFFBB5DEE83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13A38596-ECDE-4D8A-913E-0DA209FA83A0}" type="sibTrans" cxnId="{32414A1F-C67A-466E-9F15-ABFFBB5DEE83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7956E139-486C-4C54-9B1D-A6EDA4C9F310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HaDV(L)</a:t>
          </a:r>
          <a:endParaRPr lang="en-US" sz="2000">
            <a:latin typeface="Gill Sans MT" pitchFamily="34" charset="0"/>
          </a:endParaRPr>
        </a:p>
      </dgm:t>
    </dgm:pt>
    <dgm:pt modelId="{240F6E0C-E67B-42B0-A75D-E71D89E87D2F}" type="parTrans" cxnId="{DDA7829A-5185-44C0-A2BE-8D07B03F292F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659CB62A-9D89-4342-8D19-FF04BD144861}" type="sibTrans" cxnId="{DDA7829A-5185-44C0-A2BE-8D07B03F292F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49BED9FC-E480-42C4-B6AE-83FCFB888053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HuyPV</a:t>
          </a:r>
          <a:endParaRPr lang="en-US" sz="2000">
            <a:latin typeface="Gill Sans MT" pitchFamily="34" charset="0"/>
          </a:endParaRPr>
        </a:p>
      </dgm:t>
    </dgm:pt>
    <dgm:pt modelId="{FB60C884-6D1A-45D3-8820-9A3FFEA89F2B}" type="sibTrans" cxnId="{5EB7BBD4-5856-4A94-9D7F-4788D02C3825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29C4A01F-4E49-4CD0-9201-7A97613D22C6}" type="parTrans" cxnId="{5EB7BBD4-5856-4A94-9D7F-4788D02C3825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84BB3171-D547-4EE0-975C-B1EE37E294B3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SRS Analysis Team</a:t>
          </a:r>
          <a:endParaRPr lang="en-US" sz="2000">
            <a:latin typeface="Gill Sans MT" pitchFamily="34" charset="0"/>
          </a:endParaRPr>
        </a:p>
      </dgm:t>
    </dgm:pt>
    <dgm:pt modelId="{CC95A488-F6CD-45C5-B122-455B1BBEA1E6}" type="sibTrans" cxnId="{75303680-BD82-4AAE-8136-5BF421012345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32311DAE-60AB-4328-B6C4-AB469884960A}" type="parTrans" cxnId="{75303680-BD82-4AAE-8136-5BF421012345}">
      <dgm:prSet/>
      <dgm:spPr/>
      <dgm:t>
        <a:bodyPr/>
        <a:lstStyle/>
        <a:p>
          <a:endParaRPr lang="en-US" sz="2000">
            <a:latin typeface="Gill Sans MT" pitchFamily="34" charset="0"/>
          </a:endParaRPr>
        </a:p>
      </dgm:t>
    </dgm:pt>
    <dgm:pt modelId="{86D5A5E0-F2B2-415B-8F44-5CCD8A69985C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Testing Team</a:t>
          </a:r>
          <a:endParaRPr lang="en-US" sz="2000">
            <a:latin typeface="Gill Sans MT" pitchFamily="34" charset="0"/>
          </a:endParaRPr>
        </a:p>
      </dgm:t>
    </dgm:pt>
    <dgm:pt modelId="{122DF4CC-72D8-45F4-A0A1-3CBF93B94612}" type="parTrans" cxnId="{972C323B-FE97-4DC0-8ED4-8F020FAAB33F}">
      <dgm:prSet/>
      <dgm:spPr/>
      <dgm:t>
        <a:bodyPr/>
        <a:lstStyle/>
        <a:p>
          <a:endParaRPr lang="en-US"/>
        </a:p>
      </dgm:t>
    </dgm:pt>
    <dgm:pt modelId="{A99E9224-404F-425B-8854-F167D79E272C}" type="sibTrans" cxnId="{972C323B-FE97-4DC0-8ED4-8F020FAAB33F}">
      <dgm:prSet/>
      <dgm:spPr/>
      <dgm:t>
        <a:bodyPr/>
        <a:lstStyle/>
        <a:p>
          <a:endParaRPr lang="en-US"/>
        </a:p>
      </dgm:t>
    </dgm:pt>
    <dgm:pt modelId="{14BC6BE7-6FF6-4E84-9675-E6386867E7B9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NhatDH</a:t>
          </a:r>
          <a:endParaRPr lang="en-US" sz="2000">
            <a:latin typeface="Gill Sans MT" pitchFamily="34" charset="0"/>
          </a:endParaRPr>
        </a:p>
      </dgm:t>
    </dgm:pt>
    <dgm:pt modelId="{55272234-F596-45F5-9EC5-EF19588DA929}" type="parTrans" cxnId="{BF5638A6-7158-4619-ADCD-5FE7B776A401}">
      <dgm:prSet/>
      <dgm:spPr/>
      <dgm:t>
        <a:bodyPr/>
        <a:lstStyle/>
        <a:p>
          <a:endParaRPr lang="en-US"/>
        </a:p>
      </dgm:t>
    </dgm:pt>
    <dgm:pt modelId="{6DD7882E-AA6D-4B07-818E-3D34946F52E5}" type="sibTrans" cxnId="{BF5638A6-7158-4619-ADCD-5FE7B776A401}">
      <dgm:prSet/>
      <dgm:spPr/>
      <dgm:t>
        <a:bodyPr/>
        <a:lstStyle/>
        <a:p>
          <a:endParaRPr lang="en-US"/>
        </a:p>
      </dgm:t>
    </dgm:pt>
    <dgm:pt modelId="{6A9FCE7E-4C6B-47FF-AD0A-AE985E418025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HuyPV</a:t>
          </a:r>
          <a:endParaRPr lang="en-US" sz="2000">
            <a:latin typeface="Gill Sans MT" pitchFamily="34" charset="0"/>
          </a:endParaRPr>
        </a:p>
      </dgm:t>
    </dgm:pt>
    <dgm:pt modelId="{3CE6E5DC-C932-4617-B6DD-DCCAD00EDCBF}" type="parTrans" cxnId="{CC4FBF64-20D1-4BD2-858F-FF8CEECCDEB6}">
      <dgm:prSet/>
      <dgm:spPr/>
      <dgm:t>
        <a:bodyPr/>
        <a:lstStyle/>
        <a:p>
          <a:endParaRPr lang="en-US"/>
        </a:p>
      </dgm:t>
    </dgm:pt>
    <dgm:pt modelId="{3C071FD8-FB1B-4025-B04D-8D3853DFEF5E}" type="sibTrans" cxnId="{CC4FBF64-20D1-4BD2-858F-FF8CEECCDEB6}">
      <dgm:prSet/>
      <dgm:spPr/>
      <dgm:t>
        <a:bodyPr/>
        <a:lstStyle/>
        <a:p>
          <a:endParaRPr lang="en-US"/>
        </a:p>
      </dgm:t>
    </dgm:pt>
    <dgm:pt modelId="{E7E93049-1F51-43C7-B059-129346781C77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HuyPV(L)</a:t>
          </a:r>
          <a:endParaRPr lang="en-US" sz="2000">
            <a:latin typeface="Gill Sans MT" pitchFamily="34" charset="0"/>
          </a:endParaRPr>
        </a:p>
      </dgm:t>
    </dgm:pt>
    <dgm:pt modelId="{B0ECE969-65E0-4C6A-AABF-87D3ACD87D61}" type="parTrans" cxnId="{62E7C2F4-D73C-4D95-A4E2-EFDF08BEC199}">
      <dgm:prSet/>
      <dgm:spPr/>
      <dgm:t>
        <a:bodyPr/>
        <a:lstStyle/>
        <a:p>
          <a:endParaRPr lang="en-US"/>
        </a:p>
      </dgm:t>
    </dgm:pt>
    <dgm:pt modelId="{7876102D-BF80-4F59-A2E0-442A41F63F8A}" type="sibTrans" cxnId="{62E7C2F4-D73C-4D95-A4E2-EFDF08BEC199}">
      <dgm:prSet/>
      <dgm:spPr/>
      <dgm:t>
        <a:bodyPr/>
        <a:lstStyle/>
        <a:p>
          <a:endParaRPr lang="en-US"/>
        </a:p>
      </dgm:t>
    </dgm:pt>
    <dgm:pt modelId="{68BBAAFA-69CA-48F1-BCAF-2A970B04B5E4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HaDV</a:t>
          </a:r>
          <a:endParaRPr lang="en-US" sz="2000">
            <a:latin typeface="Gill Sans MT" pitchFamily="34" charset="0"/>
          </a:endParaRPr>
        </a:p>
      </dgm:t>
    </dgm:pt>
    <dgm:pt modelId="{E5EB1FF7-E275-4325-8801-726B0649C208}" type="parTrans" cxnId="{377FF970-DE65-4047-88CA-9F6E11AF7A0B}">
      <dgm:prSet/>
      <dgm:spPr/>
      <dgm:t>
        <a:bodyPr/>
        <a:lstStyle/>
        <a:p>
          <a:endParaRPr lang="en-US"/>
        </a:p>
      </dgm:t>
    </dgm:pt>
    <dgm:pt modelId="{92598FC5-ED4F-4F47-AC42-B4216E6425D0}" type="sibTrans" cxnId="{377FF970-DE65-4047-88CA-9F6E11AF7A0B}">
      <dgm:prSet/>
      <dgm:spPr/>
      <dgm:t>
        <a:bodyPr/>
        <a:lstStyle/>
        <a:p>
          <a:endParaRPr lang="en-US"/>
        </a:p>
      </dgm:t>
    </dgm:pt>
    <dgm:pt modelId="{E0BD5718-56D2-49E3-9025-D6C641725601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TuLA(L)</a:t>
          </a:r>
          <a:endParaRPr lang="en-US" sz="2000">
            <a:latin typeface="Gill Sans MT" pitchFamily="34" charset="0"/>
          </a:endParaRPr>
        </a:p>
      </dgm:t>
    </dgm:pt>
    <dgm:pt modelId="{700C3B0A-6E2B-490C-B9F2-A369AC1B95AC}" type="parTrans" cxnId="{0CB04A0D-D5E2-4372-8D9F-D087C38648AE}">
      <dgm:prSet/>
      <dgm:spPr/>
      <dgm:t>
        <a:bodyPr/>
        <a:lstStyle/>
        <a:p>
          <a:endParaRPr lang="en-US"/>
        </a:p>
      </dgm:t>
    </dgm:pt>
    <dgm:pt modelId="{86B5E3B2-F83B-449A-9D69-AF5D0EF69612}" type="sibTrans" cxnId="{0CB04A0D-D5E2-4372-8D9F-D087C38648AE}">
      <dgm:prSet/>
      <dgm:spPr/>
      <dgm:t>
        <a:bodyPr/>
        <a:lstStyle/>
        <a:p>
          <a:endParaRPr lang="en-US"/>
        </a:p>
      </dgm:t>
    </dgm:pt>
    <dgm:pt modelId="{1F1C6F98-BD09-4B0A-8294-2B666F067C10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QA Team</a:t>
          </a:r>
          <a:endParaRPr lang="en-US" sz="2000">
            <a:latin typeface="Gill Sans MT" pitchFamily="34" charset="0"/>
          </a:endParaRPr>
        </a:p>
      </dgm:t>
    </dgm:pt>
    <dgm:pt modelId="{DB91E9C3-D6F6-4551-991F-C2E8B8272279}" type="parTrans" cxnId="{B2EE731A-AF64-449A-9368-3C8C98BC9332}">
      <dgm:prSet/>
      <dgm:spPr/>
      <dgm:t>
        <a:bodyPr/>
        <a:lstStyle/>
        <a:p>
          <a:endParaRPr lang="en-US"/>
        </a:p>
      </dgm:t>
    </dgm:pt>
    <dgm:pt modelId="{220C5A1C-139A-4A9E-A861-CED28AAD4EDC}" type="sibTrans" cxnId="{B2EE731A-AF64-449A-9368-3C8C98BC9332}">
      <dgm:prSet/>
      <dgm:spPr/>
      <dgm:t>
        <a:bodyPr/>
        <a:lstStyle/>
        <a:p>
          <a:endParaRPr lang="en-US"/>
        </a:p>
      </dgm:t>
    </dgm:pt>
    <dgm:pt modelId="{56BCC87A-D637-4E04-BFBC-DF2E07041291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TanNN(L</a:t>
          </a:r>
          <a:r>
            <a:rPr lang="en-US" sz="2400" smtClean="0">
              <a:latin typeface="Gill Sans MT" pitchFamily="34" charset="0"/>
            </a:rPr>
            <a:t>)</a:t>
          </a:r>
          <a:endParaRPr lang="en-US" sz="2400">
            <a:latin typeface="Gill Sans MT" pitchFamily="34" charset="0"/>
          </a:endParaRPr>
        </a:p>
      </dgm:t>
    </dgm:pt>
    <dgm:pt modelId="{BB105230-D3D1-4537-91FD-A5CD233DE7FF}" type="parTrans" cxnId="{124E2E35-F387-4C84-943B-18F0860980E0}">
      <dgm:prSet/>
      <dgm:spPr/>
      <dgm:t>
        <a:bodyPr/>
        <a:lstStyle/>
        <a:p>
          <a:endParaRPr lang="en-US"/>
        </a:p>
      </dgm:t>
    </dgm:pt>
    <dgm:pt modelId="{B8EFD452-916B-4549-A5CA-EBBBDECA7C52}" type="sibTrans" cxnId="{124E2E35-F387-4C84-943B-18F0860980E0}">
      <dgm:prSet/>
      <dgm:spPr/>
      <dgm:t>
        <a:bodyPr/>
        <a:lstStyle/>
        <a:p>
          <a:endParaRPr lang="en-US"/>
        </a:p>
      </dgm:t>
    </dgm:pt>
    <dgm:pt modelId="{64F83C6F-FE13-484A-98DD-A21D575897F7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NhatDH</a:t>
          </a:r>
          <a:endParaRPr lang="en-US" sz="2400">
            <a:latin typeface="Gill Sans MT" pitchFamily="34" charset="0"/>
          </a:endParaRPr>
        </a:p>
      </dgm:t>
    </dgm:pt>
    <dgm:pt modelId="{82A7A2D7-6EDF-44AA-ACDC-709D5590FA11}" type="parTrans" cxnId="{F329FD7C-F8AB-4D65-B65E-074D987521C7}">
      <dgm:prSet/>
      <dgm:spPr/>
      <dgm:t>
        <a:bodyPr/>
        <a:lstStyle/>
        <a:p>
          <a:endParaRPr lang="en-US"/>
        </a:p>
      </dgm:t>
    </dgm:pt>
    <dgm:pt modelId="{E88A938F-FF24-4C06-BBB3-C3E1EB80936D}" type="sibTrans" cxnId="{F329FD7C-F8AB-4D65-B65E-074D987521C7}">
      <dgm:prSet/>
      <dgm:spPr/>
      <dgm:t>
        <a:bodyPr/>
        <a:lstStyle/>
        <a:p>
          <a:endParaRPr lang="en-US"/>
        </a:p>
      </dgm:t>
    </dgm:pt>
    <dgm:pt modelId="{BDDD8CC2-E5ED-4EF6-90EE-1B93DA0187FF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TuLA</a:t>
          </a:r>
          <a:endParaRPr lang="en-US" sz="2000">
            <a:latin typeface="Gill Sans MT" pitchFamily="34" charset="0"/>
          </a:endParaRPr>
        </a:p>
      </dgm:t>
    </dgm:pt>
    <dgm:pt modelId="{7A1AD581-02F3-43FF-B656-67A63697B4E6}" type="parTrans" cxnId="{AD493502-7FED-450E-8154-F0EA18BE62FC}">
      <dgm:prSet/>
      <dgm:spPr/>
      <dgm:t>
        <a:bodyPr/>
        <a:lstStyle/>
        <a:p>
          <a:endParaRPr lang="en-US"/>
        </a:p>
      </dgm:t>
    </dgm:pt>
    <dgm:pt modelId="{4154D956-F9A0-4FF1-8457-8FD6C62C7D40}" type="sibTrans" cxnId="{AD493502-7FED-450E-8154-F0EA18BE62FC}">
      <dgm:prSet/>
      <dgm:spPr/>
      <dgm:t>
        <a:bodyPr/>
        <a:lstStyle/>
        <a:p>
          <a:endParaRPr lang="en-US"/>
        </a:p>
      </dgm:t>
    </dgm:pt>
    <dgm:pt modelId="{905B6C44-7421-4A4F-B380-ADC9CA040386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TanNN</a:t>
          </a:r>
          <a:endParaRPr lang="en-US" sz="2000">
            <a:latin typeface="Gill Sans MT" pitchFamily="34" charset="0"/>
          </a:endParaRPr>
        </a:p>
      </dgm:t>
    </dgm:pt>
    <dgm:pt modelId="{F33078F7-B2EB-4D0D-AED7-5C10C0AD4A5A}" type="parTrans" cxnId="{858D35A5-D421-445D-B209-7C37CD14B53C}">
      <dgm:prSet/>
      <dgm:spPr/>
      <dgm:t>
        <a:bodyPr/>
        <a:lstStyle/>
        <a:p>
          <a:endParaRPr lang="en-US"/>
        </a:p>
      </dgm:t>
    </dgm:pt>
    <dgm:pt modelId="{489B7143-97E8-4683-B9C2-7A0AC69102AD}" type="sibTrans" cxnId="{858D35A5-D421-445D-B209-7C37CD14B53C}">
      <dgm:prSet/>
      <dgm:spPr/>
      <dgm:t>
        <a:bodyPr/>
        <a:lstStyle/>
        <a:p>
          <a:endParaRPr lang="en-US"/>
        </a:p>
      </dgm:t>
    </dgm:pt>
    <dgm:pt modelId="{14035717-B80C-41E7-9179-6756A694E944}">
      <dgm:prSet phldrT="[Text]" custT="1"/>
      <dgm:spPr/>
      <dgm:t>
        <a:bodyPr/>
        <a:lstStyle/>
        <a:p>
          <a:r>
            <a:rPr lang="en-US" sz="2000" smtClean="0">
              <a:latin typeface="Gill Sans MT" pitchFamily="34" charset="0"/>
            </a:rPr>
            <a:t>NhatDH</a:t>
          </a:r>
          <a:endParaRPr lang="en-US" sz="2000">
            <a:latin typeface="Gill Sans MT" pitchFamily="34" charset="0"/>
          </a:endParaRPr>
        </a:p>
      </dgm:t>
    </dgm:pt>
    <dgm:pt modelId="{39F920CD-AA4C-4271-93A5-E5DE8707BD17}" type="parTrans" cxnId="{B0679429-A52D-427F-9B3A-09BAA7E048A5}">
      <dgm:prSet/>
      <dgm:spPr/>
      <dgm:t>
        <a:bodyPr/>
        <a:lstStyle/>
        <a:p>
          <a:endParaRPr lang="en-US"/>
        </a:p>
      </dgm:t>
    </dgm:pt>
    <dgm:pt modelId="{A3B78914-9FBF-4BD6-B898-48D36F8F024E}" type="sibTrans" cxnId="{B0679429-A52D-427F-9B3A-09BAA7E048A5}">
      <dgm:prSet/>
      <dgm:spPr/>
      <dgm:t>
        <a:bodyPr/>
        <a:lstStyle/>
        <a:p>
          <a:endParaRPr lang="en-US"/>
        </a:p>
      </dgm:t>
    </dgm:pt>
    <dgm:pt modelId="{1E270467-069D-4549-B306-AD002CDD1837}" type="pres">
      <dgm:prSet presAssocID="{7A02260D-2D79-48F4-BBE6-5BA4879B0C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44A5FA-3F18-4CD9-B9A2-F0CD90C76B35}" type="pres">
      <dgm:prSet presAssocID="{51097EB1-516E-4EC7-BD68-83E33CAF397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8402BF0-9877-4F1C-8665-555DED361B1F}" type="pres">
      <dgm:prSet presAssocID="{51097EB1-516E-4EC7-BD68-83E33CAF397F}" presName="rootComposite1" presStyleCnt="0"/>
      <dgm:spPr/>
      <dgm:t>
        <a:bodyPr/>
        <a:lstStyle/>
        <a:p>
          <a:endParaRPr lang="en-US"/>
        </a:p>
      </dgm:t>
    </dgm:pt>
    <dgm:pt modelId="{44573FFB-DAE9-462A-BBAB-A7460594A8F6}" type="pres">
      <dgm:prSet presAssocID="{51097EB1-516E-4EC7-BD68-83E33CAF397F}" presName="rootText1" presStyleLbl="node0" presStyleIdx="0" presStyleCnt="1" custScaleX="180513" custScaleY="138629" custLinFactNeighborX="-3384" custLinFactNeighborY="-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D77FF8-A099-4EBC-B6AB-BA6A9371657F}" type="pres">
      <dgm:prSet presAssocID="{51097EB1-516E-4EC7-BD68-83E33CAF39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65B40D6-F2A3-4170-9507-910C7D698033}" type="pres">
      <dgm:prSet presAssocID="{51097EB1-516E-4EC7-BD68-83E33CAF397F}" presName="hierChild2" presStyleCnt="0"/>
      <dgm:spPr/>
      <dgm:t>
        <a:bodyPr/>
        <a:lstStyle/>
        <a:p>
          <a:endParaRPr lang="en-US"/>
        </a:p>
      </dgm:t>
    </dgm:pt>
    <dgm:pt modelId="{656302AA-031A-47B9-B232-3F6F0DA30E04}" type="pres">
      <dgm:prSet presAssocID="{32311DAE-60AB-4328-B6C4-AB469884960A}" presName="Name37" presStyleLbl="parChTrans1D2" presStyleIdx="0" presStyleCnt="6"/>
      <dgm:spPr/>
      <dgm:t>
        <a:bodyPr/>
        <a:lstStyle/>
        <a:p>
          <a:endParaRPr lang="en-US"/>
        </a:p>
      </dgm:t>
    </dgm:pt>
    <dgm:pt modelId="{F734B151-C4A1-4C98-B490-DC0B3A785E4E}" type="pres">
      <dgm:prSet presAssocID="{84BB3171-D547-4EE0-975C-B1EE37E294B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3E4D27-2F57-489A-A678-F555DC38E1C9}" type="pres">
      <dgm:prSet presAssocID="{84BB3171-D547-4EE0-975C-B1EE37E294B3}" presName="rootComposite" presStyleCnt="0"/>
      <dgm:spPr/>
      <dgm:t>
        <a:bodyPr/>
        <a:lstStyle/>
        <a:p>
          <a:endParaRPr lang="en-US"/>
        </a:p>
      </dgm:t>
    </dgm:pt>
    <dgm:pt modelId="{8F3A91CF-B24C-4BE9-ADFD-AD19EC7C71CC}" type="pres">
      <dgm:prSet presAssocID="{84BB3171-D547-4EE0-975C-B1EE37E294B3}" presName="rootText" presStyleLbl="node2" presStyleIdx="0" presStyleCnt="5" custScaleX="161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EFF19D-C7A1-45EF-A642-85720BC4F226}" type="pres">
      <dgm:prSet presAssocID="{84BB3171-D547-4EE0-975C-B1EE37E294B3}" presName="rootConnector" presStyleLbl="node2" presStyleIdx="0" presStyleCnt="5"/>
      <dgm:spPr/>
      <dgm:t>
        <a:bodyPr/>
        <a:lstStyle/>
        <a:p>
          <a:endParaRPr lang="en-US"/>
        </a:p>
      </dgm:t>
    </dgm:pt>
    <dgm:pt modelId="{1CF3C5E4-A3C1-40E3-A127-C2CD6868E475}" type="pres">
      <dgm:prSet presAssocID="{84BB3171-D547-4EE0-975C-B1EE37E294B3}" presName="hierChild4" presStyleCnt="0"/>
      <dgm:spPr/>
      <dgm:t>
        <a:bodyPr/>
        <a:lstStyle/>
        <a:p>
          <a:endParaRPr lang="en-US"/>
        </a:p>
      </dgm:t>
    </dgm:pt>
    <dgm:pt modelId="{3251666E-BD92-4284-82F8-25ACE8838765}" type="pres">
      <dgm:prSet presAssocID="{40304D92-845E-4959-9D9D-38DEB2DD43BB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ACF35240-AE6E-4B9E-BC58-831EA93FC298}" type="pres">
      <dgm:prSet presAssocID="{8D1BCD80-A289-4753-89A9-08E3EDA9B07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933958-82AF-4F0A-A016-3EE1E2A5895D}" type="pres">
      <dgm:prSet presAssocID="{8D1BCD80-A289-4753-89A9-08E3EDA9B073}" presName="rootComposite" presStyleCnt="0"/>
      <dgm:spPr/>
      <dgm:t>
        <a:bodyPr/>
        <a:lstStyle/>
        <a:p>
          <a:endParaRPr lang="en-US"/>
        </a:p>
      </dgm:t>
    </dgm:pt>
    <dgm:pt modelId="{7DDB042D-1936-4908-A4B3-602ACD964BFD}" type="pres">
      <dgm:prSet presAssocID="{8D1BCD80-A289-4753-89A9-08E3EDA9B073}" presName="rootText" presStyleLbl="node3" presStyleIdx="0" presStyleCnt="14" custScaleX="127465" custLinFactNeighborX="-13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290D73-BFD9-4A67-8FCB-3D0DF1313B8A}" type="pres">
      <dgm:prSet presAssocID="{8D1BCD80-A289-4753-89A9-08E3EDA9B073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6662B3B-A753-48A5-B3D4-D7BB7B643BD7}" type="pres">
      <dgm:prSet presAssocID="{8D1BCD80-A289-4753-89A9-08E3EDA9B073}" presName="hierChild4" presStyleCnt="0"/>
      <dgm:spPr/>
      <dgm:t>
        <a:bodyPr/>
        <a:lstStyle/>
        <a:p>
          <a:endParaRPr lang="en-US"/>
        </a:p>
      </dgm:t>
    </dgm:pt>
    <dgm:pt modelId="{7B5DA1BE-0204-4B21-8F63-9C30CAB78CAB}" type="pres">
      <dgm:prSet presAssocID="{8D1BCD80-A289-4753-89A9-08E3EDA9B073}" presName="hierChild5" presStyleCnt="0"/>
      <dgm:spPr/>
      <dgm:t>
        <a:bodyPr/>
        <a:lstStyle/>
        <a:p>
          <a:endParaRPr lang="en-US"/>
        </a:p>
      </dgm:t>
    </dgm:pt>
    <dgm:pt modelId="{5E27DEE9-48D6-4144-8DA7-3EAD052FB58B}" type="pres">
      <dgm:prSet presAssocID="{A988EA30-FD68-49C6-9A61-7B07355B1465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99870BF6-37D2-4A0D-8249-B878952CC92C}" type="pres">
      <dgm:prSet presAssocID="{F9DC2850-A1F8-4A92-AE32-EAC5B9DF17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4C11842-F4CC-4B9F-9A31-FAF730E62C88}" type="pres">
      <dgm:prSet presAssocID="{F9DC2850-A1F8-4A92-AE32-EAC5B9DF17F0}" presName="rootComposite" presStyleCnt="0"/>
      <dgm:spPr/>
      <dgm:t>
        <a:bodyPr/>
        <a:lstStyle/>
        <a:p>
          <a:endParaRPr lang="en-US"/>
        </a:p>
      </dgm:t>
    </dgm:pt>
    <dgm:pt modelId="{37ADFEE9-796F-4466-A81D-829AC3C962AE}" type="pres">
      <dgm:prSet presAssocID="{F9DC2850-A1F8-4A92-AE32-EAC5B9DF17F0}" presName="rootText" presStyleLbl="node3" presStyleIdx="1" presStyleCnt="14" custScaleX="127465" custLinFactNeighborX="-13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3E057-C405-4F76-826F-BD4703BD011E}" type="pres">
      <dgm:prSet presAssocID="{F9DC2850-A1F8-4A92-AE32-EAC5B9DF17F0}" presName="rootConnector" presStyleLbl="node3" presStyleIdx="1" presStyleCnt="14"/>
      <dgm:spPr/>
      <dgm:t>
        <a:bodyPr/>
        <a:lstStyle/>
        <a:p>
          <a:endParaRPr lang="en-US"/>
        </a:p>
      </dgm:t>
    </dgm:pt>
    <dgm:pt modelId="{5ED61AE5-70DE-4D38-B31D-AF77A3652BE4}" type="pres">
      <dgm:prSet presAssocID="{F9DC2850-A1F8-4A92-AE32-EAC5B9DF17F0}" presName="hierChild4" presStyleCnt="0"/>
      <dgm:spPr/>
      <dgm:t>
        <a:bodyPr/>
        <a:lstStyle/>
        <a:p>
          <a:endParaRPr lang="en-US"/>
        </a:p>
      </dgm:t>
    </dgm:pt>
    <dgm:pt modelId="{A4D3CAAB-46EC-4129-BBB2-16AA23B0A748}" type="pres">
      <dgm:prSet presAssocID="{F9DC2850-A1F8-4A92-AE32-EAC5B9DF17F0}" presName="hierChild5" presStyleCnt="0"/>
      <dgm:spPr/>
      <dgm:t>
        <a:bodyPr/>
        <a:lstStyle/>
        <a:p>
          <a:endParaRPr lang="en-US"/>
        </a:p>
      </dgm:t>
    </dgm:pt>
    <dgm:pt modelId="{2694BE38-920F-402F-BE0E-6FBCA51372D2}" type="pres">
      <dgm:prSet presAssocID="{29C4A01F-4E49-4CD0-9201-7A97613D22C6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A18BFB93-E78C-498A-A6D6-4A9745ED008D}" type="pres">
      <dgm:prSet presAssocID="{49BED9FC-E480-42C4-B6AE-83FCFB8880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CB48B50-88D9-42DD-B418-934121BD6244}" type="pres">
      <dgm:prSet presAssocID="{49BED9FC-E480-42C4-B6AE-83FCFB888053}" presName="rootComposite" presStyleCnt="0"/>
      <dgm:spPr/>
      <dgm:t>
        <a:bodyPr/>
        <a:lstStyle/>
        <a:p>
          <a:endParaRPr lang="en-US"/>
        </a:p>
      </dgm:t>
    </dgm:pt>
    <dgm:pt modelId="{B76F5259-13ED-429A-ACE4-6710D87CA642}" type="pres">
      <dgm:prSet presAssocID="{49BED9FC-E480-42C4-B6AE-83FCFB888053}" presName="rootText" presStyleLbl="node3" presStyleIdx="2" presStyleCnt="14" custScaleX="127465" custLinFactNeighborX="-13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86ADF-AE10-4913-8EBA-4DDEA33634CD}" type="pres">
      <dgm:prSet presAssocID="{49BED9FC-E480-42C4-B6AE-83FCFB88805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EFE12D73-3069-420D-8DD2-06D2E8921ECC}" type="pres">
      <dgm:prSet presAssocID="{49BED9FC-E480-42C4-B6AE-83FCFB888053}" presName="hierChild4" presStyleCnt="0"/>
      <dgm:spPr/>
      <dgm:t>
        <a:bodyPr/>
        <a:lstStyle/>
        <a:p>
          <a:endParaRPr lang="en-US"/>
        </a:p>
      </dgm:t>
    </dgm:pt>
    <dgm:pt modelId="{12987071-E7FF-4447-B17E-5702B28183DC}" type="pres">
      <dgm:prSet presAssocID="{49BED9FC-E480-42C4-B6AE-83FCFB888053}" presName="hierChild5" presStyleCnt="0"/>
      <dgm:spPr/>
      <dgm:t>
        <a:bodyPr/>
        <a:lstStyle/>
        <a:p>
          <a:endParaRPr lang="en-US"/>
        </a:p>
      </dgm:t>
    </dgm:pt>
    <dgm:pt modelId="{BA168191-32A9-4CFF-8F63-737D4C0485A6}" type="pres">
      <dgm:prSet presAssocID="{55272234-F596-45F5-9EC5-EF19588DA929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C6A4BECA-8B74-44FB-BB00-9485233ABE5F}" type="pres">
      <dgm:prSet presAssocID="{14BC6BE7-6FF6-4E84-9675-E6386867E7B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9FEA2F6-3842-4C0A-A910-66D5CBD99A48}" type="pres">
      <dgm:prSet presAssocID="{14BC6BE7-6FF6-4E84-9675-E6386867E7B9}" presName="rootComposite" presStyleCnt="0"/>
      <dgm:spPr/>
      <dgm:t>
        <a:bodyPr/>
        <a:lstStyle/>
        <a:p>
          <a:endParaRPr lang="en-US"/>
        </a:p>
      </dgm:t>
    </dgm:pt>
    <dgm:pt modelId="{6A87E085-146B-4320-B4D0-34BC34F771AF}" type="pres">
      <dgm:prSet presAssocID="{14BC6BE7-6FF6-4E84-9675-E6386867E7B9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3DF8E-C8F0-4FC5-843F-7E9336A0C235}" type="pres">
      <dgm:prSet presAssocID="{14BC6BE7-6FF6-4E84-9675-E6386867E7B9}" presName="rootConnector" presStyleLbl="node3" presStyleIdx="3" presStyleCnt="14"/>
      <dgm:spPr/>
      <dgm:t>
        <a:bodyPr/>
        <a:lstStyle/>
        <a:p>
          <a:endParaRPr lang="en-US"/>
        </a:p>
      </dgm:t>
    </dgm:pt>
    <dgm:pt modelId="{6019C41F-FC30-43B6-AF83-D3B3C04D2340}" type="pres">
      <dgm:prSet presAssocID="{14BC6BE7-6FF6-4E84-9675-E6386867E7B9}" presName="hierChild4" presStyleCnt="0"/>
      <dgm:spPr/>
      <dgm:t>
        <a:bodyPr/>
        <a:lstStyle/>
        <a:p>
          <a:endParaRPr lang="en-US"/>
        </a:p>
      </dgm:t>
    </dgm:pt>
    <dgm:pt modelId="{BA69E098-6DDA-4E12-A786-7A2C9B7AE0B8}" type="pres">
      <dgm:prSet presAssocID="{14BC6BE7-6FF6-4E84-9675-E6386867E7B9}" presName="hierChild5" presStyleCnt="0"/>
      <dgm:spPr/>
      <dgm:t>
        <a:bodyPr/>
        <a:lstStyle/>
        <a:p>
          <a:endParaRPr lang="en-US"/>
        </a:p>
      </dgm:t>
    </dgm:pt>
    <dgm:pt modelId="{4F2E71C3-E8DC-4768-AED8-B3D2BC921413}" type="pres">
      <dgm:prSet presAssocID="{7A1AD581-02F3-43FF-B656-67A63697B4E6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02AE714A-3248-4A3C-91E6-036BE4021264}" type="pres">
      <dgm:prSet presAssocID="{BDDD8CC2-E5ED-4EF6-90EE-1B93DA0187FF}" presName="hierRoot2" presStyleCnt="0">
        <dgm:presLayoutVars>
          <dgm:hierBranch val="init"/>
        </dgm:presLayoutVars>
      </dgm:prSet>
      <dgm:spPr/>
    </dgm:pt>
    <dgm:pt modelId="{987EC101-37C4-43FE-A1A4-B10162E3A5A2}" type="pres">
      <dgm:prSet presAssocID="{BDDD8CC2-E5ED-4EF6-90EE-1B93DA0187FF}" presName="rootComposite" presStyleCnt="0"/>
      <dgm:spPr/>
    </dgm:pt>
    <dgm:pt modelId="{071D7D95-DA9F-4D5B-81DE-BB86FAC9F300}" type="pres">
      <dgm:prSet presAssocID="{BDDD8CC2-E5ED-4EF6-90EE-1B93DA0187F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0F865-63C8-442B-B5F4-4E657D896B3C}" type="pres">
      <dgm:prSet presAssocID="{BDDD8CC2-E5ED-4EF6-90EE-1B93DA0187F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AE4A59B8-BFDB-44E1-9000-F1908AD919AF}" type="pres">
      <dgm:prSet presAssocID="{BDDD8CC2-E5ED-4EF6-90EE-1B93DA0187FF}" presName="hierChild4" presStyleCnt="0"/>
      <dgm:spPr/>
    </dgm:pt>
    <dgm:pt modelId="{CE9CEBA2-378B-4E17-BFF5-8B08D14AA808}" type="pres">
      <dgm:prSet presAssocID="{BDDD8CC2-E5ED-4EF6-90EE-1B93DA0187FF}" presName="hierChild5" presStyleCnt="0"/>
      <dgm:spPr/>
    </dgm:pt>
    <dgm:pt modelId="{7F37F89A-73E1-495F-ADC3-43C17222322E}" type="pres">
      <dgm:prSet presAssocID="{84BB3171-D547-4EE0-975C-B1EE37E294B3}" presName="hierChild5" presStyleCnt="0"/>
      <dgm:spPr/>
      <dgm:t>
        <a:bodyPr/>
        <a:lstStyle/>
        <a:p>
          <a:endParaRPr lang="en-US"/>
        </a:p>
      </dgm:t>
    </dgm:pt>
    <dgm:pt modelId="{A1FC3926-C5DC-415A-998E-07DE6B4721B4}" type="pres">
      <dgm:prSet presAssocID="{881E1EED-3ABE-4B57-A992-77DB54D31452}" presName="Name37" presStyleLbl="parChTrans1D2" presStyleIdx="1" presStyleCnt="6"/>
      <dgm:spPr/>
      <dgm:t>
        <a:bodyPr/>
        <a:lstStyle/>
        <a:p>
          <a:endParaRPr lang="en-US"/>
        </a:p>
      </dgm:t>
    </dgm:pt>
    <dgm:pt modelId="{DD45321E-AD1E-46A4-8308-7B74C6A0E9E7}" type="pres">
      <dgm:prSet presAssocID="{B587D8A3-6776-4852-8225-AA7C13B9DC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C502452-1125-463D-817B-E417F07B5B52}" type="pres">
      <dgm:prSet presAssocID="{B587D8A3-6776-4852-8225-AA7C13B9DC0C}" presName="rootComposite" presStyleCnt="0"/>
      <dgm:spPr/>
      <dgm:t>
        <a:bodyPr/>
        <a:lstStyle/>
        <a:p>
          <a:endParaRPr lang="en-US"/>
        </a:p>
      </dgm:t>
    </dgm:pt>
    <dgm:pt modelId="{F5D57871-8BD2-4D87-A9C1-CD2E85AB2063}" type="pres">
      <dgm:prSet presAssocID="{B587D8A3-6776-4852-8225-AA7C13B9DC0C}" presName="rootText" presStyleLbl="node2" presStyleIdx="1" presStyleCnt="5" custScaleX="161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C9377-EB34-4F1F-B069-93002837CDBD}" type="pres">
      <dgm:prSet presAssocID="{B587D8A3-6776-4852-8225-AA7C13B9DC0C}" presName="rootConnector" presStyleLbl="node2" presStyleIdx="1" presStyleCnt="5"/>
      <dgm:spPr/>
      <dgm:t>
        <a:bodyPr/>
        <a:lstStyle/>
        <a:p>
          <a:endParaRPr lang="en-US"/>
        </a:p>
      </dgm:t>
    </dgm:pt>
    <dgm:pt modelId="{37EF3606-D103-4413-9A2E-D2D1C2690E3B}" type="pres">
      <dgm:prSet presAssocID="{B587D8A3-6776-4852-8225-AA7C13B9DC0C}" presName="hierChild4" presStyleCnt="0"/>
      <dgm:spPr/>
      <dgm:t>
        <a:bodyPr/>
        <a:lstStyle/>
        <a:p>
          <a:endParaRPr lang="en-US"/>
        </a:p>
      </dgm:t>
    </dgm:pt>
    <dgm:pt modelId="{368D5737-F7B5-4C2A-B129-6547AEFC904B}" type="pres">
      <dgm:prSet presAssocID="{240F6E0C-E67B-42B0-A75D-E71D89E87D2F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A97C44DF-341B-4403-B3D4-147E52353EE3}" type="pres">
      <dgm:prSet presAssocID="{7956E139-486C-4C54-9B1D-A6EDA4C9F31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BC9856-6E53-4967-85B3-8604A5AE16C9}" type="pres">
      <dgm:prSet presAssocID="{7956E139-486C-4C54-9B1D-A6EDA4C9F310}" presName="rootComposite" presStyleCnt="0"/>
      <dgm:spPr/>
      <dgm:t>
        <a:bodyPr/>
        <a:lstStyle/>
        <a:p>
          <a:endParaRPr lang="en-US"/>
        </a:p>
      </dgm:t>
    </dgm:pt>
    <dgm:pt modelId="{E0E95209-3916-41DD-AD26-1904A76D73DD}" type="pres">
      <dgm:prSet presAssocID="{7956E139-486C-4C54-9B1D-A6EDA4C9F310}" presName="rootText" presStyleLbl="node3" presStyleIdx="5" presStyleCnt="14" custScaleX="127465" custLinFactNeighborX="-90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0E9EB2-9602-4AB8-8171-0B5527F4082B}" type="pres">
      <dgm:prSet presAssocID="{7956E139-486C-4C54-9B1D-A6EDA4C9F310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A8CC298-7532-4F4B-80C6-EDB5F428A4BF}" type="pres">
      <dgm:prSet presAssocID="{7956E139-486C-4C54-9B1D-A6EDA4C9F310}" presName="hierChild4" presStyleCnt="0"/>
      <dgm:spPr/>
      <dgm:t>
        <a:bodyPr/>
        <a:lstStyle/>
        <a:p>
          <a:endParaRPr lang="en-US"/>
        </a:p>
      </dgm:t>
    </dgm:pt>
    <dgm:pt modelId="{5CB3CD16-9B31-48CB-8A7E-6E0F415124C8}" type="pres">
      <dgm:prSet presAssocID="{7956E139-486C-4C54-9B1D-A6EDA4C9F310}" presName="hierChild5" presStyleCnt="0"/>
      <dgm:spPr/>
      <dgm:t>
        <a:bodyPr/>
        <a:lstStyle/>
        <a:p>
          <a:endParaRPr lang="en-US"/>
        </a:p>
      </dgm:t>
    </dgm:pt>
    <dgm:pt modelId="{D3222841-385E-4EE2-B65F-1F726065C9E6}" type="pres">
      <dgm:prSet presAssocID="{3CE6E5DC-C932-4617-B6DD-DCCAD00EDCBF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2FBB4BEE-362D-4D7B-AD5D-FCD9131AEFD6}" type="pres">
      <dgm:prSet presAssocID="{6A9FCE7E-4C6B-47FF-AD0A-AE985E4180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288784-59AE-467E-B011-3DBE12E63DAD}" type="pres">
      <dgm:prSet presAssocID="{6A9FCE7E-4C6B-47FF-AD0A-AE985E418025}" presName="rootComposite" presStyleCnt="0"/>
      <dgm:spPr/>
      <dgm:t>
        <a:bodyPr/>
        <a:lstStyle/>
        <a:p>
          <a:endParaRPr lang="en-US"/>
        </a:p>
      </dgm:t>
    </dgm:pt>
    <dgm:pt modelId="{3BE06909-4277-491D-9257-1533B235F351}" type="pres">
      <dgm:prSet presAssocID="{6A9FCE7E-4C6B-47FF-AD0A-AE985E418025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96464D-CEEC-4702-A361-DFC439804EDE}" type="pres">
      <dgm:prSet presAssocID="{6A9FCE7E-4C6B-47FF-AD0A-AE985E418025}" presName="rootConnector" presStyleLbl="node3" presStyleIdx="6" presStyleCnt="14"/>
      <dgm:spPr/>
      <dgm:t>
        <a:bodyPr/>
        <a:lstStyle/>
        <a:p>
          <a:endParaRPr lang="en-US"/>
        </a:p>
      </dgm:t>
    </dgm:pt>
    <dgm:pt modelId="{531393FF-B1F8-4D28-A85F-8116900316C6}" type="pres">
      <dgm:prSet presAssocID="{6A9FCE7E-4C6B-47FF-AD0A-AE985E418025}" presName="hierChild4" presStyleCnt="0"/>
      <dgm:spPr/>
      <dgm:t>
        <a:bodyPr/>
        <a:lstStyle/>
        <a:p>
          <a:endParaRPr lang="en-US"/>
        </a:p>
      </dgm:t>
    </dgm:pt>
    <dgm:pt modelId="{156A3456-4401-4E93-886C-12037B1367B7}" type="pres">
      <dgm:prSet presAssocID="{6A9FCE7E-4C6B-47FF-AD0A-AE985E418025}" presName="hierChild5" presStyleCnt="0"/>
      <dgm:spPr/>
      <dgm:t>
        <a:bodyPr/>
        <a:lstStyle/>
        <a:p>
          <a:endParaRPr lang="en-US"/>
        </a:p>
      </dgm:t>
    </dgm:pt>
    <dgm:pt modelId="{C4E3990B-6EB4-476F-9696-6A46A97BBB1E}" type="pres">
      <dgm:prSet presAssocID="{F33078F7-B2EB-4D0D-AED7-5C10C0AD4A5A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B0960DC2-D1FF-478B-A0D0-A1996BC0FDC7}" type="pres">
      <dgm:prSet presAssocID="{905B6C44-7421-4A4F-B380-ADC9CA040386}" presName="hierRoot2" presStyleCnt="0">
        <dgm:presLayoutVars>
          <dgm:hierBranch val="init"/>
        </dgm:presLayoutVars>
      </dgm:prSet>
      <dgm:spPr/>
    </dgm:pt>
    <dgm:pt modelId="{F20921A2-456B-4FA4-A978-28BEE3603AAA}" type="pres">
      <dgm:prSet presAssocID="{905B6C44-7421-4A4F-B380-ADC9CA040386}" presName="rootComposite" presStyleCnt="0"/>
      <dgm:spPr/>
    </dgm:pt>
    <dgm:pt modelId="{BC76B437-5A95-4088-9B80-1540702E5ECF}" type="pres">
      <dgm:prSet presAssocID="{905B6C44-7421-4A4F-B380-ADC9CA040386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57291-8002-4EC6-8A4E-0A9285DCED6B}" type="pres">
      <dgm:prSet presAssocID="{905B6C44-7421-4A4F-B380-ADC9CA040386}" presName="rootConnector" presStyleLbl="node3" presStyleIdx="7" presStyleCnt="14"/>
      <dgm:spPr/>
      <dgm:t>
        <a:bodyPr/>
        <a:lstStyle/>
        <a:p>
          <a:endParaRPr lang="en-US"/>
        </a:p>
      </dgm:t>
    </dgm:pt>
    <dgm:pt modelId="{CE8B7F7F-C2EC-436D-A2AF-74DA0AA7ADEB}" type="pres">
      <dgm:prSet presAssocID="{905B6C44-7421-4A4F-B380-ADC9CA040386}" presName="hierChild4" presStyleCnt="0"/>
      <dgm:spPr/>
    </dgm:pt>
    <dgm:pt modelId="{7213368E-6BF2-4CF7-A882-93BC6418A607}" type="pres">
      <dgm:prSet presAssocID="{905B6C44-7421-4A4F-B380-ADC9CA040386}" presName="hierChild5" presStyleCnt="0"/>
      <dgm:spPr/>
    </dgm:pt>
    <dgm:pt modelId="{D4AE8B38-9747-4B79-92E8-6BCB0FA608D4}" type="pres">
      <dgm:prSet presAssocID="{B587D8A3-6776-4852-8225-AA7C13B9DC0C}" presName="hierChild5" presStyleCnt="0"/>
      <dgm:spPr/>
      <dgm:t>
        <a:bodyPr/>
        <a:lstStyle/>
        <a:p>
          <a:endParaRPr lang="en-US"/>
        </a:p>
      </dgm:t>
    </dgm:pt>
    <dgm:pt modelId="{3207232B-595E-4876-8766-9B58F1C7AC0F}" type="pres">
      <dgm:prSet presAssocID="{02887B1B-6669-45CF-A76D-BE5BD8206A15}" presName="Name37" presStyleLbl="parChTrans1D2" presStyleIdx="2" presStyleCnt="6"/>
      <dgm:spPr/>
      <dgm:t>
        <a:bodyPr/>
        <a:lstStyle/>
        <a:p>
          <a:endParaRPr lang="en-US"/>
        </a:p>
      </dgm:t>
    </dgm:pt>
    <dgm:pt modelId="{FB774252-28BB-40F2-B325-AC7C3A8667DE}" type="pres">
      <dgm:prSet presAssocID="{10AEF509-0A3B-4458-8C0A-F259DAE55B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C9EB61-0CDA-4A57-B705-F1AA84865C70}" type="pres">
      <dgm:prSet presAssocID="{10AEF509-0A3B-4458-8C0A-F259DAE55B32}" presName="rootComposite" presStyleCnt="0"/>
      <dgm:spPr/>
      <dgm:t>
        <a:bodyPr/>
        <a:lstStyle/>
        <a:p>
          <a:endParaRPr lang="en-US"/>
        </a:p>
      </dgm:t>
    </dgm:pt>
    <dgm:pt modelId="{E331FF3E-15EF-46F8-B3B4-0A42A335B93A}" type="pres">
      <dgm:prSet presAssocID="{10AEF509-0A3B-4458-8C0A-F259DAE55B32}" presName="rootText" presStyleLbl="node2" presStyleIdx="2" presStyleCnt="5" custScaleX="161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C9AEB-4C3B-4A3E-A658-50B1C2A674C6}" type="pres">
      <dgm:prSet presAssocID="{10AEF509-0A3B-4458-8C0A-F259DAE55B32}" presName="rootConnector" presStyleLbl="node2" presStyleIdx="2" presStyleCnt="5"/>
      <dgm:spPr/>
      <dgm:t>
        <a:bodyPr/>
        <a:lstStyle/>
        <a:p>
          <a:endParaRPr lang="en-US"/>
        </a:p>
      </dgm:t>
    </dgm:pt>
    <dgm:pt modelId="{1BC79899-5DBE-47D9-B19F-59DEFDA43A3E}" type="pres">
      <dgm:prSet presAssocID="{10AEF509-0A3B-4458-8C0A-F259DAE55B32}" presName="hierChild4" presStyleCnt="0"/>
      <dgm:spPr/>
      <dgm:t>
        <a:bodyPr/>
        <a:lstStyle/>
        <a:p>
          <a:endParaRPr lang="en-US"/>
        </a:p>
      </dgm:t>
    </dgm:pt>
    <dgm:pt modelId="{0B66EDC7-4FD7-4E80-B6FD-C566CD218741}" type="pres">
      <dgm:prSet presAssocID="{B0ECE969-65E0-4C6A-AABF-87D3ACD87D61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5666361F-7378-4AE8-891D-6BD8F5542E13}" type="pres">
      <dgm:prSet presAssocID="{E7E93049-1F51-43C7-B059-129346781C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4B555DF-829F-41C2-9C3D-780D5BEF01DE}" type="pres">
      <dgm:prSet presAssocID="{E7E93049-1F51-43C7-B059-129346781C77}" presName="rootComposite" presStyleCnt="0"/>
      <dgm:spPr/>
      <dgm:t>
        <a:bodyPr/>
        <a:lstStyle/>
        <a:p>
          <a:endParaRPr lang="en-US"/>
        </a:p>
      </dgm:t>
    </dgm:pt>
    <dgm:pt modelId="{B3C6EFC9-9434-4629-BAB3-0A21B20D28E2}" type="pres">
      <dgm:prSet presAssocID="{E7E93049-1F51-43C7-B059-129346781C77}" presName="rootText" presStyleLbl="node3" presStyleIdx="8" presStyleCnt="14" custScaleX="1237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6BA93-E27B-4F61-9716-01D8C4F1CEAB}" type="pres">
      <dgm:prSet presAssocID="{E7E93049-1F51-43C7-B059-129346781C77}" presName="rootConnector" presStyleLbl="node3" presStyleIdx="8" presStyleCnt="14"/>
      <dgm:spPr/>
      <dgm:t>
        <a:bodyPr/>
        <a:lstStyle/>
        <a:p>
          <a:endParaRPr lang="en-US"/>
        </a:p>
      </dgm:t>
    </dgm:pt>
    <dgm:pt modelId="{2879FE6C-68B5-4FEC-A983-39C427C544F9}" type="pres">
      <dgm:prSet presAssocID="{E7E93049-1F51-43C7-B059-129346781C77}" presName="hierChild4" presStyleCnt="0"/>
      <dgm:spPr/>
      <dgm:t>
        <a:bodyPr/>
        <a:lstStyle/>
        <a:p>
          <a:endParaRPr lang="en-US"/>
        </a:p>
      </dgm:t>
    </dgm:pt>
    <dgm:pt modelId="{3032BD8D-AAAB-4BE2-BB8F-0C07E35530EC}" type="pres">
      <dgm:prSet presAssocID="{E7E93049-1F51-43C7-B059-129346781C77}" presName="hierChild5" presStyleCnt="0"/>
      <dgm:spPr/>
      <dgm:t>
        <a:bodyPr/>
        <a:lstStyle/>
        <a:p>
          <a:endParaRPr lang="en-US"/>
        </a:p>
      </dgm:t>
    </dgm:pt>
    <dgm:pt modelId="{6BC81257-2997-4429-8CC0-9A5BBA0EBF0D}" type="pres">
      <dgm:prSet presAssocID="{E5EB1FF7-E275-4325-8801-726B0649C208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90EA9CBC-D646-42B9-BEA3-7E952E20508C}" type="pres">
      <dgm:prSet presAssocID="{68BBAAFA-69CA-48F1-BCAF-2A970B04B5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F06A88-61DD-4088-A378-C14AADB96738}" type="pres">
      <dgm:prSet presAssocID="{68BBAAFA-69CA-48F1-BCAF-2A970B04B5E4}" presName="rootComposite" presStyleCnt="0"/>
      <dgm:spPr/>
      <dgm:t>
        <a:bodyPr/>
        <a:lstStyle/>
        <a:p>
          <a:endParaRPr lang="en-US"/>
        </a:p>
      </dgm:t>
    </dgm:pt>
    <dgm:pt modelId="{4272C2B4-295B-45D1-A0D6-158577FA0A63}" type="pres">
      <dgm:prSet presAssocID="{68BBAAFA-69CA-48F1-BCAF-2A970B04B5E4}" presName="rootText" presStyleLbl="node3" presStyleIdx="9" presStyleCnt="14" custScale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BBC7AD-032C-4142-B22A-F993767252BF}" type="pres">
      <dgm:prSet presAssocID="{68BBAAFA-69CA-48F1-BCAF-2A970B04B5E4}" presName="rootConnector" presStyleLbl="node3" presStyleIdx="9" presStyleCnt="14"/>
      <dgm:spPr/>
      <dgm:t>
        <a:bodyPr/>
        <a:lstStyle/>
        <a:p>
          <a:endParaRPr lang="en-US"/>
        </a:p>
      </dgm:t>
    </dgm:pt>
    <dgm:pt modelId="{4D35F021-EB8D-459B-B7F7-95871D9F5210}" type="pres">
      <dgm:prSet presAssocID="{68BBAAFA-69CA-48F1-BCAF-2A970B04B5E4}" presName="hierChild4" presStyleCnt="0"/>
      <dgm:spPr/>
      <dgm:t>
        <a:bodyPr/>
        <a:lstStyle/>
        <a:p>
          <a:endParaRPr lang="en-US"/>
        </a:p>
      </dgm:t>
    </dgm:pt>
    <dgm:pt modelId="{E9BBB301-8974-4F29-9A82-CB81799727DF}" type="pres">
      <dgm:prSet presAssocID="{68BBAAFA-69CA-48F1-BCAF-2A970B04B5E4}" presName="hierChild5" presStyleCnt="0"/>
      <dgm:spPr/>
      <dgm:t>
        <a:bodyPr/>
        <a:lstStyle/>
        <a:p>
          <a:endParaRPr lang="en-US"/>
        </a:p>
      </dgm:t>
    </dgm:pt>
    <dgm:pt modelId="{7D79863D-3E2D-4FBF-871D-F47AD36835CE}" type="pres">
      <dgm:prSet presAssocID="{39F920CD-AA4C-4271-93A5-E5DE8707BD17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89248466-C2A0-4A64-8CE7-C488D86DA05A}" type="pres">
      <dgm:prSet presAssocID="{14035717-B80C-41E7-9179-6756A694E944}" presName="hierRoot2" presStyleCnt="0">
        <dgm:presLayoutVars>
          <dgm:hierBranch val="init"/>
        </dgm:presLayoutVars>
      </dgm:prSet>
      <dgm:spPr/>
    </dgm:pt>
    <dgm:pt modelId="{2EE3978C-3621-4093-BD8C-00DF9E582C6C}" type="pres">
      <dgm:prSet presAssocID="{14035717-B80C-41E7-9179-6756A694E944}" presName="rootComposite" presStyleCnt="0"/>
      <dgm:spPr/>
    </dgm:pt>
    <dgm:pt modelId="{4F42625E-0AB2-48F3-906F-964189E58B1F}" type="pres">
      <dgm:prSet presAssocID="{14035717-B80C-41E7-9179-6756A694E944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C48B80-3254-4873-8F31-D6F3EFA017E7}" type="pres">
      <dgm:prSet presAssocID="{14035717-B80C-41E7-9179-6756A694E944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15ABAE25-5952-4777-8243-0D6ACAEAB71A}" type="pres">
      <dgm:prSet presAssocID="{14035717-B80C-41E7-9179-6756A694E944}" presName="hierChild4" presStyleCnt="0"/>
      <dgm:spPr/>
    </dgm:pt>
    <dgm:pt modelId="{1E175568-460B-4D2C-A2B0-C9A25BDAB985}" type="pres">
      <dgm:prSet presAssocID="{14035717-B80C-41E7-9179-6756A694E944}" presName="hierChild5" presStyleCnt="0"/>
      <dgm:spPr/>
    </dgm:pt>
    <dgm:pt modelId="{BEEC5B5F-AD4E-4AD4-BBE3-9F3B7849911E}" type="pres">
      <dgm:prSet presAssocID="{10AEF509-0A3B-4458-8C0A-F259DAE55B32}" presName="hierChild5" presStyleCnt="0"/>
      <dgm:spPr/>
      <dgm:t>
        <a:bodyPr/>
        <a:lstStyle/>
        <a:p>
          <a:endParaRPr lang="en-US"/>
        </a:p>
      </dgm:t>
    </dgm:pt>
    <dgm:pt modelId="{699360FF-A48D-419C-89B3-FADCA11C5321}" type="pres">
      <dgm:prSet presAssocID="{122DF4CC-72D8-45F4-A0A1-3CBF93B94612}" presName="Name37" presStyleLbl="parChTrans1D2" presStyleIdx="3" presStyleCnt="6"/>
      <dgm:spPr/>
      <dgm:t>
        <a:bodyPr/>
        <a:lstStyle/>
        <a:p>
          <a:endParaRPr lang="en-US"/>
        </a:p>
      </dgm:t>
    </dgm:pt>
    <dgm:pt modelId="{8226D094-B457-4B17-A103-E558D2B784A8}" type="pres">
      <dgm:prSet presAssocID="{86D5A5E0-F2B2-415B-8F44-5CCD8A6998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C96F7BE-D67E-4E7B-BFD6-85BD91B6CD02}" type="pres">
      <dgm:prSet presAssocID="{86D5A5E0-F2B2-415B-8F44-5CCD8A69985C}" presName="rootComposite" presStyleCnt="0"/>
      <dgm:spPr/>
      <dgm:t>
        <a:bodyPr/>
        <a:lstStyle/>
        <a:p>
          <a:endParaRPr lang="en-US"/>
        </a:p>
      </dgm:t>
    </dgm:pt>
    <dgm:pt modelId="{CA795668-A4A7-4E15-84A0-6A3BDB2EBBEB}" type="pres">
      <dgm:prSet presAssocID="{86D5A5E0-F2B2-415B-8F44-5CCD8A69985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A97BE8-2BE3-416A-B667-875F1A381F3E}" type="pres">
      <dgm:prSet presAssocID="{86D5A5E0-F2B2-415B-8F44-5CCD8A69985C}" presName="rootConnector" presStyleLbl="node2" presStyleIdx="3" presStyleCnt="5"/>
      <dgm:spPr/>
      <dgm:t>
        <a:bodyPr/>
        <a:lstStyle/>
        <a:p>
          <a:endParaRPr lang="en-US"/>
        </a:p>
      </dgm:t>
    </dgm:pt>
    <dgm:pt modelId="{53DD95A4-9147-495B-A36D-0B5143511E95}" type="pres">
      <dgm:prSet presAssocID="{86D5A5E0-F2B2-415B-8F44-5CCD8A69985C}" presName="hierChild4" presStyleCnt="0"/>
      <dgm:spPr/>
      <dgm:t>
        <a:bodyPr/>
        <a:lstStyle/>
        <a:p>
          <a:endParaRPr lang="en-US"/>
        </a:p>
      </dgm:t>
    </dgm:pt>
    <dgm:pt modelId="{8BAB958B-8D47-456A-B8E0-45D898CDEFC9}" type="pres">
      <dgm:prSet presAssocID="{700C3B0A-6E2B-490C-B9F2-A369AC1B95AC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7A6A1180-9463-49C2-8D5B-2A4BFEB5C320}" type="pres">
      <dgm:prSet presAssocID="{E0BD5718-56D2-49E3-9025-D6C6417256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04EFA7-8869-41CD-91E5-BD17E436B4AB}" type="pres">
      <dgm:prSet presAssocID="{E0BD5718-56D2-49E3-9025-D6C641725601}" presName="rootComposite" presStyleCnt="0"/>
      <dgm:spPr/>
      <dgm:t>
        <a:bodyPr/>
        <a:lstStyle/>
        <a:p>
          <a:endParaRPr lang="en-US"/>
        </a:p>
      </dgm:t>
    </dgm:pt>
    <dgm:pt modelId="{5ABAFAB7-61AE-494E-A6E8-7042BA87F02F}" type="pres">
      <dgm:prSet presAssocID="{E0BD5718-56D2-49E3-9025-D6C641725601}" presName="rootText" presStyleLbl="node3" presStyleIdx="11" presStyleCnt="14" custScaleX="111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94EDCD-BAA3-4CED-B968-E2C06FB209D8}" type="pres">
      <dgm:prSet presAssocID="{E0BD5718-56D2-49E3-9025-D6C641725601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6C9E6FDA-0427-4CC1-855A-3DAED006B944}" type="pres">
      <dgm:prSet presAssocID="{E0BD5718-56D2-49E3-9025-D6C641725601}" presName="hierChild4" presStyleCnt="0"/>
      <dgm:spPr/>
      <dgm:t>
        <a:bodyPr/>
        <a:lstStyle/>
        <a:p>
          <a:endParaRPr lang="en-US"/>
        </a:p>
      </dgm:t>
    </dgm:pt>
    <dgm:pt modelId="{A5EB2672-1A39-432A-9AD3-67339B175E5B}" type="pres">
      <dgm:prSet presAssocID="{E0BD5718-56D2-49E3-9025-D6C641725601}" presName="hierChild5" presStyleCnt="0"/>
      <dgm:spPr/>
      <dgm:t>
        <a:bodyPr/>
        <a:lstStyle/>
        <a:p>
          <a:endParaRPr lang="en-US"/>
        </a:p>
      </dgm:t>
    </dgm:pt>
    <dgm:pt modelId="{45EA27FD-F613-4C6C-A46F-D40AF3DF2DD7}" type="pres">
      <dgm:prSet presAssocID="{86D5A5E0-F2B2-415B-8F44-5CCD8A69985C}" presName="hierChild5" presStyleCnt="0"/>
      <dgm:spPr/>
      <dgm:t>
        <a:bodyPr/>
        <a:lstStyle/>
        <a:p>
          <a:endParaRPr lang="en-US"/>
        </a:p>
      </dgm:t>
    </dgm:pt>
    <dgm:pt modelId="{27238A8F-3ACA-42E3-9743-72F3DD501E3E}" type="pres">
      <dgm:prSet presAssocID="{DB91E9C3-D6F6-4551-991F-C2E8B8272279}" presName="Name37" presStyleLbl="parChTrans1D2" presStyleIdx="4" presStyleCnt="6"/>
      <dgm:spPr/>
      <dgm:t>
        <a:bodyPr/>
        <a:lstStyle/>
        <a:p>
          <a:endParaRPr lang="en-US"/>
        </a:p>
      </dgm:t>
    </dgm:pt>
    <dgm:pt modelId="{B4DC7876-C134-479F-A8B0-B85B0BA92540}" type="pres">
      <dgm:prSet presAssocID="{1F1C6F98-BD09-4B0A-8294-2B666F067C10}" presName="hierRoot2" presStyleCnt="0">
        <dgm:presLayoutVars>
          <dgm:hierBranch val="init"/>
        </dgm:presLayoutVars>
      </dgm:prSet>
      <dgm:spPr/>
    </dgm:pt>
    <dgm:pt modelId="{BE5305E3-BB18-4504-A31C-F2DBFD64BC13}" type="pres">
      <dgm:prSet presAssocID="{1F1C6F98-BD09-4B0A-8294-2B666F067C10}" presName="rootComposite" presStyleCnt="0"/>
      <dgm:spPr/>
    </dgm:pt>
    <dgm:pt modelId="{072F3F2B-A64D-4A71-89CC-A1B21A5322F8}" type="pres">
      <dgm:prSet presAssocID="{1F1C6F98-BD09-4B0A-8294-2B666F067C1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1F897-0E35-45D0-A1C9-EBCCBD8A205B}" type="pres">
      <dgm:prSet presAssocID="{1F1C6F98-BD09-4B0A-8294-2B666F067C10}" presName="rootConnector" presStyleLbl="node2" presStyleIdx="4" presStyleCnt="5"/>
      <dgm:spPr/>
      <dgm:t>
        <a:bodyPr/>
        <a:lstStyle/>
        <a:p>
          <a:endParaRPr lang="en-US"/>
        </a:p>
      </dgm:t>
    </dgm:pt>
    <dgm:pt modelId="{74C2849C-E515-4080-A86B-0EAB71E1906B}" type="pres">
      <dgm:prSet presAssocID="{1F1C6F98-BD09-4B0A-8294-2B666F067C10}" presName="hierChild4" presStyleCnt="0"/>
      <dgm:spPr/>
    </dgm:pt>
    <dgm:pt modelId="{25D3EFFA-F614-483C-82C5-1E25B72310FB}" type="pres">
      <dgm:prSet presAssocID="{BB105230-D3D1-4537-91FD-A5CD233DE7FF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F463721B-3B3D-45F3-A624-29372B586C8C}" type="pres">
      <dgm:prSet presAssocID="{56BCC87A-D637-4E04-BFBC-DF2E07041291}" presName="hierRoot2" presStyleCnt="0">
        <dgm:presLayoutVars>
          <dgm:hierBranch val="init"/>
        </dgm:presLayoutVars>
      </dgm:prSet>
      <dgm:spPr/>
    </dgm:pt>
    <dgm:pt modelId="{CAEEA337-9B7A-466C-9338-60C3DAE361B7}" type="pres">
      <dgm:prSet presAssocID="{56BCC87A-D637-4E04-BFBC-DF2E07041291}" presName="rootComposite" presStyleCnt="0"/>
      <dgm:spPr/>
    </dgm:pt>
    <dgm:pt modelId="{9C6E9331-BF66-4913-96B1-63C54D047615}" type="pres">
      <dgm:prSet presAssocID="{56BCC87A-D637-4E04-BFBC-DF2E07041291}" presName="rootText" presStyleLbl="node3" presStyleIdx="12" presStyleCnt="14" custScaleX="111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DE249-00CE-49EE-B72A-9F46110D8AC5}" type="pres">
      <dgm:prSet presAssocID="{56BCC87A-D637-4E04-BFBC-DF2E07041291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6A729C71-FA1E-43DA-A22A-156B53AC0F74}" type="pres">
      <dgm:prSet presAssocID="{56BCC87A-D637-4E04-BFBC-DF2E07041291}" presName="hierChild4" presStyleCnt="0"/>
      <dgm:spPr/>
    </dgm:pt>
    <dgm:pt modelId="{4E0BBDFA-69D8-42A9-AC79-1CD1030F6056}" type="pres">
      <dgm:prSet presAssocID="{56BCC87A-D637-4E04-BFBC-DF2E07041291}" presName="hierChild5" presStyleCnt="0"/>
      <dgm:spPr/>
    </dgm:pt>
    <dgm:pt modelId="{2EFFF99B-A6DC-412E-8806-E226339EE2CF}" type="pres">
      <dgm:prSet presAssocID="{82A7A2D7-6EDF-44AA-ACDC-709D5590FA11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BF86F119-DCC7-4165-9396-5F74EAD93E1A}" type="pres">
      <dgm:prSet presAssocID="{64F83C6F-FE13-484A-98DD-A21D575897F7}" presName="hierRoot2" presStyleCnt="0">
        <dgm:presLayoutVars>
          <dgm:hierBranch val="init"/>
        </dgm:presLayoutVars>
      </dgm:prSet>
      <dgm:spPr/>
    </dgm:pt>
    <dgm:pt modelId="{C10A84FF-4171-48BE-A585-9FEDE3D412E8}" type="pres">
      <dgm:prSet presAssocID="{64F83C6F-FE13-484A-98DD-A21D575897F7}" presName="rootComposite" presStyleCnt="0"/>
      <dgm:spPr/>
    </dgm:pt>
    <dgm:pt modelId="{AEED57CD-2A7A-4560-AD4B-5D566797A376}" type="pres">
      <dgm:prSet presAssocID="{64F83C6F-FE13-484A-98DD-A21D575897F7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9D1A9-874E-4613-9338-747D51340C6E}" type="pres">
      <dgm:prSet presAssocID="{64F83C6F-FE13-484A-98DD-A21D575897F7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CD6631C5-309A-4AF9-8611-1534DF3A18D7}" type="pres">
      <dgm:prSet presAssocID="{64F83C6F-FE13-484A-98DD-A21D575897F7}" presName="hierChild4" presStyleCnt="0"/>
      <dgm:spPr/>
    </dgm:pt>
    <dgm:pt modelId="{951DF720-C65D-4842-8009-01315D61B7E2}" type="pres">
      <dgm:prSet presAssocID="{64F83C6F-FE13-484A-98DD-A21D575897F7}" presName="hierChild5" presStyleCnt="0"/>
      <dgm:spPr/>
    </dgm:pt>
    <dgm:pt modelId="{33D1D761-4018-4AA5-B2DD-0E93148CC9A0}" type="pres">
      <dgm:prSet presAssocID="{1F1C6F98-BD09-4B0A-8294-2B666F067C10}" presName="hierChild5" presStyleCnt="0"/>
      <dgm:spPr/>
    </dgm:pt>
    <dgm:pt modelId="{9B3A79EC-A38F-41E8-8A20-42CCE86F632F}" type="pres">
      <dgm:prSet presAssocID="{51097EB1-516E-4EC7-BD68-83E33CAF397F}" presName="hierChild3" presStyleCnt="0"/>
      <dgm:spPr/>
      <dgm:t>
        <a:bodyPr/>
        <a:lstStyle/>
        <a:p>
          <a:endParaRPr lang="en-US"/>
        </a:p>
      </dgm:t>
    </dgm:pt>
    <dgm:pt modelId="{831616C0-0F4D-4933-9F50-7F2EE71A2384}" type="pres">
      <dgm:prSet presAssocID="{CF26113D-6A0A-4713-86CC-7FD228261CD3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4A47885C-441B-4B81-A26C-328F54C6D03B}" type="pres">
      <dgm:prSet presAssocID="{0017812B-5907-4432-A506-F7FBB4CAC3A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97F028-0807-4494-B7EF-0FE259C76D69}" type="pres">
      <dgm:prSet presAssocID="{0017812B-5907-4432-A506-F7FBB4CAC3A5}" presName="rootComposite3" presStyleCnt="0"/>
      <dgm:spPr/>
      <dgm:t>
        <a:bodyPr/>
        <a:lstStyle/>
        <a:p>
          <a:endParaRPr lang="en-US"/>
        </a:p>
      </dgm:t>
    </dgm:pt>
    <dgm:pt modelId="{AB5AFCE7-F2E3-402A-BCC2-EA5EE8A88DAB}" type="pres">
      <dgm:prSet presAssocID="{0017812B-5907-4432-A506-F7FBB4CAC3A5}" presName="rootText3" presStyleLbl="asst1" presStyleIdx="0" presStyleCnt="1" custScaleX="180230" custLinFactX="100000" custLinFactNeighborX="117161" custLinFactNeighborY="1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E4821-DB83-48D7-8502-0B886EB4E5FF}" type="pres">
      <dgm:prSet presAssocID="{0017812B-5907-4432-A506-F7FBB4CAC3A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509C2BA4-93FD-4033-82CB-2EF3E94E0FBF}" type="pres">
      <dgm:prSet presAssocID="{0017812B-5907-4432-A506-F7FBB4CAC3A5}" presName="hierChild6" presStyleCnt="0"/>
      <dgm:spPr/>
      <dgm:t>
        <a:bodyPr/>
        <a:lstStyle/>
        <a:p>
          <a:endParaRPr lang="en-US"/>
        </a:p>
      </dgm:t>
    </dgm:pt>
    <dgm:pt modelId="{108A27C0-18C1-47E9-8285-33285E703796}" type="pres">
      <dgm:prSet presAssocID="{0017812B-5907-4432-A506-F7FBB4CAC3A5}" presName="hierChild7" presStyleCnt="0"/>
      <dgm:spPr/>
      <dgm:t>
        <a:bodyPr/>
        <a:lstStyle/>
        <a:p>
          <a:endParaRPr lang="en-US"/>
        </a:p>
      </dgm:t>
    </dgm:pt>
  </dgm:ptLst>
  <dgm:cxnLst>
    <dgm:cxn modelId="{09E40C24-3755-483D-83B3-8E34F06DD06F}" type="presOf" srcId="{49BED9FC-E480-42C4-B6AE-83FCFB888053}" destId="{D5886ADF-AE10-4913-8EBA-4DDEA33634CD}" srcOrd="1" destOrd="0" presId="urn:microsoft.com/office/officeart/2005/8/layout/orgChart1"/>
    <dgm:cxn modelId="{04AD1798-C062-420E-AAD3-DD59ACB03AE5}" type="presOf" srcId="{E0BD5718-56D2-49E3-9025-D6C641725601}" destId="{0F94EDCD-BAA3-4CED-B968-E2C06FB209D8}" srcOrd="1" destOrd="0" presId="urn:microsoft.com/office/officeart/2005/8/layout/orgChart1"/>
    <dgm:cxn modelId="{68011075-5283-4D24-A756-A9E7AC163721}" type="presOf" srcId="{DB91E9C3-D6F6-4551-991F-C2E8B8272279}" destId="{27238A8F-3ACA-42E3-9743-72F3DD501E3E}" srcOrd="0" destOrd="0" presId="urn:microsoft.com/office/officeart/2005/8/layout/orgChart1"/>
    <dgm:cxn modelId="{62E7C2F4-D73C-4D95-A4E2-EFDF08BEC199}" srcId="{10AEF509-0A3B-4458-8C0A-F259DAE55B32}" destId="{E7E93049-1F51-43C7-B059-129346781C77}" srcOrd="0" destOrd="0" parTransId="{B0ECE969-65E0-4C6A-AABF-87D3ACD87D61}" sibTransId="{7876102D-BF80-4F59-A2E0-442A41F63F8A}"/>
    <dgm:cxn modelId="{C7BD9FD7-977A-4616-9206-55BECF7AC3D8}" type="presOf" srcId="{39F920CD-AA4C-4271-93A5-E5DE8707BD17}" destId="{7D79863D-3E2D-4FBF-871D-F47AD36835CE}" srcOrd="0" destOrd="0" presId="urn:microsoft.com/office/officeart/2005/8/layout/orgChart1"/>
    <dgm:cxn modelId="{18E062C7-9383-4583-B41D-95F5F0CEDE03}" type="presOf" srcId="{1F1C6F98-BD09-4B0A-8294-2B666F067C10}" destId="{072F3F2B-A64D-4A71-89CC-A1B21A5322F8}" srcOrd="0" destOrd="0" presId="urn:microsoft.com/office/officeart/2005/8/layout/orgChart1"/>
    <dgm:cxn modelId="{BF5638A6-7158-4619-ADCD-5FE7B776A401}" srcId="{84BB3171-D547-4EE0-975C-B1EE37E294B3}" destId="{14BC6BE7-6FF6-4E84-9675-E6386867E7B9}" srcOrd="3" destOrd="0" parTransId="{55272234-F596-45F5-9EC5-EF19588DA929}" sibTransId="{6DD7882E-AA6D-4B07-818E-3D34946F52E5}"/>
    <dgm:cxn modelId="{10694C99-5232-4E68-AC49-46EA30DC9FB0}" type="presOf" srcId="{122DF4CC-72D8-45F4-A0A1-3CBF93B94612}" destId="{699360FF-A48D-419C-89B3-FADCA11C5321}" srcOrd="0" destOrd="0" presId="urn:microsoft.com/office/officeart/2005/8/layout/orgChart1"/>
    <dgm:cxn modelId="{F47037F5-B476-49E8-8181-58475D3B357B}" type="presOf" srcId="{84BB3171-D547-4EE0-975C-B1EE37E294B3}" destId="{8F3A91CF-B24C-4BE9-ADFD-AD19EC7C71CC}" srcOrd="0" destOrd="0" presId="urn:microsoft.com/office/officeart/2005/8/layout/orgChart1"/>
    <dgm:cxn modelId="{32414A1F-C67A-466E-9F15-ABFFBB5DEE83}" srcId="{84BB3171-D547-4EE0-975C-B1EE37E294B3}" destId="{F9DC2850-A1F8-4A92-AE32-EAC5B9DF17F0}" srcOrd="1" destOrd="0" parTransId="{A988EA30-FD68-49C6-9A61-7B07355B1465}" sibTransId="{13A38596-ECDE-4D8A-913E-0DA209FA83A0}"/>
    <dgm:cxn modelId="{9711C3EA-4A92-4762-B8BE-D0E3B6FB30E1}" srcId="{7A02260D-2D79-48F4-BBE6-5BA4879B0CE3}" destId="{51097EB1-516E-4EC7-BD68-83E33CAF397F}" srcOrd="0" destOrd="0" parTransId="{7A2E801E-9373-4173-B020-8195E09C8BB8}" sibTransId="{469E5092-8C79-4049-9B8F-29CF9F271070}"/>
    <dgm:cxn modelId="{785447FC-4EC4-4A44-BAC6-7DF790B55388}" type="presOf" srcId="{56BCC87A-D637-4E04-BFBC-DF2E07041291}" destId="{9C6E9331-BF66-4913-96B1-63C54D047615}" srcOrd="0" destOrd="0" presId="urn:microsoft.com/office/officeart/2005/8/layout/orgChart1"/>
    <dgm:cxn modelId="{377FF970-DE65-4047-88CA-9F6E11AF7A0B}" srcId="{10AEF509-0A3B-4458-8C0A-F259DAE55B32}" destId="{68BBAAFA-69CA-48F1-BCAF-2A970B04B5E4}" srcOrd="1" destOrd="0" parTransId="{E5EB1FF7-E275-4325-8801-726B0649C208}" sibTransId="{92598FC5-ED4F-4F47-AC42-B4216E6425D0}"/>
    <dgm:cxn modelId="{6B00343D-B3F5-4592-AFD2-932DDFDE21C1}" type="presOf" srcId="{905B6C44-7421-4A4F-B380-ADC9CA040386}" destId="{BC76B437-5A95-4088-9B80-1540702E5ECF}" srcOrd="0" destOrd="0" presId="urn:microsoft.com/office/officeart/2005/8/layout/orgChart1"/>
    <dgm:cxn modelId="{6F6E145C-D650-45D8-B3A8-EE32D2F17DE9}" type="presOf" srcId="{32311DAE-60AB-4328-B6C4-AB469884960A}" destId="{656302AA-031A-47B9-B232-3F6F0DA30E04}" srcOrd="0" destOrd="0" presId="urn:microsoft.com/office/officeart/2005/8/layout/orgChart1"/>
    <dgm:cxn modelId="{424D5D11-9087-4403-BAEB-C3E54D79729C}" type="presOf" srcId="{F33078F7-B2EB-4D0D-AED7-5C10C0AD4A5A}" destId="{C4E3990B-6EB4-476F-9696-6A46A97BBB1E}" srcOrd="0" destOrd="0" presId="urn:microsoft.com/office/officeart/2005/8/layout/orgChart1"/>
    <dgm:cxn modelId="{8F8D9FAE-86D4-48F1-B1DE-B19157678951}" type="presOf" srcId="{E7E93049-1F51-43C7-B059-129346781C77}" destId="{0066BA93-E27B-4F61-9716-01D8C4F1CEAB}" srcOrd="1" destOrd="0" presId="urn:microsoft.com/office/officeart/2005/8/layout/orgChart1"/>
    <dgm:cxn modelId="{60A79B9E-5022-4A9B-B2D8-9F1C451FD3AD}" type="presOf" srcId="{6A9FCE7E-4C6B-47FF-AD0A-AE985E418025}" destId="{3BE06909-4277-491D-9257-1533B235F351}" srcOrd="0" destOrd="0" presId="urn:microsoft.com/office/officeart/2005/8/layout/orgChart1"/>
    <dgm:cxn modelId="{72EC72D8-668B-4DBE-9DD6-BBF6367F12AC}" type="presOf" srcId="{BDDD8CC2-E5ED-4EF6-90EE-1B93DA0187FF}" destId="{69B0F865-63C8-442B-B5F4-4E657D896B3C}" srcOrd="1" destOrd="0" presId="urn:microsoft.com/office/officeart/2005/8/layout/orgChart1"/>
    <dgm:cxn modelId="{656AB8C1-D2B3-4303-96EF-CAF58D8078E2}" type="presOf" srcId="{E0BD5718-56D2-49E3-9025-D6C641725601}" destId="{5ABAFAB7-61AE-494E-A6E8-7042BA87F02F}" srcOrd="0" destOrd="0" presId="urn:microsoft.com/office/officeart/2005/8/layout/orgChart1"/>
    <dgm:cxn modelId="{8DD28CE1-A9DC-4425-A0B6-41CCB4FDD703}" type="presOf" srcId="{BDDD8CC2-E5ED-4EF6-90EE-1B93DA0187FF}" destId="{071D7D95-DA9F-4D5B-81DE-BB86FAC9F300}" srcOrd="0" destOrd="0" presId="urn:microsoft.com/office/officeart/2005/8/layout/orgChart1"/>
    <dgm:cxn modelId="{6ECD913F-F172-426E-9DD4-1992138662E8}" type="presOf" srcId="{8D1BCD80-A289-4753-89A9-08E3EDA9B073}" destId="{C3290D73-BFD9-4A67-8FCB-3D0DF1313B8A}" srcOrd="1" destOrd="0" presId="urn:microsoft.com/office/officeart/2005/8/layout/orgChart1"/>
    <dgm:cxn modelId="{0A0F16EE-3ECC-4D90-947C-573C7BF6AE98}" type="presOf" srcId="{F9DC2850-A1F8-4A92-AE32-EAC5B9DF17F0}" destId="{37ADFEE9-796F-4466-A81D-829AC3C962AE}" srcOrd="0" destOrd="0" presId="urn:microsoft.com/office/officeart/2005/8/layout/orgChart1"/>
    <dgm:cxn modelId="{1D0BD049-4F49-44DA-9CE6-B50222192E19}" type="presOf" srcId="{64F83C6F-FE13-484A-98DD-A21D575897F7}" destId="{2BC9D1A9-874E-4613-9338-747D51340C6E}" srcOrd="1" destOrd="0" presId="urn:microsoft.com/office/officeart/2005/8/layout/orgChart1"/>
    <dgm:cxn modelId="{DDA7829A-5185-44C0-A2BE-8D07B03F292F}" srcId="{B587D8A3-6776-4852-8225-AA7C13B9DC0C}" destId="{7956E139-486C-4C54-9B1D-A6EDA4C9F310}" srcOrd="0" destOrd="0" parTransId="{240F6E0C-E67B-42B0-A75D-E71D89E87D2F}" sibTransId="{659CB62A-9D89-4342-8D19-FF04BD144861}"/>
    <dgm:cxn modelId="{F329FD7C-F8AB-4D65-B65E-074D987521C7}" srcId="{1F1C6F98-BD09-4B0A-8294-2B666F067C10}" destId="{64F83C6F-FE13-484A-98DD-A21D575897F7}" srcOrd="1" destOrd="0" parTransId="{82A7A2D7-6EDF-44AA-ACDC-709D5590FA11}" sibTransId="{E88A938F-FF24-4C06-BBB3-C3E1EB80936D}"/>
    <dgm:cxn modelId="{23E9DABC-9357-4A16-BA9C-277162A39E07}" type="presOf" srcId="{7A02260D-2D79-48F4-BBE6-5BA4879B0CE3}" destId="{1E270467-069D-4549-B306-AD002CDD1837}" srcOrd="0" destOrd="0" presId="urn:microsoft.com/office/officeart/2005/8/layout/orgChart1"/>
    <dgm:cxn modelId="{F7336BF3-C1DF-421D-8CCA-521179C3DD91}" type="presOf" srcId="{CF26113D-6A0A-4713-86CC-7FD228261CD3}" destId="{831616C0-0F4D-4933-9F50-7F2EE71A2384}" srcOrd="0" destOrd="0" presId="urn:microsoft.com/office/officeart/2005/8/layout/orgChart1"/>
    <dgm:cxn modelId="{972C323B-FE97-4DC0-8ED4-8F020FAAB33F}" srcId="{51097EB1-516E-4EC7-BD68-83E33CAF397F}" destId="{86D5A5E0-F2B2-415B-8F44-5CCD8A69985C}" srcOrd="4" destOrd="0" parTransId="{122DF4CC-72D8-45F4-A0A1-3CBF93B94612}" sibTransId="{A99E9224-404F-425B-8854-F167D79E272C}"/>
    <dgm:cxn modelId="{CDC71884-BD12-4F80-9D01-DDD73DE14C40}" srcId="{51097EB1-516E-4EC7-BD68-83E33CAF397F}" destId="{0017812B-5907-4432-A506-F7FBB4CAC3A5}" srcOrd="0" destOrd="0" parTransId="{CF26113D-6A0A-4713-86CC-7FD228261CD3}" sibTransId="{66EFC955-7364-4B61-9BAC-70C958FBB4B1}"/>
    <dgm:cxn modelId="{7F96C458-DC35-4104-B51F-A891B32C95BD}" type="presOf" srcId="{40304D92-845E-4959-9D9D-38DEB2DD43BB}" destId="{3251666E-BD92-4284-82F8-25ACE8838765}" srcOrd="0" destOrd="0" presId="urn:microsoft.com/office/officeart/2005/8/layout/orgChart1"/>
    <dgm:cxn modelId="{BD0F5FE0-BBE4-4E93-A40D-20D76405DA8C}" type="presOf" srcId="{E7E93049-1F51-43C7-B059-129346781C77}" destId="{B3C6EFC9-9434-4629-BAB3-0A21B20D28E2}" srcOrd="0" destOrd="0" presId="urn:microsoft.com/office/officeart/2005/8/layout/orgChart1"/>
    <dgm:cxn modelId="{FD9600FC-9809-4E22-AA7A-A9D053D242F6}" srcId="{51097EB1-516E-4EC7-BD68-83E33CAF397F}" destId="{B587D8A3-6776-4852-8225-AA7C13B9DC0C}" srcOrd="2" destOrd="0" parTransId="{881E1EED-3ABE-4B57-A992-77DB54D31452}" sibTransId="{3BFEDC02-F77F-43F2-A5FF-5DF3929D4B1F}"/>
    <dgm:cxn modelId="{DA44DFA0-91BA-4A2B-B5AF-2BA70B13E13E}" type="presOf" srcId="{14035717-B80C-41E7-9179-6756A694E944}" destId="{D3C48B80-3254-4873-8F31-D6F3EFA017E7}" srcOrd="1" destOrd="0" presId="urn:microsoft.com/office/officeart/2005/8/layout/orgChart1"/>
    <dgm:cxn modelId="{B1DD870A-20FB-405D-9050-A3BBC0D1E68A}" type="presOf" srcId="{64F83C6F-FE13-484A-98DD-A21D575897F7}" destId="{AEED57CD-2A7A-4560-AD4B-5D566797A376}" srcOrd="0" destOrd="0" presId="urn:microsoft.com/office/officeart/2005/8/layout/orgChart1"/>
    <dgm:cxn modelId="{F3866EF2-328F-4302-91F1-EDAC9B63238D}" type="presOf" srcId="{700C3B0A-6E2B-490C-B9F2-A369AC1B95AC}" destId="{8BAB958B-8D47-456A-B8E0-45D898CDEFC9}" srcOrd="0" destOrd="0" presId="urn:microsoft.com/office/officeart/2005/8/layout/orgChart1"/>
    <dgm:cxn modelId="{9452FDE6-70C0-4CDE-81B4-9254CC6D0E7B}" type="presOf" srcId="{240F6E0C-E67B-42B0-A75D-E71D89E87D2F}" destId="{368D5737-F7B5-4C2A-B129-6547AEFC904B}" srcOrd="0" destOrd="0" presId="urn:microsoft.com/office/officeart/2005/8/layout/orgChart1"/>
    <dgm:cxn modelId="{D2C34EED-9286-46E3-9130-BC029D426807}" type="presOf" srcId="{B587D8A3-6776-4852-8225-AA7C13B9DC0C}" destId="{6A5C9377-EB34-4F1F-B069-93002837CDBD}" srcOrd="1" destOrd="0" presId="urn:microsoft.com/office/officeart/2005/8/layout/orgChart1"/>
    <dgm:cxn modelId="{B31BDBFC-641F-46FD-9271-1667B1077663}" type="presOf" srcId="{905B6C44-7421-4A4F-B380-ADC9CA040386}" destId="{D6E57291-8002-4EC6-8A4E-0A9285DCED6B}" srcOrd="1" destOrd="0" presId="urn:microsoft.com/office/officeart/2005/8/layout/orgChart1"/>
    <dgm:cxn modelId="{E1D0D7DC-D052-4868-BD14-DB9803620278}" type="presOf" srcId="{56BCC87A-D637-4E04-BFBC-DF2E07041291}" destId="{C4DDE249-00CE-49EE-B72A-9F46110D8AC5}" srcOrd="1" destOrd="0" presId="urn:microsoft.com/office/officeart/2005/8/layout/orgChart1"/>
    <dgm:cxn modelId="{AD493502-7FED-450E-8154-F0EA18BE62FC}" srcId="{84BB3171-D547-4EE0-975C-B1EE37E294B3}" destId="{BDDD8CC2-E5ED-4EF6-90EE-1B93DA0187FF}" srcOrd="4" destOrd="0" parTransId="{7A1AD581-02F3-43FF-B656-67A63697B4E6}" sibTransId="{4154D956-F9A0-4FF1-8457-8FD6C62C7D40}"/>
    <dgm:cxn modelId="{69608465-8D7A-44FE-A259-27079779B627}" type="presOf" srcId="{7956E139-486C-4C54-9B1D-A6EDA4C9F310}" destId="{E0E95209-3916-41DD-AD26-1904A76D73DD}" srcOrd="0" destOrd="0" presId="urn:microsoft.com/office/officeart/2005/8/layout/orgChart1"/>
    <dgm:cxn modelId="{803A9D9D-91D6-4259-8823-02451AA08A41}" type="presOf" srcId="{14BC6BE7-6FF6-4E84-9675-E6386867E7B9}" destId="{6A87E085-146B-4320-B4D0-34BC34F771AF}" srcOrd="0" destOrd="0" presId="urn:microsoft.com/office/officeart/2005/8/layout/orgChart1"/>
    <dgm:cxn modelId="{F09EA0C2-A3B0-473C-B925-C68BB9CA9405}" type="presOf" srcId="{B587D8A3-6776-4852-8225-AA7C13B9DC0C}" destId="{F5D57871-8BD2-4D87-A9C1-CD2E85AB2063}" srcOrd="0" destOrd="0" presId="urn:microsoft.com/office/officeart/2005/8/layout/orgChart1"/>
    <dgm:cxn modelId="{40518510-817D-4D85-8211-D9E0DDBBD291}" type="presOf" srcId="{68BBAAFA-69CA-48F1-BCAF-2A970B04B5E4}" destId="{64BBC7AD-032C-4142-B22A-F993767252BF}" srcOrd="1" destOrd="0" presId="urn:microsoft.com/office/officeart/2005/8/layout/orgChart1"/>
    <dgm:cxn modelId="{24EC737C-4973-4FA0-96A0-4C9FB64E92B7}" type="presOf" srcId="{3CE6E5DC-C932-4617-B6DD-DCCAD00EDCBF}" destId="{D3222841-385E-4EE2-B65F-1F726065C9E6}" srcOrd="0" destOrd="0" presId="urn:microsoft.com/office/officeart/2005/8/layout/orgChart1"/>
    <dgm:cxn modelId="{0F58785A-7D3E-4C54-BEAF-DF36D21D8E5C}" type="presOf" srcId="{86D5A5E0-F2B2-415B-8F44-5CCD8A69985C}" destId="{52A97BE8-2BE3-416A-B667-875F1A381F3E}" srcOrd="1" destOrd="0" presId="urn:microsoft.com/office/officeart/2005/8/layout/orgChart1"/>
    <dgm:cxn modelId="{858D35A5-D421-445D-B209-7C37CD14B53C}" srcId="{B587D8A3-6776-4852-8225-AA7C13B9DC0C}" destId="{905B6C44-7421-4A4F-B380-ADC9CA040386}" srcOrd="2" destOrd="0" parTransId="{F33078F7-B2EB-4D0D-AED7-5C10C0AD4A5A}" sibTransId="{489B7143-97E8-4683-B9C2-7A0AC69102AD}"/>
    <dgm:cxn modelId="{73B4A060-5FFE-46FE-B8FC-C45D2663D7B5}" type="presOf" srcId="{6A9FCE7E-4C6B-47FF-AD0A-AE985E418025}" destId="{A496464D-CEEC-4702-A361-DFC439804EDE}" srcOrd="1" destOrd="0" presId="urn:microsoft.com/office/officeart/2005/8/layout/orgChart1"/>
    <dgm:cxn modelId="{AB1CE803-FEE8-421C-BE59-8CA5CBF75D55}" type="presOf" srcId="{7956E139-486C-4C54-9B1D-A6EDA4C9F310}" destId="{070E9EB2-9602-4AB8-8171-0B5527F4082B}" srcOrd="1" destOrd="0" presId="urn:microsoft.com/office/officeart/2005/8/layout/orgChart1"/>
    <dgm:cxn modelId="{307458DB-12AF-4D8A-AEEC-474A01643424}" type="presOf" srcId="{84BB3171-D547-4EE0-975C-B1EE37E294B3}" destId="{F7EFF19D-C7A1-45EF-A642-85720BC4F226}" srcOrd="1" destOrd="0" presId="urn:microsoft.com/office/officeart/2005/8/layout/orgChart1"/>
    <dgm:cxn modelId="{48F3EA1F-0E05-4B91-A9D9-F69FD739C9B0}" type="presOf" srcId="{10AEF509-0A3B-4458-8C0A-F259DAE55B32}" destId="{E331FF3E-15EF-46F8-B3B4-0A42A335B93A}" srcOrd="0" destOrd="0" presId="urn:microsoft.com/office/officeart/2005/8/layout/orgChart1"/>
    <dgm:cxn modelId="{4C883D57-F321-458A-A677-7FFE02F9B405}" type="presOf" srcId="{49BED9FC-E480-42C4-B6AE-83FCFB888053}" destId="{B76F5259-13ED-429A-ACE4-6710D87CA642}" srcOrd="0" destOrd="0" presId="urn:microsoft.com/office/officeart/2005/8/layout/orgChart1"/>
    <dgm:cxn modelId="{B0679429-A52D-427F-9B3A-09BAA7E048A5}" srcId="{10AEF509-0A3B-4458-8C0A-F259DAE55B32}" destId="{14035717-B80C-41E7-9179-6756A694E944}" srcOrd="2" destOrd="0" parTransId="{39F920CD-AA4C-4271-93A5-E5DE8707BD17}" sibTransId="{A3B78914-9FBF-4BD6-B898-48D36F8F024E}"/>
    <dgm:cxn modelId="{F55B005B-14FA-4A5E-B22C-E6F66D2088FF}" type="presOf" srcId="{51097EB1-516E-4EC7-BD68-83E33CAF397F}" destId="{44573FFB-DAE9-462A-BBAB-A7460594A8F6}" srcOrd="0" destOrd="0" presId="urn:microsoft.com/office/officeart/2005/8/layout/orgChart1"/>
    <dgm:cxn modelId="{B2EE731A-AF64-449A-9368-3C8C98BC9332}" srcId="{51097EB1-516E-4EC7-BD68-83E33CAF397F}" destId="{1F1C6F98-BD09-4B0A-8294-2B666F067C10}" srcOrd="5" destOrd="0" parTransId="{DB91E9C3-D6F6-4551-991F-C2E8B8272279}" sibTransId="{220C5A1C-139A-4A9E-A861-CED28AAD4EDC}"/>
    <dgm:cxn modelId="{40D87997-EA8F-489D-9569-21666FD6A5D4}" type="presOf" srcId="{BB105230-D3D1-4537-91FD-A5CD233DE7FF}" destId="{25D3EFFA-F614-483C-82C5-1E25B72310FB}" srcOrd="0" destOrd="0" presId="urn:microsoft.com/office/officeart/2005/8/layout/orgChart1"/>
    <dgm:cxn modelId="{10433A38-E7B3-4B61-A354-5B0BC8344794}" type="presOf" srcId="{02887B1B-6669-45CF-A76D-BE5BD8206A15}" destId="{3207232B-595E-4876-8766-9B58F1C7AC0F}" srcOrd="0" destOrd="0" presId="urn:microsoft.com/office/officeart/2005/8/layout/orgChart1"/>
    <dgm:cxn modelId="{124E2E35-F387-4C84-943B-18F0860980E0}" srcId="{1F1C6F98-BD09-4B0A-8294-2B666F067C10}" destId="{56BCC87A-D637-4E04-BFBC-DF2E07041291}" srcOrd="0" destOrd="0" parTransId="{BB105230-D3D1-4537-91FD-A5CD233DE7FF}" sibTransId="{B8EFD452-916B-4549-A5CA-EBBBDECA7C52}"/>
    <dgm:cxn modelId="{5EB7BBD4-5856-4A94-9D7F-4788D02C3825}" srcId="{84BB3171-D547-4EE0-975C-B1EE37E294B3}" destId="{49BED9FC-E480-42C4-B6AE-83FCFB888053}" srcOrd="2" destOrd="0" parTransId="{29C4A01F-4E49-4CD0-9201-7A97613D22C6}" sibTransId="{FB60C884-6D1A-45D3-8820-9A3FFEA89F2B}"/>
    <dgm:cxn modelId="{03047E23-1175-48E0-B3A3-892A4BD5F9BA}" type="presOf" srcId="{1F1C6F98-BD09-4B0A-8294-2B666F067C10}" destId="{13D1F897-0E35-45D0-A1C9-EBCCBD8A205B}" srcOrd="1" destOrd="0" presId="urn:microsoft.com/office/officeart/2005/8/layout/orgChart1"/>
    <dgm:cxn modelId="{F2B4759F-5091-49DB-9CF2-76D020A34E81}" type="presOf" srcId="{0017812B-5907-4432-A506-F7FBB4CAC3A5}" destId="{E84E4821-DB83-48D7-8502-0B886EB4E5FF}" srcOrd="1" destOrd="0" presId="urn:microsoft.com/office/officeart/2005/8/layout/orgChart1"/>
    <dgm:cxn modelId="{0CB04A0D-D5E2-4372-8D9F-D087C38648AE}" srcId="{86D5A5E0-F2B2-415B-8F44-5CCD8A69985C}" destId="{E0BD5718-56D2-49E3-9025-D6C641725601}" srcOrd="0" destOrd="0" parTransId="{700C3B0A-6E2B-490C-B9F2-A369AC1B95AC}" sibTransId="{86B5E3B2-F83B-449A-9D69-AF5D0EF69612}"/>
    <dgm:cxn modelId="{C3C98D8F-9C79-46C2-A539-BF1D25C105E2}" type="presOf" srcId="{A988EA30-FD68-49C6-9A61-7B07355B1465}" destId="{5E27DEE9-48D6-4144-8DA7-3EAD052FB58B}" srcOrd="0" destOrd="0" presId="urn:microsoft.com/office/officeart/2005/8/layout/orgChart1"/>
    <dgm:cxn modelId="{EFE02B3B-FC76-4AEF-B703-ED394F428A10}" srcId="{51097EB1-516E-4EC7-BD68-83E33CAF397F}" destId="{10AEF509-0A3B-4458-8C0A-F259DAE55B32}" srcOrd="3" destOrd="0" parTransId="{02887B1B-6669-45CF-A76D-BE5BD8206A15}" sibTransId="{69590C64-C2E9-459A-88C0-53D03710D690}"/>
    <dgm:cxn modelId="{75303680-BD82-4AAE-8136-5BF421012345}" srcId="{51097EB1-516E-4EC7-BD68-83E33CAF397F}" destId="{84BB3171-D547-4EE0-975C-B1EE37E294B3}" srcOrd="1" destOrd="0" parTransId="{32311DAE-60AB-4328-B6C4-AB469884960A}" sibTransId="{CC95A488-F6CD-45C5-B122-455B1BBEA1E6}"/>
    <dgm:cxn modelId="{2B9AB88B-23FB-47AF-8C97-024EA2959BCD}" type="presOf" srcId="{7A1AD581-02F3-43FF-B656-67A63697B4E6}" destId="{4F2E71C3-E8DC-4768-AED8-B3D2BC921413}" srcOrd="0" destOrd="0" presId="urn:microsoft.com/office/officeart/2005/8/layout/orgChart1"/>
    <dgm:cxn modelId="{EC61514C-2CFF-44E8-A168-B3E52274460A}" type="presOf" srcId="{0017812B-5907-4432-A506-F7FBB4CAC3A5}" destId="{AB5AFCE7-F2E3-402A-BCC2-EA5EE8A88DAB}" srcOrd="0" destOrd="0" presId="urn:microsoft.com/office/officeart/2005/8/layout/orgChart1"/>
    <dgm:cxn modelId="{5FCB6C53-2681-4AE5-8F50-02F386292432}" type="presOf" srcId="{881E1EED-3ABE-4B57-A992-77DB54D31452}" destId="{A1FC3926-C5DC-415A-998E-07DE6B4721B4}" srcOrd="0" destOrd="0" presId="urn:microsoft.com/office/officeart/2005/8/layout/orgChart1"/>
    <dgm:cxn modelId="{260A3688-9FFE-434F-9F3D-73B0E5ABF3D0}" type="presOf" srcId="{B0ECE969-65E0-4C6A-AABF-87D3ACD87D61}" destId="{0B66EDC7-4FD7-4E80-B6FD-C566CD218741}" srcOrd="0" destOrd="0" presId="urn:microsoft.com/office/officeart/2005/8/layout/orgChart1"/>
    <dgm:cxn modelId="{4E792978-2AAF-4288-A897-08CC1C08EC85}" type="presOf" srcId="{86D5A5E0-F2B2-415B-8F44-5CCD8A69985C}" destId="{CA795668-A4A7-4E15-84A0-6A3BDB2EBBEB}" srcOrd="0" destOrd="0" presId="urn:microsoft.com/office/officeart/2005/8/layout/orgChart1"/>
    <dgm:cxn modelId="{67510936-11C1-4F7E-BB9B-1054F63731D8}" type="presOf" srcId="{14035717-B80C-41E7-9179-6756A694E944}" destId="{4F42625E-0AB2-48F3-906F-964189E58B1F}" srcOrd="0" destOrd="0" presId="urn:microsoft.com/office/officeart/2005/8/layout/orgChart1"/>
    <dgm:cxn modelId="{D328FB4D-3A0F-4AEC-BEA3-96712173BCCF}" type="presOf" srcId="{51097EB1-516E-4EC7-BD68-83E33CAF397F}" destId="{D4D77FF8-A099-4EBC-B6AB-BA6A9371657F}" srcOrd="1" destOrd="0" presId="urn:microsoft.com/office/officeart/2005/8/layout/orgChart1"/>
    <dgm:cxn modelId="{CCC3E38A-874D-491A-8A66-71DFFB49B2AA}" type="presOf" srcId="{14BC6BE7-6FF6-4E84-9675-E6386867E7B9}" destId="{2373DF8E-C8F0-4FC5-843F-7E9336A0C235}" srcOrd="1" destOrd="0" presId="urn:microsoft.com/office/officeart/2005/8/layout/orgChart1"/>
    <dgm:cxn modelId="{93DD9C7A-6098-4FB5-B23F-263AFF12757F}" type="presOf" srcId="{82A7A2D7-6EDF-44AA-ACDC-709D5590FA11}" destId="{2EFFF99B-A6DC-412E-8806-E226339EE2CF}" srcOrd="0" destOrd="0" presId="urn:microsoft.com/office/officeart/2005/8/layout/orgChart1"/>
    <dgm:cxn modelId="{1ECC2A3F-9427-47BE-973F-4DCFD4462726}" srcId="{84BB3171-D547-4EE0-975C-B1EE37E294B3}" destId="{8D1BCD80-A289-4753-89A9-08E3EDA9B073}" srcOrd="0" destOrd="0" parTransId="{40304D92-845E-4959-9D9D-38DEB2DD43BB}" sibTransId="{A053173E-12A6-463F-95A3-93FDEB2B57AA}"/>
    <dgm:cxn modelId="{C8BC42DA-2A6B-46DC-95E8-3A32F8469C73}" type="presOf" srcId="{E5EB1FF7-E275-4325-8801-726B0649C208}" destId="{6BC81257-2997-4429-8CC0-9A5BBA0EBF0D}" srcOrd="0" destOrd="0" presId="urn:microsoft.com/office/officeart/2005/8/layout/orgChart1"/>
    <dgm:cxn modelId="{4E3940A1-20AB-4D55-A495-2F97F490A515}" type="presOf" srcId="{29C4A01F-4E49-4CD0-9201-7A97613D22C6}" destId="{2694BE38-920F-402F-BE0E-6FBCA51372D2}" srcOrd="0" destOrd="0" presId="urn:microsoft.com/office/officeart/2005/8/layout/orgChart1"/>
    <dgm:cxn modelId="{BC18C9A8-3C2A-4758-9189-DD4B6A0A2C30}" type="presOf" srcId="{F9DC2850-A1F8-4A92-AE32-EAC5B9DF17F0}" destId="{AAE3E057-C405-4F76-826F-BD4703BD011E}" srcOrd="1" destOrd="0" presId="urn:microsoft.com/office/officeart/2005/8/layout/orgChart1"/>
    <dgm:cxn modelId="{CC4FBF64-20D1-4BD2-858F-FF8CEECCDEB6}" srcId="{B587D8A3-6776-4852-8225-AA7C13B9DC0C}" destId="{6A9FCE7E-4C6B-47FF-AD0A-AE985E418025}" srcOrd="1" destOrd="0" parTransId="{3CE6E5DC-C932-4617-B6DD-DCCAD00EDCBF}" sibTransId="{3C071FD8-FB1B-4025-B04D-8D3853DFEF5E}"/>
    <dgm:cxn modelId="{FED3CA46-F7C4-4A56-8D68-1CE78D52363A}" type="presOf" srcId="{55272234-F596-45F5-9EC5-EF19588DA929}" destId="{BA168191-32A9-4CFF-8F63-737D4C0485A6}" srcOrd="0" destOrd="0" presId="urn:microsoft.com/office/officeart/2005/8/layout/orgChart1"/>
    <dgm:cxn modelId="{B0AD72D7-1DAC-4F47-91D7-97D0CE601C64}" type="presOf" srcId="{68BBAAFA-69CA-48F1-BCAF-2A970B04B5E4}" destId="{4272C2B4-295B-45D1-A0D6-158577FA0A63}" srcOrd="0" destOrd="0" presId="urn:microsoft.com/office/officeart/2005/8/layout/orgChart1"/>
    <dgm:cxn modelId="{D7B3DF7D-00DD-445C-95F7-2397F4175ECE}" type="presOf" srcId="{8D1BCD80-A289-4753-89A9-08E3EDA9B073}" destId="{7DDB042D-1936-4908-A4B3-602ACD964BFD}" srcOrd="0" destOrd="0" presId="urn:microsoft.com/office/officeart/2005/8/layout/orgChart1"/>
    <dgm:cxn modelId="{0A65B7B0-7783-4724-B1A8-81737B737E65}" type="presOf" srcId="{10AEF509-0A3B-4458-8C0A-F259DAE55B32}" destId="{306C9AEB-4C3B-4A3E-A658-50B1C2A674C6}" srcOrd="1" destOrd="0" presId="urn:microsoft.com/office/officeart/2005/8/layout/orgChart1"/>
    <dgm:cxn modelId="{115BA77D-2165-433A-B91A-10BDB947F41B}" type="presParOf" srcId="{1E270467-069D-4549-B306-AD002CDD1837}" destId="{1044A5FA-3F18-4CD9-B9A2-F0CD90C76B35}" srcOrd="0" destOrd="0" presId="urn:microsoft.com/office/officeart/2005/8/layout/orgChart1"/>
    <dgm:cxn modelId="{7F8CAEBE-BE5D-4D23-A806-7F885AE290B7}" type="presParOf" srcId="{1044A5FA-3F18-4CD9-B9A2-F0CD90C76B35}" destId="{08402BF0-9877-4F1C-8665-555DED361B1F}" srcOrd="0" destOrd="0" presId="urn:microsoft.com/office/officeart/2005/8/layout/orgChart1"/>
    <dgm:cxn modelId="{D8DDD070-1C40-4111-BCFA-AED6B16EDE57}" type="presParOf" srcId="{08402BF0-9877-4F1C-8665-555DED361B1F}" destId="{44573FFB-DAE9-462A-BBAB-A7460594A8F6}" srcOrd="0" destOrd="0" presId="urn:microsoft.com/office/officeart/2005/8/layout/orgChart1"/>
    <dgm:cxn modelId="{6B0B8F4C-5740-4834-BCC7-D9895E82E20C}" type="presParOf" srcId="{08402BF0-9877-4F1C-8665-555DED361B1F}" destId="{D4D77FF8-A099-4EBC-B6AB-BA6A9371657F}" srcOrd="1" destOrd="0" presId="urn:microsoft.com/office/officeart/2005/8/layout/orgChart1"/>
    <dgm:cxn modelId="{2B7B83B2-1726-4305-8A63-A8469E1E773F}" type="presParOf" srcId="{1044A5FA-3F18-4CD9-B9A2-F0CD90C76B35}" destId="{765B40D6-F2A3-4170-9507-910C7D698033}" srcOrd="1" destOrd="0" presId="urn:microsoft.com/office/officeart/2005/8/layout/orgChart1"/>
    <dgm:cxn modelId="{F7AE2424-3349-4AEE-882F-AA2F1A314EFC}" type="presParOf" srcId="{765B40D6-F2A3-4170-9507-910C7D698033}" destId="{656302AA-031A-47B9-B232-3F6F0DA30E04}" srcOrd="0" destOrd="0" presId="urn:microsoft.com/office/officeart/2005/8/layout/orgChart1"/>
    <dgm:cxn modelId="{11BB18C8-4C0A-45CA-AE0D-49D2CD136FB1}" type="presParOf" srcId="{765B40D6-F2A3-4170-9507-910C7D698033}" destId="{F734B151-C4A1-4C98-B490-DC0B3A785E4E}" srcOrd="1" destOrd="0" presId="urn:microsoft.com/office/officeart/2005/8/layout/orgChart1"/>
    <dgm:cxn modelId="{51795866-E18B-40C1-922D-AA078650E0C1}" type="presParOf" srcId="{F734B151-C4A1-4C98-B490-DC0B3A785E4E}" destId="{013E4D27-2F57-489A-A678-F555DC38E1C9}" srcOrd="0" destOrd="0" presId="urn:microsoft.com/office/officeart/2005/8/layout/orgChart1"/>
    <dgm:cxn modelId="{EB5E2DF5-3E6C-4629-9D77-02600B543F83}" type="presParOf" srcId="{013E4D27-2F57-489A-A678-F555DC38E1C9}" destId="{8F3A91CF-B24C-4BE9-ADFD-AD19EC7C71CC}" srcOrd="0" destOrd="0" presId="urn:microsoft.com/office/officeart/2005/8/layout/orgChart1"/>
    <dgm:cxn modelId="{10F12F09-EA68-4E34-B179-8760A9D97926}" type="presParOf" srcId="{013E4D27-2F57-489A-A678-F555DC38E1C9}" destId="{F7EFF19D-C7A1-45EF-A642-85720BC4F226}" srcOrd="1" destOrd="0" presId="urn:microsoft.com/office/officeart/2005/8/layout/orgChart1"/>
    <dgm:cxn modelId="{B8AF703C-E8A8-4B12-A3B5-7BD0C2897910}" type="presParOf" srcId="{F734B151-C4A1-4C98-B490-DC0B3A785E4E}" destId="{1CF3C5E4-A3C1-40E3-A127-C2CD6868E475}" srcOrd="1" destOrd="0" presId="urn:microsoft.com/office/officeart/2005/8/layout/orgChart1"/>
    <dgm:cxn modelId="{2DFAF3FF-352B-4739-8599-77CD378C8159}" type="presParOf" srcId="{1CF3C5E4-A3C1-40E3-A127-C2CD6868E475}" destId="{3251666E-BD92-4284-82F8-25ACE8838765}" srcOrd="0" destOrd="0" presId="urn:microsoft.com/office/officeart/2005/8/layout/orgChart1"/>
    <dgm:cxn modelId="{B4536F4C-B73D-4BBB-82F5-BA2475BC609B}" type="presParOf" srcId="{1CF3C5E4-A3C1-40E3-A127-C2CD6868E475}" destId="{ACF35240-AE6E-4B9E-BC58-831EA93FC298}" srcOrd="1" destOrd="0" presId="urn:microsoft.com/office/officeart/2005/8/layout/orgChart1"/>
    <dgm:cxn modelId="{1C066BD0-4CE3-4CF8-936B-9EDE072FAB0C}" type="presParOf" srcId="{ACF35240-AE6E-4B9E-BC58-831EA93FC298}" destId="{EB933958-82AF-4F0A-A016-3EE1E2A5895D}" srcOrd="0" destOrd="0" presId="urn:microsoft.com/office/officeart/2005/8/layout/orgChart1"/>
    <dgm:cxn modelId="{A9560B10-F49B-4F60-8EAC-2AB33F3968CD}" type="presParOf" srcId="{EB933958-82AF-4F0A-A016-3EE1E2A5895D}" destId="{7DDB042D-1936-4908-A4B3-602ACD964BFD}" srcOrd="0" destOrd="0" presId="urn:microsoft.com/office/officeart/2005/8/layout/orgChart1"/>
    <dgm:cxn modelId="{4A3847A1-8D27-46B2-8AF3-BF43C8FE4ABE}" type="presParOf" srcId="{EB933958-82AF-4F0A-A016-3EE1E2A5895D}" destId="{C3290D73-BFD9-4A67-8FCB-3D0DF1313B8A}" srcOrd="1" destOrd="0" presId="urn:microsoft.com/office/officeart/2005/8/layout/orgChart1"/>
    <dgm:cxn modelId="{B3B528B0-BBC3-485E-90F7-A7F2819EC3FA}" type="presParOf" srcId="{ACF35240-AE6E-4B9E-BC58-831EA93FC298}" destId="{66662B3B-A753-48A5-B3D4-D7BB7B643BD7}" srcOrd="1" destOrd="0" presId="urn:microsoft.com/office/officeart/2005/8/layout/orgChart1"/>
    <dgm:cxn modelId="{E352E9F9-653D-4B5B-9232-3AB5C6EBFDFC}" type="presParOf" srcId="{ACF35240-AE6E-4B9E-BC58-831EA93FC298}" destId="{7B5DA1BE-0204-4B21-8F63-9C30CAB78CAB}" srcOrd="2" destOrd="0" presId="urn:microsoft.com/office/officeart/2005/8/layout/orgChart1"/>
    <dgm:cxn modelId="{8D6CD28C-C0E5-44DA-89DB-0C3787288101}" type="presParOf" srcId="{1CF3C5E4-A3C1-40E3-A127-C2CD6868E475}" destId="{5E27DEE9-48D6-4144-8DA7-3EAD052FB58B}" srcOrd="2" destOrd="0" presId="urn:microsoft.com/office/officeart/2005/8/layout/orgChart1"/>
    <dgm:cxn modelId="{2C18633C-E0B7-4F0C-BD75-39C80C94CA21}" type="presParOf" srcId="{1CF3C5E4-A3C1-40E3-A127-C2CD6868E475}" destId="{99870BF6-37D2-4A0D-8249-B878952CC92C}" srcOrd="3" destOrd="0" presId="urn:microsoft.com/office/officeart/2005/8/layout/orgChart1"/>
    <dgm:cxn modelId="{345EB0A2-C9BA-4D87-A989-4AA50F43E8A2}" type="presParOf" srcId="{99870BF6-37D2-4A0D-8249-B878952CC92C}" destId="{E4C11842-F4CC-4B9F-9A31-FAF730E62C88}" srcOrd="0" destOrd="0" presId="urn:microsoft.com/office/officeart/2005/8/layout/orgChart1"/>
    <dgm:cxn modelId="{41CC49D9-8696-41E6-88CE-D47AA96A9379}" type="presParOf" srcId="{E4C11842-F4CC-4B9F-9A31-FAF730E62C88}" destId="{37ADFEE9-796F-4466-A81D-829AC3C962AE}" srcOrd="0" destOrd="0" presId="urn:microsoft.com/office/officeart/2005/8/layout/orgChart1"/>
    <dgm:cxn modelId="{37EFCB23-601C-4710-B1DA-DF0DC68E51AA}" type="presParOf" srcId="{E4C11842-F4CC-4B9F-9A31-FAF730E62C88}" destId="{AAE3E057-C405-4F76-826F-BD4703BD011E}" srcOrd="1" destOrd="0" presId="urn:microsoft.com/office/officeart/2005/8/layout/orgChart1"/>
    <dgm:cxn modelId="{B6E37B49-F446-467A-8FC9-1F36CE39E040}" type="presParOf" srcId="{99870BF6-37D2-4A0D-8249-B878952CC92C}" destId="{5ED61AE5-70DE-4D38-B31D-AF77A3652BE4}" srcOrd="1" destOrd="0" presId="urn:microsoft.com/office/officeart/2005/8/layout/orgChart1"/>
    <dgm:cxn modelId="{69514AC2-56A9-4E32-B9DB-1681CFE89830}" type="presParOf" srcId="{99870BF6-37D2-4A0D-8249-B878952CC92C}" destId="{A4D3CAAB-46EC-4129-BBB2-16AA23B0A748}" srcOrd="2" destOrd="0" presId="urn:microsoft.com/office/officeart/2005/8/layout/orgChart1"/>
    <dgm:cxn modelId="{87613CC1-2186-43B2-BCDE-123EC12330D2}" type="presParOf" srcId="{1CF3C5E4-A3C1-40E3-A127-C2CD6868E475}" destId="{2694BE38-920F-402F-BE0E-6FBCA51372D2}" srcOrd="4" destOrd="0" presId="urn:microsoft.com/office/officeart/2005/8/layout/orgChart1"/>
    <dgm:cxn modelId="{9A6D2725-AA02-4779-B354-47351C8A6F6C}" type="presParOf" srcId="{1CF3C5E4-A3C1-40E3-A127-C2CD6868E475}" destId="{A18BFB93-E78C-498A-A6D6-4A9745ED008D}" srcOrd="5" destOrd="0" presId="urn:microsoft.com/office/officeart/2005/8/layout/orgChart1"/>
    <dgm:cxn modelId="{52B51FDD-7A84-4C75-BA72-2E213EE086EB}" type="presParOf" srcId="{A18BFB93-E78C-498A-A6D6-4A9745ED008D}" destId="{BCB48B50-88D9-42DD-B418-934121BD6244}" srcOrd="0" destOrd="0" presId="urn:microsoft.com/office/officeart/2005/8/layout/orgChart1"/>
    <dgm:cxn modelId="{1AE42B89-45FA-440F-844B-67F4F102757D}" type="presParOf" srcId="{BCB48B50-88D9-42DD-B418-934121BD6244}" destId="{B76F5259-13ED-429A-ACE4-6710D87CA642}" srcOrd="0" destOrd="0" presId="urn:microsoft.com/office/officeart/2005/8/layout/orgChart1"/>
    <dgm:cxn modelId="{950F7695-E252-440D-967D-FF3D841ED4F2}" type="presParOf" srcId="{BCB48B50-88D9-42DD-B418-934121BD6244}" destId="{D5886ADF-AE10-4913-8EBA-4DDEA33634CD}" srcOrd="1" destOrd="0" presId="urn:microsoft.com/office/officeart/2005/8/layout/orgChart1"/>
    <dgm:cxn modelId="{88CB7350-D2DD-4E84-B356-351FD72A8BE4}" type="presParOf" srcId="{A18BFB93-E78C-498A-A6D6-4A9745ED008D}" destId="{EFE12D73-3069-420D-8DD2-06D2E8921ECC}" srcOrd="1" destOrd="0" presId="urn:microsoft.com/office/officeart/2005/8/layout/orgChart1"/>
    <dgm:cxn modelId="{31D62282-2766-4349-9B55-2D29F48F2220}" type="presParOf" srcId="{A18BFB93-E78C-498A-A6D6-4A9745ED008D}" destId="{12987071-E7FF-4447-B17E-5702B28183DC}" srcOrd="2" destOrd="0" presId="urn:microsoft.com/office/officeart/2005/8/layout/orgChart1"/>
    <dgm:cxn modelId="{5C405DC2-E60C-461F-A5E5-7806B7E520DC}" type="presParOf" srcId="{1CF3C5E4-A3C1-40E3-A127-C2CD6868E475}" destId="{BA168191-32A9-4CFF-8F63-737D4C0485A6}" srcOrd="6" destOrd="0" presId="urn:microsoft.com/office/officeart/2005/8/layout/orgChart1"/>
    <dgm:cxn modelId="{13B7B661-E79F-4765-A7F0-92E7A30BA425}" type="presParOf" srcId="{1CF3C5E4-A3C1-40E3-A127-C2CD6868E475}" destId="{C6A4BECA-8B74-44FB-BB00-9485233ABE5F}" srcOrd="7" destOrd="0" presId="urn:microsoft.com/office/officeart/2005/8/layout/orgChart1"/>
    <dgm:cxn modelId="{4AF408D0-3D0E-49D6-99FC-971AA4EFA7FA}" type="presParOf" srcId="{C6A4BECA-8B74-44FB-BB00-9485233ABE5F}" destId="{19FEA2F6-3842-4C0A-A910-66D5CBD99A48}" srcOrd="0" destOrd="0" presId="urn:microsoft.com/office/officeart/2005/8/layout/orgChart1"/>
    <dgm:cxn modelId="{5D1ADCF3-3766-4787-9FF6-1B6E92FB690F}" type="presParOf" srcId="{19FEA2F6-3842-4C0A-A910-66D5CBD99A48}" destId="{6A87E085-146B-4320-B4D0-34BC34F771AF}" srcOrd="0" destOrd="0" presId="urn:microsoft.com/office/officeart/2005/8/layout/orgChart1"/>
    <dgm:cxn modelId="{4C28F351-ED88-4707-BBB0-2633DBE0A738}" type="presParOf" srcId="{19FEA2F6-3842-4C0A-A910-66D5CBD99A48}" destId="{2373DF8E-C8F0-4FC5-843F-7E9336A0C235}" srcOrd="1" destOrd="0" presId="urn:microsoft.com/office/officeart/2005/8/layout/orgChart1"/>
    <dgm:cxn modelId="{DE25A225-BDD2-4D85-A5A2-A137BFF5F2FE}" type="presParOf" srcId="{C6A4BECA-8B74-44FB-BB00-9485233ABE5F}" destId="{6019C41F-FC30-43B6-AF83-D3B3C04D2340}" srcOrd="1" destOrd="0" presId="urn:microsoft.com/office/officeart/2005/8/layout/orgChart1"/>
    <dgm:cxn modelId="{3703A3D9-B116-481C-9DA5-D36D4E069FE5}" type="presParOf" srcId="{C6A4BECA-8B74-44FB-BB00-9485233ABE5F}" destId="{BA69E098-6DDA-4E12-A786-7A2C9B7AE0B8}" srcOrd="2" destOrd="0" presId="urn:microsoft.com/office/officeart/2005/8/layout/orgChart1"/>
    <dgm:cxn modelId="{4D8E0790-A46E-4A3A-940D-3F0582540397}" type="presParOf" srcId="{1CF3C5E4-A3C1-40E3-A127-C2CD6868E475}" destId="{4F2E71C3-E8DC-4768-AED8-B3D2BC921413}" srcOrd="8" destOrd="0" presId="urn:microsoft.com/office/officeart/2005/8/layout/orgChart1"/>
    <dgm:cxn modelId="{605B6931-59FA-42C6-B15D-C31F4A29EBB6}" type="presParOf" srcId="{1CF3C5E4-A3C1-40E3-A127-C2CD6868E475}" destId="{02AE714A-3248-4A3C-91E6-036BE4021264}" srcOrd="9" destOrd="0" presId="urn:microsoft.com/office/officeart/2005/8/layout/orgChart1"/>
    <dgm:cxn modelId="{5FE967BA-3116-46ED-A385-DC884AF16EE2}" type="presParOf" srcId="{02AE714A-3248-4A3C-91E6-036BE4021264}" destId="{987EC101-37C4-43FE-A1A4-B10162E3A5A2}" srcOrd="0" destOrd="0" presId="urn:microsoft.com/office/officeart/2005/8/layout/orgChart1"/>
    <dgm:cxn modelId="{695C9AF6-6D91-4E36-A230-D198D956FDCB}" type="presParOf" srcId="{987EC101-37C4-43FE-A1A4-B10162E3A5A2}" destId="{071D7D95-DA9F-4D5B-81DE-BB86FAC9F300}" srcOrd="0" destOrd="0" presId="urn:microsoft.com/office/officeart/2005/8/layout/orgChart1"/>
    <dgm:cxn modelId="{C19787E5-76C5-4A1D-9433-8D649F4C0CDC}" type="presParOf" srcId="{987EC101-37C4-43FE-A1A4-B10162E3A5A2}" destId="{69B0F865-63C8-442B-B5F4-4E657D896B3C}" srcOrd="1" destOrd="0" presId="urn:microsoft.com/office/officeart/2005/8/layout/orgChart1"/>
    <dgm:cxn modelId="{AE02C6AA-DE6B-44E8-B397-2A8BF235FD18}" type="presParOf" srcId="{02AE714A-3248-4A3C-91E6-036BE4021264}" destId="{AE4A59B8-BFDB-44E1-9000-F1908AD919AF}" srcOrd="1" destOrd="0" presId="urn:microsoft.com/office/officeart/2005/8/layout/orgChart1"/>
    <dgm:cxn modelId="{A075B1BF-29E6-4E54-96BF-CE55D7F6289D}" type="presParOf" srcId="{02AE714A-3248-4A3C-91E6-036BE4021264}" destId="{CE9CEBA2-378B-4E17-BFF5-8B08D14AA808}" srcOrd="2" destOrd="0" presId="urn:microsoft.com/office/officeart/2005/8/layout/orgChart1"/>
    <dgm:cxn modelId="{049FB327-754F-46E4-A226-318DD4AA4784}" type="presParOf" srcId="{F734B151-C4A1-4C98-B490-DC0B3A785E4E}" destId="{7F37F89A-73E1-495F-ADC3-43C17222322E}" srcOrd="2" destOrd="0" presId="urn:microsoft.com/office/officeart/2005/8/layout/orgChart1"/>
    <dgm:cxn modelId="{3819C04C-72D0-4EF0-BFE5-02E12DF9ADB9}" type="presParOf" srcId="{765B40D6-F2A3-4170-9507-910C7D698033}" destId="{A1FC3926-C5DC-415A-998E-07DE6B4721B4}" srcOrd="2" destOrd="0" presId="urn:microsoft.com/office/officeart/2005/8/layout/orgChart1"/>
    <dgm:cxn modelId="{63362770-40DE-4C4A-AFE6-73E748DF6E10}" type="presParOf" srcId="{765B40D6-F2A3-4170-9507-910C7D698033}" destId="{DD45321E-AD1E-46A4-8308-7B74C6A0E9E7}" srcOrd="3" destOrd="0" presId="urn:microsoft.com/office/officeart/2005/8/layout/orgChart1"/>
    <dgm:cxn modelId="{E975F9D3-C42F-401C-9B86-99244E5B4D24}" type="presParOf" srcId="{DD45321E-AD1E-46A4-8308-7B74C6A0E9E7}" destId="{8C502452-1125-463D-817B-E417F07B5B52}" srcOrd="0" destOrd="0" presId="urn:microsoft.com/office/officeart/2005/8/layout/orgChart1"/>
    <dgm:cxn modelId="{6C8ADA35-D888-4D4A-A4B3-435CC51916F6}" type="presParOf" srcId="{8C502452-1125-463D-817B-E417F07B5B52}" destId="{F5D57871-8BD2-4D87-A9C1-CD2E85AB2063}" srcOrd="0" destOrd="0" presId="urn:microsoft.com/office/officeart/2005/8/layout/orgChart1"/>
    <dgm:cxn modelId="{B9D6C17B-0476-43E9-96B1-E3CD3653CF63}" type="presParOf" srcId="{8C502452-1125-463D-817B-E417F07B5B52}" destId="{6A5C9377-EB34-4F1F-B069-93002837CDBD}" srcOrd="1" destOrd="0" presId="urn:microsoft.com/office/officeart/2005/8/layout/orgChart1"/>
    <dgm:cxn modelId="{E9987740-4840-4169-A5F9-F30CE346DB06}" type="presParOf" srcId="{DD45321E-AD1E-46A4-8308-7B74C6A0E9E7}" destId="{37EF3606-D103-4413-9A2E-D2D1C2690E3B}" srcOrd="1" destOrd="0" presId="urn:microsoft.com/office/officeart/2005/8/layout/orgChart1"/>
    <dgm:cxn modelId="{FE342DAD-3D0F-4BBD-815F-5650AAA5334A}" type="presParOf" srcId="{37EF3606-D103-4413-9A2E-D2D1C2690E3B}" destId="{368D5737-F7B5-4C2A-B129-6547AEFC904B}" srcOrd="0" destOrd="0" presId="urn:microsoft.com/office/officeart/2005/8/layout/orgChart1"/>
    <dgm:cxn modelId="{B9827D43-32A3-41D9-A252-AE978BA02A74}" type="presParOf" srcId="{37EF3606-D103-4413-9A2E-D2D1C2690E3B}" destId="{A97C44DF-341B-4403-B3D4-147E52353EE3}" srcOrd="1" destOrd="0" presId="urn:microsoft.com/office/officeart/2005/8/layout/orgChart1"/>
    <dgm:cxn modelId="{5348B379-B1E3-432F-A37A-88598153424E}" type="presParOf" srcId="{A97C44DF-341B-4403-B3D4-147E52353EE3}" destId="{D6BC9856-6E53-4967-85B3-8604A5AE16C9}" srcOrd="0" destOrd="0" presId="urn:microsoft.com/office/officeart/2005/8/layout/orgChart1"/>
    <dgm:cxn modelId="{6E730ABC-D743-4915-836D-408BD834F317}" type="presParOf" srcId="{D6BC9856-6E53-4967-85B3-8604A5AE16C9}" destId="{E0E95209-3916-41DD-AD26-1904A76D73DD}" srcOrd="0" destOrd="0" presId="urn:microsoft.com/office/officeart/2005/8/layout/orgChart1"/>
    <dgm:cxn modelId="{BC21940A-E33A-4605-ADE9-B859D1F15A39}" type="presParOf" srcId="{D6BC9856-6E53-4967-85B3-8604A5AE16C9}" destId="{070E9EB2-9602-4AB8-8171-0B5527F4082B}" srcOrd="1" destOrd="0" presId="urn:microsoft.com/office/officeart/2005/8/layout/orgChart1"/>
    <dgm:cxn modelId="{483C9453-EC97-4131-A036-8770307D7FD0}" type="presParOf" srcId="{A97C44DF-341B-4403-B3D4-147E52353EE3}" destId="{5A8CC298-7532-4F4B-80C6-EDB5F428A4BF}" srcOrd="1" destOrd="0" presId="urn:microsoft.com/office/officeart/2005/8/layout/orgChart1"/>
    <dgm:cxn modelId="{EAAEB6B7-837C-44CB-BF46-31CAB3C80773}" type="presParOf" srcId="{A97C44DF-341B-4403-B3D4-147E52353EE3}" destId="{5CB3CD16-9B31-48CB-8A7E-6E0F415124C8}" srcOrd="2" destOrd="0" presId="urn:microsoft.com/office/officeart/2005/8/layout/orgChart1"/>
    <dgm:cxn modelId="{1C77BA58-D3DA-45D4-9A2A-F2F93DDDC524}" type="presParOf" srcId="{37EF3606-D103-4413-9A2E-D2D1C2690E3B}" destId="{D3222841-385E-4EE2-B65F-1F726065C9E6}" srcOrd="2" destOrd="0" presId="urn:microsoft.com/office/officeart/2005/8/layout/orgChart1"/>
    <dgm:cxn modelId="{7436ECB1-BBD0-4EAA-8BC2-A7951C7B6488}" type="presParOf" srcId="{37EF3606-D103-4413-9A2E-D2D1C2690E3B}" destId="{2FBB4BEE-362D-4D7B-AD5D-FCD9131AEFD6}" srcOrd="3" destOrd="0" presId="urn:microsoft.com/office/officeart/2005/8/layout/orgChart1"/>
    <dgm:cxn modelId="{2A10D0AC-C0C8-4916-A81A-85BCFB95B50E}" type="presParOf" srcId="{2FBB4BEE-362D-4D7B-AD5D-FCD9131AEFD6}" destId="{EB288784-59AE-467E-B011-3DBE12E63DAD}" srcOrd="0" destOrd="0" presId="urn:microsoft.com/office/officeart/2005/8/layout/orgChart1"/>
    <dgm:cxn modelId="{94BCB172-50EB-409E-9762-F95DDC5D19D6}" type="presParOf" srcId="{EB288784-59AE-467E-B011-3DBE12E63DAD}" destId="{3BE06909-4277-491D-9257-1533B235F351}" srcOrd="0" destOrd="0" presId="urn:microsoft.com/office/officeart/2005/8/layout/orgChart1"/>
    <dgm:cxn modelId="{A2E655B7-A294-465F-972D-06B18E60217F}" type="presParOf" srcId="{EB288784-59AE-467E-B011-3DBE12E63DAD}" destId="{A496464D-CEEC-4702-A361-DFC439804EDE}" srcOrd="1" destOrd="0" presId="urn:microsoft.com/office/officeart/2005/8/layout/orgChart1"/>
    <dgm:cxn modelId="{3C927802-468A-4064-93A6-CDAB1DE8A34C}" type="presParOf" srcId="{2FBB4BEE-362D-4D7B-AD5D-FCD9131AEFD6}" destId="{531393FF-B1F8-4D28-A85F-8116900316C6}" srcOrd="1" destOrd="0" presId="urn:microsoft.com/office/officeart/2005/8/layout/orgChart1"/>
    <dgm:cxn modelId="{F1777A67-E13E-416C-8561-7B871B796491}" type="presParOf" srcId="{2FBB4BEE-362D-4D7B-AD5D-FCD9131AEFD6}" destId="{156A3456-4401-4E93-886C-12037B1367B7}" srcOrd="2" destOrd="0" presId="urn:microsoft.com/office/officeart/2005/8/layout/orgChart1"/>
    <dgm:cxn modelId="{E4D3114F-3CA4-466E-B3E2-D517FF642556}" type="presParOf" srcId="{37EF3606-D103-4413-9A2E-D2D1C2690E3B}" destId="{C4E3990B-6EB4-476F-9696-6A46A97BBB1E}" srcOrd="4" destOrd="0" presId="urn:microsoft.com/office/officeart/2005/8/layout/orgChart1"/>
    <dgm:cxn modelId="{0E58FC14-21EC-4688-AE30-74364B4A4D76}" type="presParOf" srcId="{37EF3606-D103-4413-9A2E-D2D1C2690E3B}" destId="{B0960DC2-D1FF-478B-A0D0-A1996BC0FDC7}" srcOrd="5" destOrd="0" presId="urn:microsoft.com/office/officeart/2005/8/layout/orgChart1"/>
    <dgm:cxn modelId="{6421CB6D-B1CC-4973-8136-D82AAF828BF8}" type="presParOf" srcId="{B0960DC2-D1FF-478B-A0D0-A1996BC0FDC7}" destId="{F20921A2-456B-4FA4-A978-28BEE3603AAA}" srcOrd="0" destOrd="0" presId="urn:microsoft.com/office/officeart/2005/8/layout/orgChart1"/>
    <dgm:cxn modelId="{5BDD6068-3C9C-459F-966C-E6AE8E40FE7D}" type="presParOf" srcId="{F20921A2-456B-4FA4-A978-28BEE3603AAA}" destId="{BC76B437-5A95-4088-9B80-1540702E5ECF}" srcOrd="0" destOrd="0" presId="urn:microsoft.com/office/officeart/2005/8/layout/orgChart1"/>
    <dgm:cxn modelId="{02754DD4-DD3F-4786-93A3-E929234A9FE4}" type="presParOf" srcId="{F20921A2-456B-4FA4-A978-28BEE3603AAA}" destId="{D6E57291-8002-4EC6-8A4E-0A9285DCED6B}" srcOrd="1" destOrd="0" presId="urn:microsoft.com/office/officeart/2005/8/layout/orgChart1"/>
    <dgm:cxn modelId="{5FCB1F4B-44AD-4890-96F2-EE0CF49543D3}" type="presParOf" srcId="{B0960DC2-D1FF-478B-A0D0-A1996BC0FDC7}" destId="{CE8B7F7F-C2EC-436D-A2AF-74DA0AA7ADEB}" srcOrd="1" destOrd="0" presId="urn:microsoft.com/office/officeart/2005/8/layout/orgChart1"/>
    <dgm:cxn modelId="{C4A133B8-7E1C-410A-9892-65FB2B5F0DE5}" type="presParOf" srcId="{B0960DC2-D1FF-478B-A0D0-A1996BC0FDC7}" destId="{7213368E-6BF2-4CF7-A882-93BC6418A607}" srcOrd="2" destOrd="0" presId="urn:microsoft.com/office/officeart/2005/8/layout/orgChart1"/>
    <dgm:cxn modelId="{1F9D6F03-CC50-454E-865A-B589A699D1D6}" type="presParOf" srcId="{DD45321E-AD1E-46A4-8308-7B74C6A0E9E7}" destId="{D4AE8B38-9747-4B79-92E8-6BCB0FA608D4}" srcOrd="2" destOrd="0" presId="urn:microsoft.com/office/officeart/2005/8/layout/orgChart1"/>
    <dgm:cxn modelId="{8CBBB30D-6ECB-40B5-BE5A-657B0BC58D48}" type="presParOf" srcId="{765B40D6-F2A3-4170-9507-910C7D698033}" destId="{3207232B-595E-4876-8766-9B58F1C7AC0F}" srcOrd="4" destOrd="0" presId="urn:microsoft.com/office/officeart/2005/8/layout/orgChart1"/>
    <dgm:cxn modelId="{F37C2A42-DCDA-4EC8-BD16-2463401614EA}" type="presParOf" srcId="{765B40D6-F2A3-4170-9507-910C7D698033}" destId="{FB774252-28BB-40F2-B325-AC7C3A8667DE}" srcOrd="5" destOrd="0" presId="urn:microsoft.com/office/officeart/2005/8/layout/orgChart1"/>
    <dgm:cxn modelId="{6469EE14-33E8-4EAA-9568-0BC5D2D6DABA}" type="presParOf" srcId="{FB774252-28BB-40F2-B325-AC7C3A8667DE}" destId="{5FC9EB61-0CDA-4A57-B705-F1AA84865C70}" srcOrd="0" destOrd="0" presId="urn:microsoft.com/office/officeart/2005/8/layout/orgChart1"/>
    <dgm:cxn modelId="{4728E880-C80D-44F6-9D83-980AD610944A}" type="presParOf" srcId="{5FC9EB61-0CDA-4A57-B705-F1AA84865C70}" destId="{E331FF3E-15EF-46F8-B3B4-0A42A335B93A}" srcOrd="0" destOrd="0" presId="urn:microsoft.com/office/officeart/2005/8/layout/orgChart1"/>
    <dgm:cxn modelId="{7E6EE3EF-A0E1-4715-9EBF-53D4B0270ECA}" type="presParOf" srcId="{5FC9EB61-0CDA-4A57-B705-F1AA84865C70}" destId="{306C9AEB-4C3B-4A3E-A658-50B1C2A674C6}" srcOrd="1" destOrd="0" presId="urn:microsoft.com/office/officeart/2005/8/layout/orgChart1"/>
    <dgm:cxn modelId="{27625556-E35A-4DB4-8117-0647ECF3490F}" type="presParOf" srcId="{FB774252-28BB-40F2-B325-AC7C3A8667DE}" destId="{1BC79899-5DBE-47D9-B19F-59DEFDA43A3E}" srcOrd="1" destOrd="0" presId="urn:microsoft.com/office/officeart/2005/8/layout/orgChart1"/>
    <dgm:cxn modelId="{6181C819-7075-46EF-885E-AA40D52832DA}" type="presParOf" srcId="{1BC79899-5DBE-47D9-B19F-59DEFDA43A3E}" destId="{0B66EDC7-4FD7-4E80-B6FD-C566CD218741}" srcOrd="0" destOrd="0" presId="urn:microsoft.com/office/officeart/2005/8/layout/orgChart1"/>
    <dgm:cxn modelId="{70B14540-401D-4EE0-A279-291BEBDF9E16}" type="presParOf" srcId="{1BC79899-5DBE-47D9-B19F-59DEFDA43A3E}" destId="{5666361F-7378-4AE8-891D-6BD8F5542E13}" srcOrd="1" destOrd="0" presId="urn:microsoft.com/office/officeart/2005/8/layout/orgChart1"/>
    <dgm:cxn modelId="{D245230D-E8A2-4C3E-B9B5-87C7DC6370E0}" type="presParOf" srcId="{5666361F-7378-4AE8-891D-6BD8F5542E13}" destId="{E4B555DF-829F-41C2-9C3D-780D5BEF01DE}" srcOrd="0" destOrd="0" presId="urn:microsoft.com/office/officeart/2005/8/layout/orgChart1"/>
    <dgm:cxn modelId="{CD3B2AFD-B4CB-43EA-BC0B-B2B263A8DCFB}" type="presParOf" srcId="{E4B555DF-829F-41C2-9C3D-780D5BEF01DE}" destId="{B3C6EFC9-9434-4629-BAB3-0A21B20D28E2}" srcOrd="0" destOrd="0" presId="urn:microsoft.com/office/officeart/2005/8/layout/orgChart1"/>
    <dgm:cxn modelId="{57041545-FF69-4AF0-8E1C-9D1D179D1F63}" type="presParOf" srcId="{E4B555DF-829F-41C2-9C3D-780D5BEF01DE}" destId="{0066BA93-E27B-4F61-9716-01D8C4F1CEAB}" srcOrd="1" destOrd="0" presId="urn:microsoft.com/office/officeart/2005/8/layout/orgChart1"/>
    <dgm:cxn modelId="{FE6FB952-DF70-4819-A6D1-D4FD6776B90B}" type="presParOf" srcId="{5666361F-7378-4AE8-891D-6BD8F5542E13}" destId="{2879FE6C-68B5-4FEC-A983-39C427C544F9}" srcOrd="1" destOrd="0" presId="urn:microsoft.com/office/officeart/2005/8/layout/orgChart1"/>
    <dgm:cxn modelId="{29AA7CA4-A35F-4602-93A6-426BA82F6232}" type="presParOf" srcId="{5666361F-7378-4AE8-891D-6BD8F5542E13}" destId="{3032BD8D-AAAB-4BE2-BB8F-0C07E35530EC}" srcOrd="2" destOrd="0" presId="urn:microsoft.com/office/officeart/2005/8/layout/orgChart1"/>
    <dgm:cxn modelId="{E162D07F-5ECE-461F-8913-A4704736F60A}" type="presParOf" srcId="{1BC79899-5DBE-47D9-B19F-59DEFDA43A3E}" destId="{6BC81257-2997-4429-8CC0-9A5BBA0EBF0D}" srcOrd="2" destOrd="0" presId="urn:microsoft.com/office/officeart/2005/8/layout/orgChart1"/>
    <dgm:cxn modelId="{8523BA1D-786F-481B-ABAD-89EAAFEA4BBD}" type="presParOf" srcId="{1BC79899-5DBE-47D9-B19F-59DEFDA43A3E}" destId="{90EA9CBC-D646-42B9-BEA3-7E952E20508C}" srcOrd="3" destOrd="0" presId="urn:microsoft.com/office/officeart/2005/8/layout/orgChart1"/>
    <dgm:cxn modelId="{316975ED-8BED-4570-A90B-4D8BF1383164}" type="presParOf" srcId="{90EA9CBC-D646-42B9-BEA3-7E952E20508C}" destId="{5FF06A88-61DD-4088-A378-C14AADB96738}" srcOrd="0" destOrd="0" presId="urn:microsoft.com/office/officeart/2005/8/layout/orgChart1"/>
    <dgm:cxn modelId="{CF78439D-26DB-40AF-8D19-A41B2E4BF9B8}" type="presParOf" srcId="{5FF06A88-61DD-4088-A378-C14AADB96738}" destId="{4272C2B4-295B-45D1-A0D6-158577FA0A63}" srcOrd="0" destOrd="0" presId="urn:microsoft.com/office/officeart/2005/8/layout/orgChart1"/>
    <dgm:cxn modelId="{818DC327-53BD-45C7-92DA-BB555DB6809E}" type="presParOf" srcId="{5FF06A88-61DD-4088-A378-C14AADB96738}" destId="{64BBC7AD-032C-4142-B22A-F993767252BF}" srcOrd="1" destOrd="0" presId="urn:microsoft.com/office/officeart/2005/8/layout/orgChart1"/>
    <dgm:cxn modelId="{834C3022-42BA-4B81-B4C0-6FFD6E7B5C38}" type="presParOf" srcId="{90EA9CBC-D646-42B9-BEA3-7E952E20508C}" destId="{4D35F021-EB8D-459B-B7F7-95871D9F5210}" srcOrd="1" destOrd="0" presId="urn:microsoft.com/office/officeart/2005/8/layout/orgChart1"/>
    <dgm:cxn modelId="{C45D1F31-3D66-437A-AC68-BDD70F1C963D}" type="presParOf" srcId="{90EA9CBC-D646-42B9-BEA3-7E952E20508C}" destId="{E9BBB301-8974-4F29-9A82-CB81799727DF}" srcOrd="2" destOrd="0" presId="urn:microsoft.com/office/officeart/2005/8/layout/orgChart1"/>
    <dgm:cxn modelId="{F7B3D7E1-6BCC-467A-970A-1519C209BC4D}" type="presParOf" srcId="{1BC79899-5DBE-47D9-B19F-59DEFDA43A3E}" destId="{7D79863D-3E2D-4FBF-871D-F47AD36835CE}" srcOrd="4" destOrd="0" presId="urn:microsoft.com/office/officeart/2005/8/layout/orgChart1"/>
    <dgm:cxn modelId="{FCF50EF0-524C-4585-8BC9-A9E5167E362C}" type="presParOf" srcId="{1BC79899-5DBE-47D9-B19F-59DEFDA43A3E}" destId="{89248466-C2A0-4A64-8CE7-C488D86DA05A}" srcOrd="5" destOrd="0" presId="urn:microsoft.com/office/officeart/2005/8/layout/orgChart1"/>
    <dgm:cxn modelId="{0EAEEBCD-2A5A-4010-AE59-554A81685018}" type="presParOf" srcId="{89248466-C2A0-4A64-8CE7-C488D86DA05A}" destId="{2EE3978C-3621-4093-BD8C-00DF9E582C6C}" srcOrd="0" destOrd="0" presId="urn:microsoft.com/office/officeart/2005/8/layout/orgChart1"/>
    <dgm:cxn modelId="{E1943657-09A9-4E7F-BC3B-B66ABE8AB335}" type="presParOf" srcId="{2EE3978C-3621-4093-BD8C-00DF9E582C6C}" destId="{4F42625E-0AB2-48F3-906F-964189E58B1F}" srcOrd="0" destOrd="0" presId="urn:microsoft.com/office/officeart/2005/8/layout/orgChart1"/>
    <dgm:cxn modelId="{5E203014-B896-429B-9E94-C76A1B9FCAF5}" type="presParOf" srcId="{2EE3978C-3621-4093-BD8C-00DF9E582C6C}" destId="{D3C48B80-3254-4873-8F31-D6F3EFA017E7}" srcOrd="1" destOrd="0" presId="urn:microsoft.com/office/officeart/2005/8/layout/orgChart1"/>
    <dgm:cxn modelId="{4D8104F1-E6B8-45AB-9F15-6998F4B7DA6E}" type="presParOf" srcId="{89248466-C2A0-4A64-8CE7-C488D86DA05A}" destId="{15ABAE25-5952-4777-8243-0D6ACAEAB71A}" srcOrd="1" destOrd="0" presId="urn:microsoft.com/office/officeart/2005/8/layout/orgChart1"/>
    <dgm:cxn modelId="{540B1F7F-2E64-4255-AC29-9A76F762DAA0}" type="presParOf" srcId="{89248466-C2A0-4A64-8CE7-C488D86DA05A}" destId="{1E175568-460B-4D2C-A2B0-C9A25BDAB985}" srcOrd="2" destOrd="0" presId="urn:microsoft.com/office/officeart/2005/8/layout/orgChart1"/>
    <dgm:cxn modelId="{EEBC4FB6-AA46-4391-9E72-715CF2C9633B}" type="presParOf" srcId="{FB774252-28BB-40F2-B325-AC7C3A8667DE}" destId="{BEEC5B5F-AD4E-4AD4-BBE3-9F3B7849911E}" srcOrd="2" destOrd="0" presId="urn:microsoft.com/office/officeart/2005/8/layout/orgChart1"/>
    <dgm:cxn modelId="{9DC02B88-0F36-411D-B333-4AEFE8E06C02}" type="presParOf" srcId="{765B40D6-F2A3-4170-9507-910C7D698033}" destId="{699360FF-A48D-419C-89B3-FADCA11C5321}" srcOrd="6" destOrd="0" presId="urn:microsoft.com/office/officeart/2005/8/layout/orgChart1"/>
    <dgm:cxn modelId="{FCBA987D-DD54-48F7-9718-F10397FEA8F7}" type="presParOf" srcId="{765B40D6-F2A3-4170-9507-910C7D698033}" destId="{8226D094-B457-4B17-A103-E558D2B784A8}" srcOrd="7" destOrd="0" presId="urn:microsoft.com/office/officeart/2005/8/layout/orgChart1"/>
    <dgm:cxn modelId="{FA0413A8-FD36-4890-88E4-126091ACB4EC}" type="presParOf" srcId="{8226D094-B457-4B17-A103-E558D2B784A8}" destId="{8C96F7BE-D67E-4E7B-BFD6-85BD91B6CD02}" srcOrd="0" destOrd="0" presId="urn:microsoft.com/office/officeart/2005/8/layout/orgChart1"/>
    <dgm:cxn modelId="{3B6A0147-5963-455D-8FEB-9F88866D6F3F}" type="presParOf" srcId="{8C96F7BE-D67E-4E7B-BFD6-85BD91B6CD02}" destId="{CA795668-A4A7-4E15-84A0-6A3BDB2EBBEB}" srcOrd="0" destOrd="0" presId="urn:microsoft.com/office/officeart/2005/8/layout/orgChart1"/>
    <dgm:cxn modelId="{12D28509-5A87-4501-94BF-57438EA43B23}" type="presParOf" srcId="{8C96F7BE-D67E-4E7B-BFD6-85BD91B6CD02}" destId="{52A97BE8-2BE3-416A-B667-875F1A381F3E}" srcOrd="1" destOrd="0" presId="urn:microsoft.com/office/officeart/2005/8/layout/orgChart1"/>
    <dgm:cxn modelId="{18999105-3351-4BDC-9C57-AEAFF66FF75F}" type="presParOf" srcId="{8226D094-B457-4B17-A103-E558D2B784A8}" destId="{53DD95A4-9147-495B-A36D-0B5143511E95}" srcOrd="1" destOrd="0" presId="urn:microsoft.com/office/officeart/2005/8/layout/orgChart1"/>
    <dgm:cxn modelId="{8F14667A-ADD8-4765-B83E-CAAE96F7F7C6}" type="presParOf" srcId="{53DD95A4-9147-495B-A36D-0B5143511E95}" destId="{8BAB958B-8D47-456A-B8E0-45D898CDEFC9}" srcOrd="0" destOrd="0" presId="urn:microsoft.com/office/officeart/2005/8/layout/orgChart1"/>
    <dgm:cxn modelId="{A7BE045B-5D7B-4215-A9E2-AD3CFD78C0FB}" type="presParOf" srcId="{53DD95A4-9147-495B-A36D-0B5143511E95}" destId="{7A6A1180-9463-49C2-8D5B-2A4BFEB5C320}" srcOrd="1" destOrd="0" presId="urn:microsoft.com/office/officeart/2005/8/layout/orgChart1"/>
    <dgm:cxn modelId="{E9C8F04F-E915-43C1-8A5C-FCDD59B1C859}" type="presParOf" srcId="{7A6A1180-9463-49C2-8D5B-2A4BFEB5C320}" destId="{7904EFA7-8869-41CD-91E5-BD17E436B4AB}" srcOrd="0" destOrd="0" presId="urn:microsoft.com/office/officeart/2005/8/layout/orgChart1"/>
    <dgm:cxn modelId="{7BF20D3D-5C26-4D89-858E-2FCC91A5E536}" type="presParOf" srcId="{7904EFA7-8869-41CD-91E5-BD17E436B4AB}" destId="{5ABAFAB7-61AE-494E-A6E8-7042BA87F02F}" srcOrd="0" destOrd="0" presId="urn:microsoft.com/office/officeart/2005/8/layout/orgChart1"/>
    <dgm:cxn modelId="{DB44AF95-7AC7-41A7-94AF-7495CB144ECE}" type="presParOf" srcId="{7904EFA7-8869-41CD-91E5-BD17E436B4AB}" destId="{0F94EDCD-BAA3-4CED-B968-E2C06FB209D8}" srcOrd="1" destOrd="0" presId="urn:microsoft.com/office/officeart/2005/8/layout/orgChart1"/>
    <dgm:cxn modelId="{B82A82D1-DC75-4664-B993-7D27D09BAE0A}" type="presParOf" srcId="{7A6A1180-9463-49C2-8D5B-2A4BFEB5C320}" destId="{6C9E6FDA-0427-4CC1-855A-3DAED006B944}" srcOrd="1" destOrd="0" presId="urn:microsoft.com/office/officeart/2005/8/layout/orgChart1"/>
    <dgm:cxn modelId="{82295AB6-94EF-474F-9099-5E504FB78FB9}" type="presParOf" srcId="{7A6A1180-9463-49C2-8D5B-2A4BFEB5C320}" destId="{A5EB2672-1A39-432A-9AD3-67339B175E5B}" srcOrd="2" destOrd="0" presId="urn:microsoft.com/office/officeart/2005/8/layout/orgChart1"/>
    <dgm:cxn modelId="{A067E52E-127B-4B1F-91FB-BE07C7E99986}" type="presParOf" srcId="{8226D094-B457-4B17-A103-E558D2B784A8}" destId="{45EA27FD-F613-4C6C-A46F-D40AF3DF2DD7}" srcOrd="2" destOrd="0" presId="urn:microsoft.com/office/officeart/2005/8/layout/orgChart1"/>
    <dgm:cxn modelId="{A70E82EA-9334-492D-9C94-0935474A9399}" type="presParOf" srcId="{765B40D6-F2A3-4170-9507-910C7D698033}" destId="{27238A8F-3ACA-42E3-9743-72F3DD501E3E}" srcOrd="8" destOrd="0" presId="urn:microsoft.com/office/officeart/2005/8/layout/orgChart1"/>
    <dgm:cxn modelId="{A8F2425A-BD59-43B0-A396-044B6E2794D2}" type="presParOf" srcId="{765B40D6-F2A3-4170-9507-910C7D698033}" destId="{B4DC7876-C134-479F-A8B0-B85B0BA92540}" srcOrd="9" destOrd="0" presId="urn:microsoft.com/office/officeart/2005/8/layout/orgChart1"/>
    <dgm:cxn modelId="{0E95C7E6-742E-4681-8231-EA98BA359952}" type="presParOf" srcId="{B4DC7876-C134-479F-A8B0-B85B0BA92540}" destId="{BE5305E3-BB18-4504-A31C-F2DBFD64BC13}" srcOrd="0" destOrd="0" presId="urn:microsoft.com/office/officeart/2005/8/layout/orgChart1"/>
    <dgm:cxn modelId="{83A22E36-FC93-4AE0-86B3-6CC9A45F0F1F}" type="presParOf" srcId="{BE5305E3-BB18-4504-A31C-F2DBFD64BC13}" destId="{072F3F2B-A64D-4A71-89CC-A1B21A5322F8}" srcOrd="0" destOrd="0" presId="urn:microsoft.com/office/officeart/2005/8/layout/orgChart1"/>
    <dgm:cxn modelId="{64ABEAA8-5FF5-45F1-A37C-D1A2A942DC2A}" type="presParOf" srcId="{BE5305E3-BB18-4504-A31C-F2DBFD64BC13}" destId="{13D1F897-0E35-45D0-A1C9-EBCCBD8A205B}" srcOrd="1" destOrd="0" presId="urn:microsoft.com/office/officeart/2005/8/layout/orgChart1"/>
    <dgm:cxn modelId="{3C7D2CD5-E29D-4A6F-8A28-E06DFB0D1F9D}" type="presParOf" srcId="{B4DC7876-C134-479F-A8B0-B85B0BA92540}" destId="{74C2849C-E515-4080-A86B-0EAB71E1906B}" srcOrd="1" destOrd="0" presId="urn:microsoft.com/office/officeart/2005/8/layout/orgChart1"/>
    <dgm:cxn modelId="{840549D7-6064-4EA1-B3C3-0215E4304679}" type="presParOf" srcId="{74C2849C-E515-4080-A86B-0EAB71E1906B}" destId="{25D3EFFA-F614-483C-82C5-1E25B72310FB}" srcOrd="0" destOrd="0" presId="urn:microsoft.com/office/officeart/2005/8/layout/orgChart1"/>
    <dgm:cxn modelId="{75F73F79-F11E-4222-B89A-FDBC68D82F02}" type="presParOf" srcId="{74C2849C-E515-4080-A86B-0EAB71E1906B}" destId="{F463721B-3B3D-45F3-A624-29372B586C8C}" srcOrd="1" destOrd="0" presId="urn:microsoft.com/office/officeart/2005/8/layout/orgChart1"/>
    <dgm:cxn modelId="{E29A145A-C987-4698-9E08-386D6473B439}" type="presParOf" srcId="{F463721B-3B3D-45F3-A624-29372B586C8C}" destId="{CAEEA337-9B7A-466C-9338-60C3DAE361B7}" srcOrd="0" destOrd="0" presId="urn:microsoft.com/office/officeart/2005/8/layout/orgChart1"/>
    <dgm:cxn modelId="{5A29807D-2244-48FB-A241-E5CB9693F2B1}" type="presParOf" srcId="{CAEEA337-9B7A-466C-9338-60C3DAE361B7}" destId="{9C6E9331-BF66-4913-96B1-63C54D047615}" srcOrd="0" destOrd="0" presId="urn:microsoft.com/office/officeart/2005/8/layout/orgChart1"/>
    <dgm:cxn modelId="{A6A25CE9-89B8-4A2C-839F-B92E31A2E348}" type="presParOf" srcId="{CAEEA337-9B7A-466C-9338-60C3DAE361B7}" destId="{C4DDE249-00CE-49EE-B72A-9F46110D8AC5}" srcOrd="1" destOrd="0" presId="urn:microsoft.com/office/officeart/2005/8/layout/orgChart1"/>
    <dgm:cxn modelId="{E453F2B5-19D1-41A8-B59B-10B3DEAA3901}" type="presParOf" srcId="{F463721B-3B3D-45F3-A624-29372B586C8C}" destId="{6A729C71-FA1E-43DA-A22A-156B53AC0F74}" srcOrd="1" destOrd="0" presId="urn:microsoft.com/office/officeart/2005/8/layout/orgChart1"/>
    <dgm:cxn modelId="{F6A838B5-E1F2-457B-B1C6-69687C52933E}" type="presParOf" srcId="{F463721B-3B3D-45F3-A624-29372B586C8C}" destId="{4E0BBDFA-69D8-42A9-AC79-1CD1030F6056}" srcOrd="2" destOrd="0" presId="urn:microsoft.com/office/officeart/2005/8/layout/orgChart1"/>
    <dgm:cxn modelId="{F90DDFDD-3B0C-4C2F-82BF-39406ECC6598}" type="presParOf" srcId="{74C2849C-E515-4080-A86B-0EAB71E1906B}" destId="{2EFFF99B-A6DC-412E-8806-E226339EE2CF}" srcOrd="2" destOrd="0" presId="urn:microsoft.com/office/officeart/2005/8/layout/orgChart1"/>
    <dgm:cxn modelId="{55288384-BDD7-410C-B95A-A916EBEB983F}" type="presParOf" srcId="{74C2849C-E515-4080-A86B-0EAB71E1906B}" destId="{BF86F119-DCC7-4165-9396-5F74EAD93E1A}" srcOrd="3" destOrd="0" presId="urn:microsoft.com/office/officeart/2005/8/layout/orgChart1"/>
    <dgm:cxn modelId="{82289FCF-78B3-4F0C-84D9-3F788C5F5762}" type="presParOf" srcId="{BF86F119-DCC7-4165-9396-5F74EAD93E1A}" destId="{C10A84FF-4171-48BE-A585-9FEDE3D412E8}" srcOrd="0" destOrd="0" presId="urn:microsoft.com/office/officeart/2005/8/layout/orgChart1"/>
    <dgm:cxn modelId="{F1349A6B-5A6B-4080-BA78-9E4A569BF240}" type="presParOf" srcId="{C10A84FF-4171-48BE-A585-9FEDE3D412E8}" destId="{AEED57CD-2A7A-4560-AD4B-5D566797A376}" srcOrd="0" destOrd="0" presId="urn:microsoft.com/office/officeart/2005/8/layout/orgChart1"/>
    <dgm:cxn modelId="{F782D956-B86E-4E40-A5F4-5653F2198F9D}" type="presParOf" srcId="{C10A84FF-4171-48BE-A585-9FEDE3D412E8}" destId="{2BC9D1A9-874E-4613-9338-747D51340C6E}" srcOrd="1" destOrd="0" presId="urn:microsoft.com/office/officeart/2005/8/layout/orgChart1"/>
    <dgm:cxn modelId="{793A8F21-3FA4-40F2-9C33-FBC52513F86E}" type="presParOf" srcId="{BF86F119-DCC7-4165-9396-5F74EAD93E1A}" destId="{CD6631C5-309A-4AF9-8611-1534DF3A18D7}" srcOrd="1" destOrd="0" presId="urn:microsoft.com/office/officeart/2005/8/layout/orgChart1"/>
    <dgm:cxn modelId="{E75640AE-6C5F-4751-8693-88D2BE9E1780}" type="presParOf" srcId="{BF86F119-DCC7-4165-9396-5F74EAD93E1A}" destId="{951DF720-C65D-4842-8009-01315D61B7E2}" srcOrd="2" destOrd="0" presId="urn:microsoft.com/office/officeart/2005/8/layout/orgChart1"/>
    <dgm:cxn modelId="{0F00B00A-EC7F-449B-B29B-FB50581E7062}" type="presParOf" srcId="{B4DC7876-C134-479F-A8B0-B85B0BA92540}" destId="{33D1D761-4018-4AA5-B2DD-0E93148CC9A0}" srcOrd="2" destOrd="0" presId="urn:microsoft.com/office/officeart/2005/8/layout/orgChart1"/>
    <dgm:cxn modelId="{8475BC64-ACB9-49B8-9372-392BA582A3F5}" type="presParOf" srcId="{1044A5FA-3F18-4CD9-B9A2-F0CD90C76B35}" destId="{9B3A79EC-A38F-41E8-8A20-42CCE86F632F}" srcOrd="2" destOrd="0" presId="urn:microsoft.com/office/officeart/2005/8/layout/orgChart1"/>
    <dgm:cxn modelId="{3452F746-FFF2-4CBF-AC6A-4BB82F691A94}" type="presParOf" srcId="{9B3A79EC-A38F-41E8-8A20-42CCE86F632F}" destId="{831616C0-0F4D-4933-9F50-7F2EE71A2384}" srcOrd="0" destOrd="0" presId="urn:microsoft.com/office/officeart/2005/8/layout/orgChart1"/>
    <dgm:cxn modelId="{83CDA061-82CC-4846-8D69-E7A53AB09E94}" type="presParOf" srcId="{9B3A79EC-A38F-41E8-8A20-42CCE86F632F}" destId="{4A47885C-441B-4B81-A26C-328F54C6D03B}" srcOrd="1" destOrd="0" presId="urn:microsoft.com/office/officeart/2005/8/layout/orgChart1"/>
    <dgm:cxn modelId="{63780050-FCA9-4D66-992B-41FFB385C4A4}" type="presParOf" srcId="{4A47885C-441B-4B81-A26C-328F54C6D03B}" destId="{B897F028-0807-4494-B7EF-0FE259C76D69}" srcOrd="0" destOrd="0" presId="urn:microsoft.com/office/officeart/2005/8/layout/orgChart1"/>
    <dgm:cxn modelId="{ACCB27A2-7D9C-4EF6-8A76-90425E0CE617}" type="presParOf" srcId="{B897F028-0807-4494-B7EF-0FE259C76D69}" destId="{AB5AFCE7-F2E3-402A-BCC2-EA5EE8A88DAB}" srcOrd="0" destOrd="0" presId="urn:microsoft.com/office/officeart/2005/8/layout/orgChart1"/>
    <dgm:cxn modelId="{96D6F666-C900-4866-B617-0F4002407A62}" type="presParOf" srcId="{B897F028-0807-4494-B7EF-0FE259C76D69}" destId="{E84E4821-DB83-48D7-8502-0B886EB4E5FF}" srcOrd="1" destOrd="0" presId="urn:microsoft.com/office/officeart/2005/8/layout/orgChart1"/>
    <dgm:cxn modelId="{29E1E1C7-F554-4A8F-8988-CB79D0053406}" type="presParOf" srcId="{4A47885C-441B-4B81-A26C-328F54C6D03B}" destId="{509C2BA4-93FD-4033-82CB-2EF3E94E0FBF}" srcOrd="1" destOrd="0" presId="urn:microsoft.com/office/officeart/2005/8/layout/orgChart1"/>
    <dgm:cxn modelId="{9E5B2794-BF19-4953-AF44-6804A09E52DC}" type="presParOf" srcId="{4A47885C-441B-4B81-A26C-328F54C6D03B}" destId="{108A27C0-18C1-47E9-8285-33285E7037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04AF4F-0EC3-4265-B09D-FD5A6A8CA80A}" type="doc">
      <dgm:prSet loTypeId="urn:microsoft.com/office/officeart/2008/layout/VerticalCurvedList" loCatId="list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1C4182-30AF-47B0-9CDF-0FA0B0285A88}">
      <dgm:prSet phldrT="[Text]"/>
      <dgm:spPr>
        <a:solidFill>
          <a:schemeClr val="bg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Team communication</a:t>
          </a:r>
          <a:endParaRPr lang="en-US" dirty="0"/>
        </a:p>
      </dgm:t>
    </dgm:pt>
    <dgm:pt modelId="{F39EC567-B2EF-4798-8508-4B75D2C840B6}" type="parTrans" cxnId="{7103FBE0-2D6A-4BC3-8E90-34AF5EC9EB18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A9448FA4-D1A4-410B-8430-E779EC640A35}" type="sibTrans" cxnId="{7103FBE0-2D6A-4BC3-8E90-34AF5EC9EB18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0A81A6B0-FDBF-4EF7-8F0B-FFEC0AC9AAA7}">
      <dgm:prSet phldrT="[Text]"/>
      <dgm:spPr>
        <a:solidFill>
          <a:schemeClr val="bg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Project management skills</a:t>
          </a:r>
          <a:endParaRPr lang="en-US" dirty="0"/>
        </a:p>
      </dgm:t>
    </dgm:pt>
    <dgm:pt modelId="{E1AEC74E-F2D0-4E9D-BA81-28F2125D973B}" type="parTrans" cxnId="{2A691D51-CABB-4887-A692-AD80E5FBB299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7D276532-DCB6-4EE6-9501-CB5C412CB45D}" type="sibTrans" cxnId="{2A691D51-CABB-4887-A692-AD80E5FBB299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D83D51BA-2F03-4075-8E74-D6D6CEFC5ADF}">
      <dgm:prSet phldrT="[Text]"/>
      <dgm:spPr>
        <a:solidFill>
          <a:schemeClr val="bg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Project scope management</a:t>
          </a:r>
        </a:p>
      </dgm:t>
    </dgm:pt>
    <dgm:pt modelId="{85563973-5C2E-4189-83E0-C5CFCAF2B974}" type="parTrans" cxnId="{6F2FD2C3-C76F-4E58-8B48-EA9D726F4BAE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25D20056-C26D-4CCE-8EBD-EFF62892BA06}" type="sibTrans" cxnId="{6F2FD2C3-C76F-4E58-8B48-EA9D726F4BAE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F0B3769A-0980-4B08-BC4B-F02B2577A830}" type="pres">
      <dgm:prSet presAssocID="{DF04AF4F-0EC3-4265-B09D-FD5A6A8CA8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2E8987-D9F4-4BE0-AD20-A33EDA8AB531}" type="pres">
      <dgm:prSet presAssocID="{DF04AF4F-0EC3-4265-B09D-FD5A6A8CA80A}" presName="Name1" presStyleCnt="0"/>
      <dgm:spPr/>
      <dgm:t>
        <a:bodyPr/>
        <a:lstStyle/>
        <a:p>
          <a:endParaRPr lang="en-US"/>
        </a:p>
      </dgm:t>
    </dgm:pt>
    <dgm:pt modelId="{6033D33C-4588-47E0-83EA-5EEF1C7FDD6B}" type="pres">
      <dgm:prSet presAssocID="{DF04AF4F-0EC3-4265-B09D-FD5A6A8CA80A}" presName="cycle" presStyleCnt="0"/>
      <dgm:spPr/>
      <dgm:t>
        <a:bodyPr/>
        <a:lstStyle/>
        <a:p>
          <a:endParaRPr lang="en-US"/>
        </a:p>
      </dgm:t>
    </dgm:pt>
    <dgm:pt modelId="{814D2281-6F74-4EA9-87FA-F637E4EFC77B}" type="pres">
      <dgm:prSet presAssocID="{DF04AF4F-0EC3-4265-B09D-FD5A6A8CA80A}" presName="srcNode" presStyleLbl="node1" presStyleIdx="0" presStyleCnt="3"/>
      <dgm:spPr/>
      <dgm:t>
        <a:bodyPr/>
        <a:lstStyle/>
        <a:p>
          <a:endParaRPr lang="en-US"/>
        </a:p>
      </dgm:t>
    </dgm:pt>
    <dgm:pt modelId="{C15BCE90-CC93-4B4A-A09A-FF530005E231}" type="pres">
      <dgm:prSet presAssocID="{DF04AF4F-0EC3-4265-B09D-FD5A6A8CA80A}" presName="conn" presStyleLbl="parChTrans1D2" presStyleIdx="0" presStyleCnt="1"/>
      <dgm:spPr/>
      <dgm:t>
        <a:bodyPr/>
        <a:lstStyle/>
        <a:p>
          <a:endParaRPr lang="en-US"/>
        </a:p>
      </dgm:t>
    </dgm:pt>
    <dgm:pt modelId="{BD8201CA-E6AA-48EC-886C-0ACD2A9128ED}" type="pres">
      <dgm:prSet presAssocID="{DF04AF4F-0EC3-4265-B09D-FD5A6A8CA80A}" presName="extraNode" presStyleLbl="node1" presStyleIdx="0" presStyleCnt="3"/>
      <dgm:spPr/>
      <dgm:t>
        <a:bodyPr/>
        <a:lstStyle/>
        <a:p>
          <a:endParaRPr lang="en-US"/>
        </a:p>
      </dgm:t>
    </dgm:pt>
    <dgm:pt modelId="{8EE2AF51-DE91-4CE3-AE51-BF2F436D2973}" type="pres">
      <dgm:prSet presAssocID="{DF04AF4F-0EC3-4265-B09D-FD5A6A8CA80A}" presName="dstNode" presStyleLbl="node1" presStyleIdx="0" presStyleCnt="3"/>
      <dgm:spPr/>
      <dgm:t>
        <a:bodyPr/>
        <a:lstStyle/>
        <a:p>
          <a:endParaRPr lang="en-US"/>
        </a:p>
      </dgm:t>
    </dgm:pt>
    <dgm:pt modelId="{E351BDB7-8CF7-421B-A54D-8A17C42C0553}" type="pres">
      <dgm:prSet presAssocID="{0E1C4182-30AF-47B0-9CDF-0FA0B0285A8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D69D5-64DE-4F1F-BB9B-61B7B4C9AD26}" type="pres">
      <dgm:prSet presAssocID="{0E1C4182-30AF-47B0-9CDF-0FA0B0285A88}" presName="accent_1" presStyleCnt="0"/>
      <dgm:spPr/>
      <dgm:t>
        <a:bodyPr/>
        <a:lstStyle/>
        <a:p>
          <a:endParaRPr lang="en-US"/>
        </a:p>
      </dgm:t>
    </dgm:pt>
    <dgm:pt modelId="{E11E503A-A097-4483-90E1-29DBF8FA1CCF}" type="pres">
      <dgm:prSet presAssocID="{0E1C4182-30AF-47B0-9CDF-0FA0B0285A88}" presName="accentRepeatNode" presStyleLbl="solidFgAcc1" presStyleIdx="0" presStyleCnt="3"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45F30A35-CFDA-4274-AFB0-CE61ABCE8143}" type="pres">
      <dgm:prSet presAssocID="{0A81A6B0-FDBF-4EF7-8F0B-FFEC0AC9AAA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50050-1364-4ADF-8FBD-B0144EA52567}" type="pres">
      <dgm:prSet presAssocID="{0A81A6B0-FDBF-4EF7-8F0B-FFEC0AC9AAA7}" presName="accent_2" presStyleCnt="0"/>
      <dgm:spPr/>
      <dgm:t>
        <a:bodyPr/>
        <a:lstStyle/>
        <a:p>
          <a:endParaRPr lang="en-US"/>
        </a:p>
      </dgm:t>
    </dgm:pt>
    <dgm:pt modelId="{C45E46F6-25A3-4B37-85E3-322FAB2DD328}" type="pres">
      <dgm:prSet presAssocID="{0A81A6B0-FDBF-4EF7-8F0B-FFEC0AC9AAA7}" presName="accentRepeatNode" presStyleLbl="solidFgAcc1" presStyleIdx="1" presStyleCnt="3"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951A0AD4-71AA-4056-A2B1-68ED3B67329B}" type="pres">
      <dgm:prSet presAssocID="{D83D51BA-2F03-4075-8E74-D6D6CEFC5A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A2C69-5A73-40B0-B6A9-40ED4DEEA71A}" type="pres">
      <dgm:prSet presAssocID="{D83D51BA-2F03-4075-8E74-D6D6CEFC5ADF}" presName="accent_3" presStyleCnt="0"/>
      <dgm:spPr/>
      <dgm:t>
        <a:bodyPr/>
        <a:lstStyle/>
        <a:p>
          <a:endParaRPr lang="en-US"/>
        </a:p>
      </dgm:t>
    </dgm:pt>
    <dgm:pt modelId="{58606ADF-1855-4A7B-9B08-DF666518A9AC}" type="pres">
      <dgm:prSet presAssocID="{D83D51BA-2F03-4075-8E74-D6D6CEFC5ADF}" presName="accentRepeatNode" presStyleLbl="solidFgAcc1" presStyleIdx="2" presStyleCnt="3"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</dgm:ptLst>
  <dgm:cxnLst>
    <dgm:cxn modelId="{250B6CFD-7D61-4658-A80A-AADC7C0A43D3}" type="presOf" srcId="{0E1C4182-30AF-47B0-9CDF-0FA0B0285A88}" destId="{E351BDB7-8CF7-421B-A54D-8A17C42C0553}" srcOrd="0" destOrd="0" presId="urn:microsoft.com/office/officeart/2008/layout/VerticalCurvedList"/>
    <dgm:cxn modelId="{780C0BFA-C7FD-41BE-9802-43521AA816EC}" type="presOf" srcId="{D83D51BA-2F03-4075-8E74-D6D6CEFC5ADF}" destId="{951A0AD4-71AA-4056-A2B1-68ED3B67329B}" srcOrd="0" destOrd="0" presId="urn:microsoft.com/office/officeart/2008/layout/VerticalCurvedList"/>
    <dgm:cxn modelId="{CD7260DC-CD2F-4AD4-929E-7F4AC24CBE8D}" type="presOf" srcId="{A9448FA4-D1A4-410B-8430-E779EC640A35}" destId="{C15BCE90-CC93-4B4A-A09A-FF530005E231}" srcOrd="0" destOrd="0" presId="urn:microsoft.com/office/officeart/2008/layout/VerticalCurvedList"/>
    <dgm:cxn modelId="{1031BA09-9726-46AD-8541-C3A3192DE8CA}" type="presOf" srcId="{0A81A6B0-FDBF-4EF7-8F0B-FFEC0AC9AAA7}" destId="{45F30A35-CFDA-4274-AFB0-CE61ABCE8143}" srcOrd="0" destOrd="0" presId="urn:microsoft.com/office/officeart/2008/layout/VerticalCurvedList"/>
    <dgm:cxn modelId="{B48AD4FC-99E7-40D6-A98B-68A34952F4F7}" type="presOf" srcId="{DF04AF4F-0EC3-4265-B09D-FD5A6A8CA80A}" destId="{F0B3769A-0980-4B08-BC4B-F02B2577A830}" srcOrd="0" destOrd="0" presId="urn:microsoft.com/office/officeart/2008/layout/VerticalCurvedList"/>
    <dgm:cxn modelId="{2A691D51-CABB-4887-A692-AD80E5FBB299}" srcId="{DF04AF4F-0EC3-4265-B09D-FD5A6A8CA80A}" destId="{0A81A6B0-FDBF-4EF7-8F0B-FFEC0AC9AAA7}" srcOrd="1" destOrd="0" parTransId="{E1AEC74E-F2D0-4E9D-BA81-28F2125D973B}" sibTransId="{7D276532-DCB6-4EE6-9501-CB5C412CB45D}"/>
    <dgm:cxn modelId="{6F2FD2C3-C76F-4E58-8B48-EA9D726F4BAE}" srcId="{DF04AF4F-0EC3-4265-B09D-FD5A6A8CA80A}" destId="{D83D51BA-2F03-4075-8E74-D6D6CEFC5ADF}" srcOrd="2" destOrd="0" parTransId="{85563973-5C2E-4189-83E0-C5CFCAF2B974}" sibTransId="{25D20056-C26D-4CCE-8EBD-EFF62892BA06}"/>
    <dgm:cxn modelId="{7103FBE0-2D6A-4BC3-8E90-34AF5EC9EB18}" srcId="{DF04AF4F-0EC3-4265-B09D-FD5A6A8CA80A}" destId="{0E1C4182-30AF-47B0-9CDF-0FA0B0285A88}" srcOrd="0" destOrd="0" parTransId="{F39EC567-B2EF-4798-8508-4B75D2C840B6}" sibTransId="{A9448FA4-D1A4-410B-8430-E779EC640A35}"/>
    <dgm:cxn modelId="{EF2056BE-5B78-4391-9A80-872913B8F619}" type="presParOf" srcId="{F0B3769A-0980-4B08-BC4B-F02B2577A830}" destId="{9D2E8987-D9F4-4BE0-AD20-A33EDA8AB531}" srcOrd="0" destOrd="0" presId="urn:microsoft.com/office/officeart/2008/layout/VerticalCurvedList"/>
    <dgm:cxn modelId="{631600CC-AB53-4E81-AFA6-D263B15A4CA8}" type="presParOf" srcId="{9D2E8987-D9F4-4BE0-AD20-A33EDA8AB531}" destId="{6033D33C-4588-47E0-83EA-5EEF1C7FDD6B}" srcOrd="0" destOrd="0" presId="urn:microsoft.com/office/officeart/2008/layout/VerticalCurvedList"/>
    <dgm:cxn modelId="{8C5174CA-429E-483A-9DEC-4CA0D99CB484}" type="presParOf" srcId="{6033D33C-4588-47E0-83EA-5EEF1C7FDD6B}" destId="{814D2281-6F74-4EA9-87FA-F637E4EFC77B}" srcOrd="0" destOrd="0" presId="urn:microsoft.com/office/officeart/2008/layout/VerticalCurvedList"/>
    <dgm:cxn modelId="{40EE5862-6F27-49AE-B15D-1121637607EB}" type="presParOf" srcId="{6033D33C-4588-47E0-83EA-5EEF1C7FDD6B}" destId="{C15BCE90-CC93-4B4A-A09A-FF530005E231}" srcOrd="1" destOrd="0" presId="urn:microsoft.com/office/officeart/2008/layout/VerticalCurvedList"/>
    <dgm:cxn modelId="{D355EA7F-3AA5-4C6F-896F-0EDFD407C416}" type="presParOf" srcId="{6033D33C-4588-47E0-83EA-5EEF1C7FDD6B}" destId="{BD8201CA-E6AA-48EC-886C-0ACD2A9128ED}" srcOrd="2" destOrd="0" presId="urn:microsoft.com/office/officeart/2008/layout/VerticalCurvedList"/>
    <dgm:cxn modelId="{6506BD83-3B10-4278-A43A-A5B75280010C}" type="presParOf" srcId="{6033D33C-4588-47E0-83EA-5EEF1C7FDD6B}" destId="{8EE2AF51-DE91-4CE3-AE51-BF2F436D2973}" srcOrd="3" destOrd="0" presId="urn:microsoft.com/office/officeart/2008/layout/VerticalCurvedList"/>
    <dgm:cxn modelId="{EB8BCA08-684C-4E51-B578-BBC79AF443EE}" type="presParOf" srcId="{9D2E8987-D9F4-4BE0-AD20-A33EDA8AB531}" destId="{E351BDB7-8CF7-421B-A54D-8A17C42C0553}" srcOrd="1" destOrd="0" presId="urn:microsoft.com/office/officeart/2008/layout/VerticalCurvedList"/>
    <dgm:cxn modelId="{0D72EEE0-29AA-4821-AD26-63B48954603C}" type="presParOf" srcId="{9D2E8987-D9F4-4BE0-AD20-A33EDA8AB531}" destId="{9F2D69D5-64DE-4F1F-BB9B-61B7B4C9AD26}" srcOrd="2" destOrd="0" presId="urn:microsoft.com/office/officeart/2008/layout/VerticalCurvedList"/>
    <dgm:cxn modelId="{BB8ADA40-0CFA-48C9-B781-81C1962F4A30}" type="presParOf" srcId="{9F2D69D5-64DE-4F1F-BB9B-61B7B4C9AD26}" destId="{E11E503A-A097-4483-90E1-29DBF8FA1CCF}" srcOrd="0" destOrd="0" presId="urn:microsoft.com/office/officeart/2008/layout/VerticalCurvedList"/>
    <dgm:cxn modelId="{92890B6B-34A3-422C-9C84-1A413824D4AA}" type="presParOf" srcId="{9D2E8987-D9F4-4BE0-AD20-A33EDA8AB531}" destId="{45F30A35-CFDA-4274-AFB0-CE61ABCE8143}" srcOrd="3" destOrd="0" presId="urn:microsoft.com/office/officeart/2008/layout/VerticalCurvedList"/>
    <dgm:cxn modelId="{D9416432-0404-43B0-8B9A-D09E5E6B09E6}" type="presParOf" srcId="{9D2E8987-D9F4-4BE0-AD20-A33EDA8AB531}" destId="{E9650050-1364-4ADF-8FBD-B0144EA52567}" srcOrd="4" destOrd="0" presId="urn:microsoft.com/office/officeart/2008/layout/VerticalCurvedList"/>
    <dgm:cxn modelId="{02711B4F-F4F9-40A9-98C2-41D612EE7FDE}" type="presParOf" srcId="{E9650050-1364-4ADF-8FBD-B0144EA52567}" destId="{C45E46F6-25A3-4B37-85E3-322FAB2DD328}" srcOrd="0" destOrd="0" presId="urn:microsoft.com/office/officeart/2008/layout/VerticalCurvedList"/>
    <dgm:cxn modelId="{7B1BC588-5385-418A-8E33-8385BCBCCFC4}" type="presParOf" srcId="{9D2E8987-D9F4-4BE0-AD20-A33EDA8AB531}" destId="{951A0AD4-71AA-4056-A2B1-68ED3B67329B}" srcOrd="5" destOrd="0" presId="urn:microsoft.com/office/officeart/2008/layout/VerticalCurvedList"/>
    <dgm:cxn modelId="{183F85CA-4821-4491-A7B2-4EEE6265288C}" type="presParOf" srcId="{9D2E8987-D9F4-4BE0-AD20-A33EDA8AB531}" destId="{843A2C69-5A73-40B0-B6A9-40ED4DEEA71A}" srcOrd="6" destOrd="0" presId="urn:microsoft.com/office/officeart/2008/layout/VerticalCurvedList"/>
    <dgm:cxn modelId="{BC11FC25-6A73-4BD1-9F24-59056803FD6D}" type="presParOf" srcId="{843A2C69-5A73-40B0-B6A9-40ED4DEEA71A}" destId="{58606ADF-1855-4A7B-9B08-DF666518A9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616C0-0F4D-4933-9F50-7F2EE71A2384}">
      <dsp:nvSpPr>
        <dsp:cNvPr id="0" name=""/>
        <dsp:cNvSpPr/>
      </dsp:nvSpPr>
      <dsp:spPr>
        <a:xfrm>
          <a:off x="5553198" y="766756"/>
          <a:ext cx="329813" cy="51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773"/>
              </a:lnTo>
              <a:lnTo>
                <a:pt x="329813" y="51777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FF99B-A6DC-412E-8806-E226339EE2CF}">
      <dsp:nvSpPr>
        <dsp:cNvPr id="0" name=""/>
        <dsp:cNvSpPr/>
      </dsp:nvSpPr>
      <dsp:spPr>
        <a:xfrm>
          <a:off x="8899158" y="2340905"/>
          <a:ext cx="165929" cy="129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253"/>
              </a:lnTo>
              <a:lnTo>
                <a:pt x="165929" y="129425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3EFFA-F614-483C-82C5-1E25B72310FB}">
      <dsp:nvSpPr>
        <dsp:cNvPr id="0" name=""/>
        <dsp:cNvSpPr/>
      </dsp:nvSpPr>
      <dsp:spPr>
        <a:xfrm>
          <a:off x="8899158" y="2340905"/>
          <a:ext cx="165929" cy="508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51"/>
              </a:lnTo>
              <a:lnTo>
                <a:pt x="165929" y="50885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8A8F-3ACA-42E3-9743-72F3DD501E3E}">
      <dsp:nvSpPr>
        <dsp:cNvPr id="0" name=""/>
        <dsp:cNvSpPr/>
      </dsp:nvSpPr>
      <dsp:spPr>
        <a:xfrm>
          <a:off x="5553198" y="766756"/>
          <a:ext cx="3788439" cy="102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898"/>
              </a:lnTo>
              <a:lnTo>
                <a:pt x="3788439" y="904898"/>
              </a:lnTo>
              <a:lnTo>
                <a:pt x="3788439" y="102104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B958B-8D47-456A-B8E0-45D898CDEFC9}">
      <dsp:nvSpPr>
        <dsp:cNvPr id="0" name=""/>
        <dsp:cNvSpPr/>
      </dsp:nvSpPr>
      <dsp:spPr>
        <a:xfrm>
          <a:off x="7437658" y="2340905"/>
          <a:ext cx="165929" cy="508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51"/>
              </a:lnTo>
              <a:lnTo>
                <a:pt x="165929" y="50885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360FF-A48D-419C-89B3-FADCA11C5321}">
      <dsp:nvSpPr>
        <dsp:cNvPr id="0" name=""/>
        <dsp:cNvSpPr/>
      </dsp:nvSpPr>
      <dsp:spPr>
        <a:xfrm>
          <a:off x="5553198" y="766756"/>
          <a:ext cx="2326940" cy="102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898"/>
              </a:lnTo>
              <a:lnTo>
                <a:pt x="2326940" y="904898"/>
              </a:lnTo>
              <a:lnTo>
                <a:pt x="2326940" y="102104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9863D-3E2D-4FBF-871D-F47AD36835CE}">
      <dsp:nvSpPr>
        <dsp:cNvPr id="0" name=""/>
        <dsp:cNvSpPr/>
      </dsp:nvSpPr>
      <dsp:spPr>
        <a:xfrm>
          <a:off x="5491654" y="2340905"/>
          <a:ext cx="267180" cy="2079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654"/>
              </a:lnTo>
              <a:lnTo>
                <a:pt x="267180" y="207965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81257-2997-4429-8CC0-9A5BBA0EBF0D}">
      <dsp:nvSpPr>
        <dsp:cNvPr id="0" name=""/>
        <dsp:cNvSpPr/>
      </dsp:nvSpPr>
      <dsp:spPr>
        <a:xfrm>
          <a:off x="5491654" y="2340905"/>
          <a:ext cx="267180" cy="129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253"/>
              </a:lnTo>
              <a:lnTo>
                <a:pt x="267180" y="129425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6EDC7-4FD7-4E80-B6FD-C566CD218741}">
      <dsp:nvSpPr>
        <dsp:cNvPr id="0" name=""/>
        <dsp:cNvSpPr/>
      </dsp:nvSpPr>
      <dsp:spPr>
        <a:xfrm>
          <a:off x="5491654" y="2340905"/>
          <a:ext cx="267180" cy="508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51"/>
              </a:lnTo>
              <a:lnTo>
                <a:pt x="267180" y="50885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7232B-595E-4876-8766-9B58F1C7AC0F}">
      <dsp:nvSpPr>
        <dsp:cNvPr id="0" name=""/>
        <dsp:cNvSpPr/>
      </dsp:nvSpPr>
      <dsp:spPr>
        <a:xfrm>
          <a:off x="5553198" y="766756"/>
          <a:ext cx="650937" cy="102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898"/>
              </a:lnTo>
              <a:lnTo>
                <a:pt x="650937" y="904898"/>
              </a:lnTo>
              <a:lnTo>
                <a:pt x="650937" y="102104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3990B-6EB4-476F-9696-6A46A97BBB1E}">
      <dsp:nvSpPr>
        <dsp:cNvPr id="0" name=""/>
        <dsp:cNvSpPr/>
      </dsp:nvSpPr>
      <dsp:spPr>
        <a:xfrm>
          <a:off x="3478150" y="2340905"/>
          <a:ext cx="267180" cy="2079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654"/>
              </a:lnTo>
              <a:lnTo>
                <a:pt x="267180" y="207965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22841-385E-4EE2-B65F-1F726065C9E6}">
      <dsp:nvSpPr>
        <dsp:cNvPr id="0" name=""/>
        <dsp:cNvSpPr/>
      </dsp:nvSpPr>
      <dsp:spPr>
        <a:xfrm>
          <a:off x="3478150" y="2340905"/>
          <a:ext cx="267180" cy="129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253"/>
              </a:lnTo>
              <a:lnTo>
                <a:pt x="267180" y="129425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D5737-F7B5-4C2A-B129-6547AEFC904B}">
      <dsp:nvSpPr>
        <dsp:cNvPr id="0" name=""/>
        <dsp:cNvSpPr/>
      </dsp:nvSpPr>
      <dsp:spPr>
        <a:xfrm>
          <a:off x="3478150" y="2340905"/>
          <a:ext cx="166914" cy="508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51"/>
              </a:lnTo>
              <a:lnTo>
                <a:pt x="166914" y="50885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C3926-C5DC-415A-998E-07DE6B4721B4}">
      <dsp:nvSpPr>
        <dsp:cNvPr id="0" name=""/>
        <dsp:cNvSpPr/>
      </dsp:nvSpPr>
      <dsp:spPr>
        <a:xfrm>
          <a:off x="4190631" y="766756"/>
          <a:ext cx="1362566" cy="1021049"/>
        </a:xfrm>
        <a:custGeom>
          <a:avLst/>
          <a:gdLst/>
          <a:ahLst/>
          <a:cxnLst/>
          <a:rect l="0" t="0" r="0" b="0"/>
          <a:pathLst>
            <a:path>
              <a:moveTo>
                <a:pt x="1362566" y="0"/>
              </a:moveTo>
              <a:lnTo>
                <a:pt x="1362566" y="904898"/>
              </a:lnTo>
              <a:lnTo>
                <a:pt x="0" y="904898"/>
              </a:lnTo>
              <a:lnTo>
                <a:pt x="0" y="102104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E71C3-E8DC-4768-AED8-B3D2BC921413}">
      <dsp:nvSpPr>
        <dsp:cNvPr id="0" name=""/>
        <dsp:cNvSpPr/>
      </dsp:nvSpPr>
      <dsp:spPr>
        <a:xfrm>
          <a:off x="1464646" y="2340905"/>
          <a:ext cx="267180" cy="365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457"/>
              </a:lnTo>
              <a:lnTo>
                <a:pt x="267180" y="365045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68191-32A9-4CFF-8F63-737D4C0485A6}">
      <dsp:nvSpPr>
        <dsp:cNvPr id="0" name=""/>
        <dsp:cNvSpPr/>
      </dsp:nvSpPr>
      <dsp:spPr>
        <a:xfrm>
          <a:off x="1464646" y="2340905"/>
          <a:ext cx="267180" cy="286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5056"/>
              </a:lnTo>
              <a:lnTo>
                <a:pt x="267180" y="286505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4BE38-920F-402F-BE0E-6FBCA51372D2}">
      <dsp:nvSpPr>
        <dsp:cNvPr id="0" name=""/>
        <dsp:cNvSpPr/>
      </dsp:nvSpPr>
      <dsp:spPr>
        <a:xfrm>
          <a:off x="1464646" y="2340905"/>
          <a:ext cx="115343" cy="2079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654"/>
              </a:lnTo>
              <a:lnTo>
                <a:pt x="115343" y="207965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7DEE9-48D6-4144-8DA7-3EAD052FB58B}">
      <dsp:nvSpPr>
        <dsp:cNvPr id="0" name=""/>
        <dsp:cNvSpPr/>
      </dsp:nvSpPr>
      <dsp:spPr>
        <a:xfrm>
          <a:off x="1464646" y="2340905"/>
          <a:ext cx="115343" cy="129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253"/>
              </a:lnTo>
              <a:lnTo>
                <a:pt x="115343" y="129425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1666E-BD92-4284-82F8-25ACE8838765}">
      <dsp:nvSpPr>
        <dsp:cNvPr id="0" name=""/>
        <dsp:cNvSpPr/>
      </dsp:nvSpPr>
      <dsp:spPr>
        <a:xfrm>
          <a:off x="1464646" y="2340905"/>
          <a:ext cx="115343" cy="508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51"/>
              </a:lnTo>
              <a:lnTo>
                <a:pt x="115343" y="50885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302AA-031A-47B9-B232-3F6F0DA30E04}">
      <dsp:nvSpPr>
        <dsp:cNvPr id="0" name=""/>
        <dsp:cNvSpPr/>
      </dsp:nvSpPr>
      <dsp:spPr>
        <a:xfrm>
          <a:off x="2177127" y="766756"/>
          <a:ext cx="3376070" cy="1021049"/>
        </a:xfrm>
        <a:custGeom>
          <a:avLst/>
          <a:gdLst/>
          <a:ahLst/>
          <a:cxnLst/>
          <a:rect l="0" t="0" r="0" b="0"/>
          <a:pathLst>
            <a:path>
              <a:moveTo>
                <a:pt x="3376070" y="0"/>
              </a:moveTo>
              <a:lnTo>
                <a:pt x="3376070" y="904898"/>
              </a:lnTo>
              <a:lnTo>
                <a:pt x="0" y="904898"/>
              </a:lnTo>
              <a:lnTo>
                <a:pt x="0" y="102104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73FFB-DAE9-462A-BBAB-A7460594A8F6}">
      <dsp:nvSpPr>
        <dsp:cNvPr id="0" name=""/>
        <dsp:cNvSpPr/>
      </dsp:nvSpPr>
      <dsp:spPr>
        <a:xfrm>
          <a:off x="4554781" y="0"/>
          <a:ext cx="1996833" cy="766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>
              <a:latin typeface="Gill Sans MT" pitchFamily="34" charset="0"/>
            </a:rPr>
            <a:t>Supervisor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TriTD Lecturer</a:t>
          </a:r>
        </a:p>
      </dsp:txBody>
      <dsp:txXfrm>
        <a:off x="4554781" y="0"/>
        <a:ext cx="1996833" cy="766756"/>
      </dsp:txXfrm>
    </dsp:sp>
    <dsp:sp modelId="{8F3A91CF-B24C-4BE9-ADFD-AD19EC7C71CC}">
      <dsp:nvSpPr>
        <dsp:cNvPr id="0" name=""/>
        <dsp:cNvSpPr/>
      </dsp:nvSpPr>
      <dsp:spPr>
        <a:xfrm>
          <a:off x="1286526" y="1787806"/>
          <a:ext cx="1781202" cy="553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SRS Analysis Team</a:t>
          </a:r>
          <a:endParaRPr lang="en-US" sz="2000" kern="1200">
            <a:latin typeface="Gill Sans MT" pitchFamily="34" charset="0"/>
          </a:endParaRPr>
        </a:p>
      </dsp:txBody>
      <dsp:txXfrm>
        <a:off x="1286526" y="1787806"/>
        <a:ext cx="1781202" cy="553099"/>
      </dsp:txXfrm>
    </dsp:sp>
    <dsp:sp modelId="{7DDB042D-1936-4908-A4B3-602ACD964BFD}">
      <dsp:nvSpPr>
        <dsp:cNvPr id="0" name=""/>
        <dsp:cNvSpPr/>
      </dsp:nvSpPr>
      <dsp:spPr>
        <a:xfrm>
          <a:off x="1579989" y="2573207"/>
          <a:ext cx="1410017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TanNN(L)</a:t>
          </a:r>
          <a:endParaRPr lang="en-US" sz="2000" kern="1200">
            <a:latin typeface="Gill Sans MT" pitchFamily="34" charset="0"/>
          </a:endParaRPr>
        </a:p>
      </dsp:txBody>
      <dsp:txXfrm>
        <a:off x="1579989" y="2573207"/>
        <a:ext cx="1410017" cy="553099"/>
      </dsp:txXfrm>
    </dsp:sp>
    <dsp:sp modelId="{37ADFEE9-796F-4466-A81D-829AC3C962AE}">
      <dsp:nvSpPr>
        <dsp:cNvPr id="0" name=""/>
        <dsp:cNvSpPr/>
      </dsp:nvSpPr>
      <dsp:spPr>
        <a:xfrm>
          <a:off x="1579989" y="3358609"/>
          <a:ext cx="1410017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HaDV</a:t>
          </a:r>
          <a:endParaRPr lang="en-US" sz="2000" kern="1200">
            <a:latin typeface="Gill Sans MT" pitchFamily="34" charset="0"/>
          </a:endParaRPr>
        </a:p>
      </dsp:txBody>
      <dsp:txXfrm>
        <a:off x="1579989" y="3358609"/>
        <a:ext cx="1410017" cy="553099"/>
      </dsp:txXfrm>
    </dsp:sp>
    <dsp:sp modelId="{B76F5259-13ED-429A-ACE4-6710D87CA642}">
      <dsp:nvSpPr>
        <dsp:cNvPr id="0" name=""/>
        <dsp:cNvSpPr/>
      </dsp:nvSpPr>
      <dsp:spPr>
        <a:xfrm>
          <a:off x="1579989" y="4144010"/>
          <a:ext cx="1410017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HuyPV</a:t>
          </a:r>
          <a:endParaRPr lang="en-US" sz="2000" kern="1200">
            <a:latin typeface="Gill Sans MT" pitchFamily="34" charset="0"/>
          </a:endParaRPr>
        </a:p>
      </dsp:txBody>
      <dsp:txXfrm>
        <a:off x="1579989" y="4144010"/>
        <a:ext cx="1410017" cy="553099"/>
      </dsp:txXfrm>
    </dsp:sp>
    <dsp:sp modelId="{6A87E085-146B-4320-B4D0-34BC34F771AF}">
      <dsp:nvSpPr>
        <dsp:cNvPr id="0" name=""/>
        <dsp:cNvSpPr/>
      </dsp:nvSpPr>
      <dsp:spPr>
        <a:xfrm>
          <a:off x="1731826" y="4929412"/>
          <a:ext cx="1106199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NhatDH</a:t>
          </a:r>
          <a:endParaRPr lang="en-US" sz="2000" kern="1200">
            <a:latin typeface="Gill Sans MT" pitchFamily="34" charset="0"/>
          </a:endParaRPr>
        </a:p>
      </dsp:txBody>
      <dsp:txXfrm>
        <a:off x="1731826" y="4929412"/>
        <a:ext cx="1106199" cy="553099"/>
      </dsp:txXfrm>
    </dsp:sp>
    <dsp:sp modelId="{071D7D95-DA9F-4D5B-81DE-BB86FAC9F300}">
      <dsp:nvSpPr>
        <dsp:cNvPr id="0" name=""/>
        <dsp:cNvSpPr/>
      </dsp:nvSpPr>
      <dsp:spPr>
        <a:xfrm>
          <a:off x="1731826" y="5714814"/>
          <a:ext cx="1106199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TuLA</a:t>
          </a:r>
          <a:endParaRPr lang="en-US" sz="2000" kern="1200">
            <a:latin typeface="Gill Sans MT" pitchFamily="34" charset="0"/>
          </a:endParaRPr>
        </a:p>
      </dsp:txBody>
      <dsp:txXfrm>
        <a:off x="1731826" y="5714814"/>
        <a:ext cx="1106199" cy="553099"/>
      </dsp:txXfrm>
    </dsp:sp>
    <dsp:sp modelId="{F5D57871-8BD2-4D87-A9C1-CD2E85AB2063}">
      <dsp:nvSpPr>
        <dsp:cNvPr id="0" name=""/>
        <dsp:cNvSpPr/>
      </dsp:nvSpPr>
      <dsp:spPr>
        <a:xfrm>
          <a:off x="3300030" y="1787806"/>
          <a:ext cx="1781202" cy="553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Design Team</a:t>
          </a:r>
          <a:endParaRPr lang="en-US" sz="2000" kern="1200">
            <a:latin typeface="Gill Sans MT" pitchFamily="34" charset="0"/>
          </a:endParaRPr>
        </a:p>
      </dsp:txBody>
      <dsp:txXfrm>
        <a:off x="3300030" y="1787806"/>
        <a:ext cx="1781202" cy="553099"/>
      </dsp:txXfrm>
    </dsp:sp>
    <dsp:sp modelId="{E0E95209-3916-41DD-AD26-1904A76D73DD}">
      <dsp:nvSpPr>
        <dsp:cNvPr id="0" name=""/>
        <dsp:cNvSpPr/>
      </dsp:nvSpPr>
      <dsp:spPr>
        <a:xfrm>
          <a:off x="3645065" y="2573207"/>
          <a:ext cx="1410017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HaDV(L)</a:t>
          </a:r>
          <a:endParaRPr lang="en-US" sz="2000" kern="1200">
            <a:latin typeface="Gill Sans MT" pitchFamily="34" charset="0"/>
          </a:endParaRPr>
        </a:p>
      </dsp:txBody>
      <dsp:txXfrm>
        <a:off x="3645065" y="2573207"/>
        <a:ext cx="1410017" cy="553099"/>
      </dsp:txXfrm>
    </dsp:sp>
    <dsp:sp modelId="{3BE06909-4277-491D-9257-1533B235F351}">
      <dsp:nvSpPr>
        <dsp:cNvPr id="0" name=""/>
        <dsp:cNvSpPr/>
      </dsp:nvSpPr>
      <dsp:spPr>
        <a:xfrm>
          <a:off x="3745330" y="3358609"/>
          <a:ext cx="1106199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HuyPV</a:t>
          </a:r>
          <a:endParaRPr lang="en-US" sz="2000" kern="1200">
            <a:latin typeface="Gill Sans MT" pitchFamily="34" charset="0"/>
          </a:endParaRPr>
        </a:p>
      </dsp:txBody>
      <dsp:txXfrm>
        <a:off x="3745330" y="3358609"/>
        <a:ext cx="1106199" cy="553099"/>
      </dsp:txXfrm>
    </dsp:sp>
    <dsp:sp modelId="{BC76B437-5A95-4088-9B80-1540702E5ECF}">
      <dsp:nvSpPr>
        <dsp:cNvPr id="0" name=""/>
        <dsp:cNvSpPr/>
      </dsp:nvSpPr>
      <dsp:spPr>
        <a:xfrm>
          <a:off x="3745330" y="4144010"/>
          <a:ext cx="1106199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TanNN</a:t>
          </a:r>
          <a:endParaRPr lang="en-US" sz="2000" kern="1200">
            <a:latin typeface="Gill Sans MT" pitchFamily="34" charset="0"/>
          </a:endParaRPr>
        </a:p>
      </dsp:txBody>
      <dsp:txXfrm>
        <a:off x="3745330" y="4144010"/>
        <a:ext cx="1106199" cy="553099"/>
      </dsp:txXfrm>
    </dsp:sp>
    <dsp:sp modelId="{E331FF3E-15EF-46F8-B3B4-0A42A335B93A}">
      <dsp:nvSpPr>
        <dsp:cNvPr id="0" name=""/>
        <dsp:cNvSpPr/>
      </dsp:nvSpPr>
      <dsp:spPr>
        <a:xfrm>
          <a:off x="5313534" y="1787806"/>
          <a:ext cx="1781202" cy="553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Coding Team</a:t>
          </a:r>
          <a:endParaRPr lang="en-US" sz="2000" kern="1200">
            <a:latin typeface="Gill Sans MT" pitchFamily="34" charset="0"/>
          </a:endParaRPr>
        </a:p>
      </dsp:txBody>
      <dsp:txXfrm>
        <a:off x="5313534" y="1787806"/>
        <a:ext cx="1781202" cy="553099"/>
      </dsp:txXfrm>
    </dsp:sp>
    <dsp:sp modelId="{B3C6EFC9-9434-4629-BAB3-0A21B20D28E2}">
      <dsp:nvSpPr>
        <dsp:cNvPr id="0" name=""/>
        <dsp:cNvSpPr/>
      </dsp:nvSpPr>
      <dsp:spPr>
        <a:xfrm>
          <a:off x="5758835" y="2573207"/>
          <a:ext cx="1369397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HuyPV(L)</a:t>
          </a:r>
          <a:endParaRPr lang="en-US" sz="2000" kern="1200">
            <a:latin typeface="Gill Sans MT" pitchFamily="34" charset="0"/>
          </a:endParaRPr>
        </a:p>
      </dsp:txBody>
      <dsp:txXfrm>
        <a:off x="5758835" y="2573207"/>
        <a:ext cx="1369397" cy="553099"/>
      </dsp:txXfrm>
    </dsp:sp>
    <dsp:sp modelId="{4272C2B4-295B-45D1-A0D6-158577FA0A63}">
      <dsp:nvSpPr>
        <dsp:cNvPr id="0" name=""/>
        <dsp:cNvSpPr/>
      </dsp:nvSpPr>
      <dsp:spPr>
        <a:xfrm>
          <a:off x="5758835" y="3358609"/>
          <a:ext cx="1106199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HaDV</a:t>
          </a:r>
          <a:endParaRPr lang="en-US" sz="2000" kern="1200">
            <a:latin typeface="Gill Sans MT" pitchFamily="34" charset="0"/>
          </a:endParaRPr>
        </a:p>
      </dsp:txBody>
      <dsp:txXfrm>
        <a:off x="5758835" y="3358609"/>
        <a:ext cx="1106199" cy="553099"/>
      </dsp:txXfrm>
    </dsp:sp>
    <dsp:sp modelId="{4F42625E-0AB2-48F3-906F-964189E58B1F}">
      <dsp:nvSpPr>
        <dsp:cNvPr id="0" name=""/>
        <dsp:cNvSpPr/>
      </dsp:nvSpPr>
      <dsp:spPr>
        <a:xfrm>
          <a:off x="5758835" y="4144010"/>
          <a:ext cx="1106199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NhatDH</a:t>
          </a:r>
          <a:endParaRPr lang="en-US" sz="2000" kern="1200">
            <a:latin typeface="Gill Sans MT" pitchFamily="34" charset="0"/>
          </a:endParaRPr>
        </a:p>
      </dsp:txBody>
      <dsp:txXfrm>
        <a:off x="5758835" y="4144010"/>
        <a:ext cx="1106199" cy="553099"/>
      </dsp:txXfrm>
    </dsp:sp>
    <dsp:sp modelId="{CA795668-A4A7-4E15-84A0-6A3BDB2EBBEB}">
      <dsp:nvSpPr>
        <dsp:cNvPr id="0" name=""/>
        <dsp:cNvSpPr/>
      </dsp:nvSpPr>
      <dsp:spPr>
        <a:xfrm>
          <a:off x="7327038" y="1787806"/>
          <a:ext cx="1106199" cy="553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Testing Team</a:t>
          </a:r>
          <a:endParaRPr lang="en-US" sz="2000" kern="1200">
            <a:latin typeface="Gill Sans MT" pitchFamily="34" charset="0"/>
          </a:endParaRPr>
        </a:p>
      </dsp:txBody>
      <dsp:txXfrm>
        <a:off x="7327038" y="1787806"/>
        <a:ext cx="1106199" cy="553099"/>
      </dsp:txXfrm>
    </dsp:sp>
    <dsp:sp modelId="{5ABAFAB7-61AE-494E-A6E8-7042BA87F02F}">
      <dsp:nvSpPr>
        <dsp:cNvPr id="0" name=""/>
        <dsp:cNvSpPr/>
      </dsp:nvSpPr>
      <dsp:spPr>
        <a:xfrm>
          <a:off x="7603588" y="2573207"/>
          <a:ext cx="1229197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TuLA(L)</a:t>
          </a:r>
          <a:endParaRPr lang="en-US" sz="2000" kern="1200">
            <a:latin typeface="Gill Sans MT" pitchFamily="34" charset="0"/>
          </a:endParaRPr>
        </a:p>
      </dsp:txBody>
      <dsp:txXfrm>
        <a:off x="7603588" y="2573207"/>
        <a:ext cx="1229197" cy="553099"/>
      </dsp:txXfrm>
    </dsp:sp>
    <dsp:sp modelId="{072F3F2B-A64D-4A71-89CC-A1B21A5322F8}">
      <dsp:nvSpPr>
        <dsp:cNvPr id="0" name=""/>
        <dsp:cNvSpPr/>
      </dsp:nvSpPr>
      <dsp:spPr>
        <a:xfrm>
          <a:off x="8788538" y="1787806"/>
          <a:ext cx="1106199" cy="553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QA Team</a:t>
          </a:r>
          <a:endParaRPr lang="en-US" sz="2000" kern="1200">
            <a:latin typeface="Gill Sans MT" pitchFamily="34" charset="0"/>
          </a:endParaRPr>
        </a:p>
      </dsp:txBody>
      <dsp:txXfrm>
        <a:off x="8788538" y="1787806"/>
        <a:ext cx="1106199" cy="553099"/>
      </dsp:txXfrm>
    </dsp:sp>
    <dsp:sp modelId="{9C6E9331-BF66-4913-96B1-63C54D047615}">
      <dsp:nvSpPr>
        <dsp:cNvPr id="0" name=""/>
        <dsp:cNvSpPr/>
      </dsp:nvSpPr>
      <dsp:spPr>
        <a:xfrm>
          <a:off x="9065088" y="2573207"/>
          <a:ext cx="1229197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TanNN(L</a:t>
          </a:r>
          <a:r>
            <a:rPr lang="en-US" sz="2400" kern="1200" smtClean="0">
              <a:latin typeface="Gill Sans MT" pitchFamily="34" charset="0"/>
            </a:rPr>
            <a:t>)</a:t>
          </a:r>
          <a:endParaRPr lang="en-US" sz="2400" kern="1200">
            <a:latin typeface="Gill Sans MT" pitchFamily="34" charset="0"/>
          </a:endParaRPr>
        </a:p>
      </dsp:txBody>
      <dsp:txXfrm>
        <a:off x="9065088" y="2573207"/>
        <a:ext cx="1229197" cy="553099"/>
      </dsp:txXfrm>
    </dsp:sp>
    <dsp:sp modelId="{AEED57CD-2A7A-4560-AD4B-5D566797A376}">
      <dsp:nvSpPr>
        <dsp:cNvPr id="0" name=""/>
        <dsp:cNvSpPr/>
      </dsp:nvSpPr>
      <dsp:spPr>
        <a:xfrm>
          <a:off x="9065088" y="3358609"/>
          <a:ext cx="1106199" cy="55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Gill Sans MT" pitchFamily="34" charset="0"/>
            </a:rPr>
            <a:t>NhatDH</a:t>
          </a:r>
          <a:endParaRPr lang="en-US" sz="2400" kern="1200">
            <a:latin typeface="Gill Sans MT" pitchFamily="34" charset="0"/>
          </a:endParaRPr>
        </a:p>
      </dsp:txBody>
      <dsp:txXfrm>
        <a:off x="9065088" y="3358609"/>
        <a:ext cx="1106199" cy="553099"/>
      </dsp:txXfrm>
    </dsp:sp>
    <dsp:sp modelId="{AB5AFCE7-F2E3-402A-BCC2-EA5EE8A88DAB}">
      <dsp:nvSpPr>
        <dsp:cNvPr id="0" name=""/>
        <dsp:cNvSpPr/>
      </dsp:nvSpPr>
      <dsp:spPr>
        <a:xfrm>
          <a:off x="5883011" y="1007979"/>
          <a:ext cx="1993703" cy="553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>
              <a:latin typeface="Gill Sans MT" pitchFamily="34" charset="0"/>
            </a:rPr>
            <a:t>Project Manager </a:t>
          </a:r>
          <a:r>
            <a:rPr lang="en-US" sz="2000" kern="1200" smtClean="0">
              <a:latin typeface="Gill Sans MT" pitchFamily="34" charset="0"/>
            </a:rPr>
            <a:t>TanNN</a:t>
          </a:r>
          <a:endParaRPr lang="en-US" sz="2000" kern="1200">
            <a:latin typeface="Gill Sans MT" pitchFamily="34" charset="0"/>
          </a:endParaRPr>
        </a:p>
      </dsp:txBody>
      <dsp:txXfrm>
        <a:off x="5883011" y="1007979"/>
        <a:ext cx="1993703" cy="55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BCE90-CC93-4B4A-A09A-FF530005E23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bg2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1BDB7-8CF7-421B-A54D-8A17C42C0553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Team communication</a:t>
          </a:r>
          <a:endParaRPr lang="en-US" sz="2700" kern="1200" dirty="0"/>
        </a:p>
      </dsp:txBody>
      <dsp:txXfrm>
        <a:off x="564979" y="406400"/>
        <a:ext cx="5475833" cy="812800"/>
      </dsp:txXfrm>
    </dsp:sp>
    <dsp:sp modelId="{E11E503A-A097-4483-90E1-29DBF8FA1CC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/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F30A35-CFDA-4274-AFB0-CE61ABCE8143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Project management skills</a:t>
          </a:r>
          <a:endParaRPr lang="en-US" sz="2700" kern="1200" dirty="0"/>
        </a:p>
      </dsp:txBody>
      <dsp:txXfrm>
        <a:off x="860432" y="1625599"/>
        <a:ext cx="5180380" cy="812800"/>
      </dsp:txXfrm>
    </dsp:sp>
    <dsp:sp modelId="{C45E46F6-25A3-4B37-85E3-322FAB2DD32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/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1A0AD4-71AA-4056-A2B1-68ED3B67329B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Project scope management</a:t>
          </a:r>
        </a:p>
      </dsp:txBody>
      <dsp:txXfrm>
        <a:off x="564979" y="2844800"/>
        <a:ext cx="5475833" cy="812800"/>
      </dsp:txXfrm>
    </dsp:sp>
    <dsp:sp modelId="{58606ADF-1855-4A7B-9B08-DF666518A9A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/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4/17/2014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4/17/2014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5486400" cy="4114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animation effects: widescreen picture fades</a:t>
            </a:r>
          </a:p>
          <a:p>
            <a:r>
              <a:rPr lang="en-US" sz="1400" b="0" baseline="0" dirty="0" smtClean="0"/>
              <a:t>(Basic)</a:t>
            </a:r>
            <a:endParaRPr lang="en-US" sz="14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picture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Rectangles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Rectangle </a:t>
            </a:r>
            <a:r>
              <a:rPr lang="en-US" sz="1200" b="0" baseline="0" dirty="0" smtClean="0"/>
              <a:t>(first option from the left)</a:t>
            </a:r>
            <a:r>
              <a:rPr lang="en-US" sz="1200" baseline="0" dirty="0" smtClean="0"/>
              <a:t>. On the slide, drag to draw a rectangle.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rectangle.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Drawing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4.55”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8”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bottom right corner of the </a:t>
            </a:r>
            <a:r>
              <a:rPr lang="en-US" sz="1200" b="1" dirty="0" smtClean="0"/>
              <a:t>Drawing</a:t>
            </a:r>
            <a:r>
              <a:rPr lang="en-US" sz="1200" b="0" baseline="0" dirty="0" smtClean="0"/>
              <a:t> group, </a:t>
            </a:r>
            <a:r>
              <a:rPr lang="en-US" sz="1200" b="0" dirty="0" smtClean="0"/>
              <a:t>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 launcher</a:t>
            </a:r>
            <a:r>
              <a:rPr lang="en-US" sz="1200" dirty="0" smtClean="0"/>
              <a:t>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pane, click </a:t>
            </a:r>
            <a:r>
              <a:rPr lang="en-US" sz="1200" b="1" baseline="0" dirty="0" smtClean="0"/>
              <a:t>Solid fill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Line Color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click </a:t>
            </a:r>
            <a:r>
              <a:rPr lang="en-US" sz="1200" b="1" baseline="0" dirty="0" smtClean="0"/>
              <a:t>Solid line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, and then do the following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20 pt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Cap type </a:t>
            </a:r>
            <a:r>
              <a:rPr lang="en-US" sz="1200" b="0" baseline="0" dirty="0" smtClean="0"/>
              <a:t>list, select</a:t>
            </a:r>
            <a:r>
              <a:rPr lang="en-US" sz="1200" b="1" baseline="0" dirty="0" smtClean="0"/>
              <a:t> Flat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Join type </a:t>
            </a:r>
            <a:r>
              <a:rPr lang="en-US" sz="1200" b="0" baseline="0" dirty="0" smtClean="0"/>
              <a:t>list, select</a:t>
            </a:r>
            <a:r>
              <a:rPr lang="en-US" sz="1200" b="1" baseline="0" dirty="0" smtClean="0"/>
              <a:t> Miter</a:t>
            </a:r>
            <a:r>
              <a:rPr lang="en-US" sz="1200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Shadow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Perspective Diagonal Upper Right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="0" baseline="0" dirty="0" smtClean="0"/>
              <a:t>pane: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Bevel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Hard Edge </a:t>
            </a:r>
            <a:r>
              <a:rPr lang="en-US" sz="1200" b="0" baseline="0" dirty="0" smtClean="0"/>
              <a:t>(third row, third option from the left).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="0" baseline="0" dirty="0" smtClean="0"/>
              <a:t>, and 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5.5 pt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 In the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40 pt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Perspective Contrasting Left </a:t>
            </a:r>
            <a:r>
              <a:rPr lang="en-US" sz="1200" b="0" baseline="0" dirty="0" smtClean="0"/>
              <a:t>(second row, fourth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20⁰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9.3⁰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358⁰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45⁰</a:t>
            </a:r>
            <a:r>
              <a:rPr lang="en-US" sz="1200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slide, drag the rectangle slightly to the left to position it in the middle of the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Illustrations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Drawing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Border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 </a:t>
            </a:r>
            <a:endParaRPr lang="en-US" sz="1200" b="1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Point to </a:t>
            </a:r>
            <a:r>
              <a:rPr lang="en-US" sz="1200" b="1" baseline="0" dirty="0" smtClean="0"/>
              <a:t>Weight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3 pt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Tools,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bottom right corner of the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 group, 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Perspective Contrasting Left </a:t>
            </a:r>
            <a:r>
              <a:rPr lang="en-US" sz="1200" b="0" baseline="0" dirty="0" smtClean="0"/>
              <a:t>(second row, fourth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20⁰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9.3⁰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358⁰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45⁰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picture.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="0" baseline="0" dirty="0" smtClean="0"/>
              <a:t> group, click the arrow under </a:t>
            </a:r>
            <a:r>
              <a:rPr lang="en-US" sz="1200" b="1" baseline="0" dirty="0" smtClean="0"/>
              <a:t>Paste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="0" baseline="0" dirty="0" smtClean="0"/>
              <a:t>. Repeat this process one more time for a total of three pictures.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second picture. 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Tools,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Adjust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  <a:endParaRPr lang="en-US" sz="1200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Tools,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Press and hold CTRL, and then select all three pictures on the slide.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Drag the group of three pictures into the middle of the rectangle (picture frame).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aseline="0" dirty="0" smtClean="0"/>
              <a:t>To reproduce the animation effects on this slide, do the following: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Pane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first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second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second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third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third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second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15%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dirty="0" smtClean="0"/>
          </a:p>
        </p:txBody>
      </p:sp>
      <p:sp>
        <p:nvSpPr>
          <p:cNvPr id="7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503238"/>
            <a:ext cx="4184650" cy="2354262"/>
          </a:xfrm>
        </p:spPr>
      </p:sp>
    </p:spTree>
    <p:extLst>
      <p:ext uri="{BB962C8B-B14F-4D97-AF65-F5344CB8AC3E}">
        <p14:creationId xmlns:p14="http://schemas.microsoft.com/office/powerpoint/2010/main" val="390859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5486400" cy="4114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animation effects: widescreen picture fades</a:t>
            </a:r>
          </a:p>
          <a:p>
            <a:r>
              <a:rPr lang="en-US" sz="1400" b="0" baseline="0" dirty="0" smtClean="0"/>
              <a:t>(Basic)</a:t>
            </a:r>
            <a:endParaRPr lang="en-US" sz="14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picture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Rectangles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Rectangle </a:t>
            </a:r>
            <a:r>
              <a:rPr lang="en-US" sz="1200" b="0" baseline="0" dirty="0" smtClean="0"/>
              <a:t>(first option from the left)</a:t>
            </a:r>
            <a:r>
              <a:rPr lang="en-US" sz="1200" baseline="0" dirty="0" smtClean="0"/>
              <a:t>. On the slide, drag to draw a rectangle.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rectangle.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Drawing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4.55”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8”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bottom right corner of the </a:t>
            </a:r>
            <a:r>
              <a:rPr lang="en-US" sz="1200" b="1" dirty="0" smtClean="0"/>
              <a:t>Drawing</a:t>
            </a:r>
            <a:r>
              <a:rPr lang="en-US" sz="1200" b="0" baseline="0" dirty="0" smtClean="0"/>
              <a:t> group, </a:t>
            </a:r>
            <a:r>
              <a:rPr lang="en-US" sz="1200" b="0" dirty="0" smtClean="0"/>
              <a:t>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 launcher</a:t>
            </a:r>
            <a:r>
              <a:rPr lang="en-US" sz="1200" dirty="0" smtClean="0"/>
              <a:t>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pane, click </a:t>
            </a:r>
            <a:r>
              <a:rPr lang="en-US" sz="1200" b="1" baseline="0" dirty="0" smtClean="0"/>
              <a:t>Solid fill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Line Color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click </a:t>
            </a:r>
            <a:r>
              <a:rPr lang="en-US" sz="1200" b="1" baseline="0" dirty="0" smtClean="0"/>
              <a:t>Solid line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, and then do the following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20 pt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Cap type </a:t>
            </a:r>
            <a:r>
              <a:rPr lang="en-US" sz="1200" b="0" baseline="0" dirty="0" smtClean="0"/>
              <a:t>list, select</a:t>
            </a:r>
            <a:r>
              <a:rPr lang="en-US" sz="1200" b="1" baseline="0" dirty="0" smtClean="0"/>
              <a:t> Flat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Join type </a:t>
            </a:r>
            <a:r>
              <a:rPr lang="en-US" sz="1200" b="0" baseline="0" dirty="0" smtClean="0"/>
              <a:t>list, select</a:t>
            </a:r>
            <a:r>
              <a:rPr lang="en-US" sz="1200" b="1" baseline="0" dirty="0" smtClean="0"/>
              <a:t> Miter</a:t>
            </a:r>
            <a:r>
              <a:rPr lang="en-US" sz="1200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Shadow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Perspective Diagonal Upper Right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="0" baseline="0" dirty="0" smtClean="0"/>
              <a:t>pane: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Bevel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Hard Edge </a:t>
            </a:r>
            <a:r>
              <a:rPr lang="en-US" sz="1200" b="0" baseline="0" dirty="0" smtClean="0"/>
              <a:t>(third row, third option from the left).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="0" baseline="0" dirty="0" smtClean="0"/>
              <a:t>, and 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5.5 pt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 In the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40 pt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Perspective Contrasting Left </a:t>
            </a:r>
            <a:r>
              <a:rPr lang="en-US" sz="1200" b="0" baseline="0" dirty="0" smtClean="0"/>
              <a:t>(second row, fourth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20⁰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9.3⁰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358⁰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45⁰</a:t>
            </a:r>
            <a:r>
              <a:rPr lang="en-US" sz="1200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slide, drag the rectangle slightly to the left to position it in the middle of the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Illustrations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Drawing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Border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 </a:t>
            </a:r>
            <a:endParaRPr lang="en-US" sz="1200" b="1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Point to </a:t>
            </a:r>
            <a:r>
              <a:rPr lang="en-US" sz="1200" b="1" baseline="0" dirty="0" smtClean="0"/>
              <a:t>Weight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3 pt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Tools,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bottom right corner of the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 group, 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Perspective Contrasting Left </a:t>
            </a:r>
            <a:r>
              <a:rPr lang="en-US" sz="1200" b="0" baseline="0" dirty="0" smtClean="0"/>
              <a:t>(second row, fourth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20⁰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9.3⁰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358⁰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45⁰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picture.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="0" baseline="0" dirty="0" smtClean="0"/>
              <a:t> group, click the arrow under </a:t>
            </a:r>
            <a:r>
              <a:rPr lang="en-US" sz="1200" b="1" baseline="0" dirty="0" smtClean="0"/>
              <a:t>Paste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="0" baseline="0" dirty="0" smtClean="0"/>
              <a:t>. Repeat this process one more time for a total of three pictures.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second picture. 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Tools,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Adjust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  <a:endParaRPr lang="en-US" sz="1200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Tools,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Press and hold CTRL, and then select all three pictures on the slide.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Drag the group of three pictures into the middle of the rectangle (picture frame).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aseline="0" dirty="0" smtClean="0"/>
              <a:t>To reproduce the animation effects on this slide, do the following: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Pane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first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second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second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third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third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second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15%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dirty="0" smtClean="0"/>
          </a:p>
        </p:txBody>
      </p:sp>
      <p:sp>
        <p:nvSpPr>
          <p:cNvPr id="7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503238"/>
            <a:ext cx="4184650" cy="2354262"/>
          </a:xfrm>
        </p:spPr>
      </p:sp>
    </p:spTree>
    <p:extLst>
      <p:ext uri="{BB962C8B-B14F-4D97-AF65-F5344CB8AC3E}">
        <p14:creationId xmlns:p14="http://schemas.microsoft.com/office/powerpoint/2010/main" val="268677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5486400" cy="4114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animation effects: widescreen picture fades</a:t>
            </a:r>
          </a:p>
          <a:p>
            <a:r>
              <a:rPr lang="en-US" sz="1400" b="0" baseline="0" dirty="0" smtClean="0"/>
              <a:t>(Basic)</a:t>
            </a:r>
            <a:endParaRPr lang="en-US" sz="14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picture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Rectangles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Rectangle </a:t>
            </a:r>
            <a:r>
              <a:rPr lang="en-US" sz="1200" b="0" baseline="0" dirty="0" smtClean="0"/>
              <a:t>(first option from the left)</a:t>
            </a:r>
            <a:r>
              <a:rPr lang="en-US" sz="1200" baseline="0" dirty="0" smtClean="0"/>
              <a:t>. On the slide, drag to draw a rectangle.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rectangle.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Drawing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4.55”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8”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bottom right corner of the </a:t>
            </a:r>
            <a:r>
              <a:rPr lang="en-US" sz="1200" b="1" dirty="0" smtClean="0"/>
              <a:t>Drawing</a:t>
            </a:r>
            <a:r>
              <a:rPr lang="en-US" sz="1200" b="0" baseline="0" dirty="0" smtClean="0"/>
              <a:t> group, </a:t>
            </a:r>
            <a:r>
              <a:rPr lang="en-US" sz="1200" b="0" dirty="0" smtClean="0"/>
              <a:t>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 launcher</a:t>
            </a:r>
            <a:r>
              <a:rPr lang="en-US" sz="1200" dirty="0" smtClean="0"/>
              <a:t>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pane, click </a:t>
            </a:r>
            <a:r>
              <a:rPr lang="en-US" sz="1200" b="1" baseline="0" dirty="0" smtClean="0"/>
              <a:t>Solid fill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Line Color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click </a:t>
            </a:r>
            <a:r>
              <a:rPr lang="en-US" sz="1200" b="1" baseline="0" dirty="0" smtClean="0"/>
              <a:t>Solid line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, and then do the following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20 pt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Cap type </a:t>
            </a:r>
            <a:r>
              <a:rPr lang="en-US" sz="1200" b="0" baseline="0" dirty="0" smtClean="0"/>
              <a:t>list, select</a:t>
            </a:r>
            <a:r>
              <a:rPr lang="en-US" sz="1200" b="1" baseline="0" dirty="0" smtClean="0"/>
              <a:t> Flat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Join type </a:t>
            </a:r>
            <a:r>
              <a:rPr lang="en-US" sz="1200" b="0" baseline="0" dirty="0" smtClean="0"/>
              <a:t>list, select</a:t>
            </a:r>
            <a:r>
              <a:rPr lang="en-US" sz="1200" b="1" baseline="0" dirty="0" smtClean="0"/>
              <a:t> Miter</a:t>
            </a:r>
            <a:r>
              <a:rPr lang="en-US" sz="1200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Shadow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Perspective Diagonal Upper Right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="0" baseline="0" dirty="0" smtClean="0"/>
              <a:t>pane: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Bevel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Hard Edge </a:t>
            </a:r>
            <a:r>
              <a:rPr lang="en-US" sz="1200" b="0" baseline="0" dirty="0" smtClean="0"/>
              <a:t>(third row, third option from the left).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="0" baseline="0" dirty="0" smtClean="0"/>
              <a:t>, and 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5.5 pt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 In the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40 pt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Perspective Contrasting Left </a:t>
            </a:r>
            <a:r>
              <a:rPr lang="en-US" sz="1200" b="0" baseline="0" dirty="0" smtClean="0"/>
              <a:t>(second row, fourth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20⁰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9.3⁰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358⁰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45⁰</a:t>
            </a:r>
            <a:r>
              <a:rPr lang="en-US" sz="1200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slide, drag the rectangle slightly to the left to position it in the middle of the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Illustrations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Drawing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Border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 </a:t>
            </a:r>
            <a:endParaRPr lang="en-US" sz="1200" b="1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Point to </a:t>
            </a:r>
            <a:r>
              <a:rPr lang="en-US" sz="1200" b="1" baseline="0" dirty="0" smtClean="0"/>
              <a:t>Weight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3 pt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Tools,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bottom right corner of the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 group, 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Perspective Contrasting Left </a:t>
            </a:r>
            <a:r>
              <a:rPr lang="en-US" sz="1200" b="0" baseline="0" dirty="0" smtClean="0"/>
              <a:t>(second row, fourth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20⁰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9.3⁰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358⁰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45⁰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picture.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="0" baseline="0" dirty="0" smtClean="0"/>
              <a:t> group, click the arrow under </a:t>
            </a:r>
            <a:r>
              <a:rPr lang="en-US" sz="1200" b="1" baseline="0" dirty="0" smtClean="0"/>
              <a:t>Paste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="0" baseline="0" dirty="0" smtClean="0"/>
              <a:t>. Repeat this process one more time for a total of three pictures.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second picture. 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Tools,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Adjust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  <a:endParaRPr lang="en-US" sz="1200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Tools,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Press and hold CTRL, and then select all three pictures on the slide.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Drag the group of three pictures into the middle of the rectangle (picture frame).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aseline="0" dirty="0" smtClean="0"/>
              <a:t>To reproduce the animation effects on this slide, do the following: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Pane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first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second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second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third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third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second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15%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dirty="0" smtClean="0"/>
          </a:p>
        </p:txBody>
      </p:sp>
      <p:sp>
        <p:nvSpPr>
          <p:cNvPr id="7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503238"/>
            <a:ext cx="4184650" cy="2354262"/>
          </a:xfrm>
        </p:spPr>
      </p:sp>
    </p:spTree>
    <p:extLst>
      <p:ext uri="{BB962C8B-B14F-4D97-AF65-F5344CB8AC3E}">
        <p14:creationId xmlns:p14="http://schemas.microsoft.com/office/powerpoint/2010/main" val="395180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5486400" cy="4114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animation effects: widescreen picture fades</a:t>
            </a:r>
          </a:p>
          <a:p>
            <a:r>
              <a:rPr lang="en-US" sz="1400" b="0" baseline="0" dirty="0" smtClean="0"/>
              <a:t>(Basic)</a:t>
            </a:r>
            <a:endParaRPr lang="en-US" sz="14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picture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Rectangles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Rectangle </a:t>
            </a:r>
            <a:r>
              <a:rPr lang="en-US" sz="1200" b="0" baseline="0" dirty="0" smtClean="0"/>
              <a:t>(first option from the left)</a:t>
            </a:r>
            <a:r>
              <a:rPr lang="en-US" sz="1200" baseline="0" dirty="0" smtClean="0"/>
              <a:t>. On the slide, drag to draw a rectangle.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rectangle.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Drawing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4.55”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8”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bottom right corner of the </a:t>
            </a:r>
            <a:r>
              <a:rPr lang="en-US" sz="1200" b="1" dirty="0" smtClean="0"/>
              <a:t>Drawing</a:t>
            </a:r>
            <a:r>
              <a:rPr lang="en-US" sz="1200" b="0" baseline="0" dirty="0" smtClean="0"/>
              <a:t> group, </a:t>
            </a:r>
            <a:r>
              <a:rPr lang="en-US" sz="1200" b="0" dirty="0" smtClean="0"/>
              <a:t>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 launcher</a:t>
            </a:r>
            <a:r>
              <a:rPr lang="en-US" sz="1200" dirty="0" smtClean="0"/>
              <a:t>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pane, click </a:t>
            </a:r>
            <a:r>
              <a:rPr lang="en-US" sz="1200" b="1" baseline="0" dirty="0" smtClean="0"/>
              <a:t>Solid fill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Line Color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click </a:t>
            </a:r>
            <a:r>
              <a:rPr lang="en-US" sz="1200" b="1" baseline="0" dirty="0" smtClean="0"/>
              <a:t>Solid line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, and then do the following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 </a:t>
            </a:r>
            <a:r>
              <a:rPr lang="en-US" sz="1200" b="0" baseline="0" dirty="0" smtClean="0"/>
              <a:t>box, enter</a:t>
            </a:r>
            <a:r>
              <a:rPr lang="en-US" sz="1200" b="1" baseline="0" dirty="0" smtClean="0"/>
              <a:t> 20 pt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Cap type </a:t>
            </a:r>
            <a:r>
              <a:rPr lang="en-US" sz="1200" b="0" baseline="0" dirty="0" smtClean="0"/>
              <a:t>list, select</a:t>
            </a:r>
            <a:r>
              <a:rPr lang="en-US" sz="1200" b="1" baseline="0" dirty="0" smtClean="0"/>
              <a:t> Flat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Join type </a:t>
            </a:r>
            <a:r>
              <a:rPr lang="en-US" sz="1200" b="0" baseline="0" dirty="0" smtClean="0"/>
              <a:t>list, select</a:t>
            </a:r>
            <a:r>
              <a:rPr lang="en-US" sz="1200" b="1" baseline="0" dirty="0" smtClean="0"/>
              <a:t> Miter</a:t>
            </a:r>
            <a:r>
              <a:rPr lang="en-US" sz="1200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Shadow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Perspective Diagonal Upper Right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="0" baseline="0" dirty="0" smtClean="0"/>
              <a:t>pane: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Bevel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Hard Edge </a:t>
            </a:r>
            <a:r>
              <a:rPr lang="en-US" sz="1200" b="0" baseline="0" dirty="0" smtClean="0"/>
              <a:t>(third row, third option from the left).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="0" baseline="0" dirty="0" smtClean="0"/>
              <a:t>, and 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5.5 pt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 In the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40 pt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in the</a:t>
            </a:r>
            <a:r>
              <a:rPr lang="en-US" sz="1200" baseline="0" dirty="0" smtClean="0"/>
              <a:t> left pane,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Perspective Contrasting Left </a:t>
            </a:r>
            <a:r>
              <a:rPr lang="en-US" sz="1200" b="0" baseline="0" dirty="0" smtClean="0"/>
              <a:t>(second row, fourth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20⁰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9.3⁰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358⁰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45⁰</a:t>
            </a:r>
            <a:r>
              <a:rPr lang="en-US" sz="1200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slide, drag the rectangle slightly to the left to position it in the middle of the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Illustrations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Drawing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Border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 </a:t>
            </a:r>
            <a:endParaRPr lang="en-US" sz="1200" b="1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Point to </a:t>
            </a:r>
            <a:r>
              <a:rPr lang="en-US" sz="1200" b="1" baseline="0" dirty="0" smtClean="0"/>
              <a:t>Weight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3 pt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Tools,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bottom right corner of the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 group, 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3-D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Rotation </a:t>
            </a:r>
            <a:r>
              <a:rPr lang="en-US" sz="1200" b="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Perspective Contrasting Left </a:t>
            </a:r>
            <a:r>
              <a:rPr lang="en-US" sz="1200" b="0" baseline="0" dirty="0" smtClean="0"/>
              <a:t>(second row, fourth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20⁰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9.3⁰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358⁰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45⁰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picture.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="0" baseline="0" dirty="0" smtClean="0"/>
              <a:t> group, click the arrow under </a:t>
            </a:r>
            <a:r>
              <a:rPr lang="en-US" sz="1200" b="1" baseline="0" dirty="0" smtClean="0"/>
              <a:t>Paste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="0" baseline="0" dirty="0" smtClean="0"/>
              <a:t>. Repeat this process one more time for a total of three pictures.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second picture. 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Tools,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Adjust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  <a:endParaRPr lang="en-US" sz="1200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Tools,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</a:t>
            </a:r>
            <a:r>
              <a:rPr lang="en-US" sz="1200" b="0" baseline="0" dirty="0" smtClean="0">
                <a:latin typeface="+mn-lt"/>
              </a:rPr>
              <a:t>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picture.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4.11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/>
              <a:t>7.3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Press and hold CTRL, and then select all three pictures on the slide.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Drag the group of three pictures into the middle of the rectangle (picture frame).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aseline="0" dirty="0" smtClean="0"/>
              <a:t>To reproduce the animation effects on this slide, do the following: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Pane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first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second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second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Visibility</a:t>
            </a:r>
            <a:r>
              <a:rPr lang="en-US" sz="1200" baseline="0" dirty="0" smtClean="0"/>
              <a:t> pane, select the third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Exit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Exit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baseline="0" dirty="0" smtClean="0"/>
              <a:t>click the arrow to the right of the third animation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second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15%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dirty="0" smtClean="0"/>
          </a:p>
        </p:txBody>
      </p:sp>
      <p:sp>
        <p:nvSpPr>
          <p:cNvPr id="7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503238"/>
            <a:ext cx="4184650" cy="2354262"/>
          </a:xfrm>
        </p:spPr>
      </p:sp>
    </p:spTree>
    <p:extLst>
      <p:ext uri="{BB962C8B-B14F-4D97-AF65-F5344CB8AC3E}">
        <p14:creationId xmlns:p14="http://schemas.microsoft.com/office/powerpoint/2010/main" val="245802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Thay</a:t>
            </a:r>
            <a:r>
              <a:rPr lang="en-US" dirty="0" smtClean="0"/>
              <a:t> high level = architecture</a:t>
            </a:r>
            <a:r>
              <a:rPr lang="en-US" baseline="0" dirty="0" smtClean="0"/>
              <a:t>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3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-3176" y="12700"/>
            <a:ext cx="12195176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4/17/2014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4/17/2014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mekart.com.vn/topic/search" TargetMode="External"/><Relationship Id="rId2" Type="http://schemas.openxmlformats.org/officeDocument/2006/relationships/hyperlink" Target="http://localhost:8080/mekart.com.vn/register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1" y="838200"/>
            <a:ext cx="8535670" cy="1219201"/>
          </a:xfrm>
        </p:spPr>
        <p:txBody>
          <a:bodyPr/>
          <a:lstStyle/>
          <a:p>
            <a:r>
              <a:rPr lang="en-US" dirty="0" smtClean="0"/>
              <a:t>CAPSTONE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TanNN</a:t>
            </a:r>
            <a:r>
              <a:rPr lang="en-US" dirty="0" smtClean="0"/>
              <a:t>, </a:t>
            </a:r>
            <a:r>
              <a:rPr lang="en-US" dirty="0" err="1" smtClean="0"/>
              <a:t>HuyPV</a:t>
            </a:r>
            <a:r>
              <a:rPr lang="en-US" dirty="0" smtClean="0"/>
              <a:t>, </a:t>
            </a:r>
            <a:r>
              <a:rPr lang="en-US" dirty="0" err="1" smtClean="0"/>
              <a:t>HaDV</a:t>
            </a:r>
            <a:r>
              <a:rPr lang="en-US" dirty="0" smtClean="0"/>
              <a:t>, </a:t>
            </a:r>
            <a:r>
              <a:rPr lang="en-US" dirty="0" err="1" smtClean="0"/>
              <a:t>NhatDH</a:t>
            </a:r>
            <a:r>
              <a:rPr lang="en-US" dirty="0" smtClean="0"/>
              <a:t>, </a:t>
            </a:r>
            <a:r>
              <a:rPr lang="en-US" dirty="0" err="1" smtClean="0"/>
              <a:t>TuLA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7931" y="2324099"/>
            <a:ext cx="8535670" cy="121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MEKART- Online Flea MARKET</a:t>
            </a:r>
            <a:endParaRPr lang="en-US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33" y="1828800"/>
            <a:ext cx="7109534" cy="4343400"/>
          </a:xfrm>
        </p:spPr>
      </p:pic>
    </p:spTree>
    <p:extLst>
      <p:ext uri="{BB962C8B-B14F-4D97-AF65-F5344CB8AC3E}">
        <p14:creationId xmlns:p14="http://schemas.microsoft.com/office/powerpoint/2010/main" val="15974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9756141" cy="1325562"/>
          </a:xfrm>
        </p:spPr>
        <p:txBody>
          <a:bodyPr>
            <a:normAutofit/>
          </a:bodyPr>
          <a:lstStyle/>
          <a:p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II, </a:t>
            </a:r>
            <a:r>
              <a:rPr lang="en-US" sz="4800" cap="none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Project </a:t>
            </a:r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Management Plan</a:t>
            </a:r>
            <a:endParaRPr lang="en-US" sz="480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067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9901048"/>
              </p:ext>
            </p:extLst>
          </p:nvPr>
        </p:nvGraphicFramePr>
        <p:xfrm>
          <a:off x="1588" y="381000"/>
          <a:ext cx="11580812" cy="627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1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573FFB-DAE9-462A-BBAB-A7460594A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50"/>
                                        <p:tgtEl>
                                          <p:spTgt spid="5">
                                            <p:graphicEl>
                                              <a:dgm id="{44573FFB-DAE9-462A-BBAB-A7460594A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1616C0-0F4D-4933-9F50-7F2EE71A2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50"/>
                                        <p:tgtEl>
                                          <p:spTgt spid="5">
                                            <p:graphicEl>
                                              <a:dgm id="{831616C0-0F4D-4933-9F50-7F2EE71A2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5AFCE7-F2E3-402A-BCC2-EA5EE8A88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50"/>
                                        <p:tgtEl>
                                          <p:spTgt spid="5">
                                            <p:graphicEl>
                                              <a:dgm id="{AB5AFCE7-F2E3-402A-BCC2-EA5EE8A88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6302AA-031A-47B9-B232-3F6F0DA30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50"/>
                                        <p:tgtEl>
                                          <p:spTgt spid="5">
                                            <p:graphicEl>
                                              <a:dgm id="{656302AA-031A-47B9-B232-3F6F0DA30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3A91CF-B24C-4BE9-ADFD-AD19EC7C7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50"/>
                                        <p:tgtEl>
                                          <p:spTgt spid="5">
                                            <p:graphicEl>
                                              <a:dgm id="{8F3A91CF-B24C-4BE9-ADFD-AD19EC7C7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FC3926-C5DC-415A-998E-07DE6B47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350"/>
                                        <p:tgtEl>
                                          <p:spTgt spid="5">
                                            <p:graphicEl>
                                              <a:dgm id="{A1FC3926-C5DC-415A-998E-07DE6B47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D57871-8BD2-4D87-A9C1-CD2E85AB2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350"/>
                                        <p:tgtEl>
                                          <p:spTgt spid="5">
                                            <p:graphicEl>
                                              <a:dgm id="{F5D57871-8BD2-4D87-A9C1-CD2E85AB2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07232B-595E-4876-8766-9B58F1C7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350"/>
                                        <p:tgtEl>
                                          <p:spTgt spid="5">
                                            <p:graphicEl>
                                              <a:dgm id="{3207232B-595E-4876-8766-9B58F1C7A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31FF3E-15EF-46F8-B3B4-0A42A335B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350"/>
                                        <p:tgtEl>
                                          <p:spTgt spid="5">
                                            <p:graphicEl>
                                              <a:dgm id="{E331FF3E-15EF-46F8-B3B4-0A42A335B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9360FF-A48D-419C-89B3-FADCA11C5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350"/>
                                        <p:tgtEl>
                                          <p:spTgt spid="5">
                                            <p:graphicEl>
                                              <a:dgm id="{699360FF-A48D-419C-89B3-FADCA11C5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95668-A4A7-4E15-84A0-6A3BDB2EB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50"/>
                                        <p:tgtEl>
                                          <p:spTgt spid="5">
                                            <p:graphicEl>
                                              <a:dgm id="{CA795668-A4A7-4E15-84A0-6A3BDB2EB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38A8F-3ACA-42E3-9743-72F3DD501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350"/>
                                        <p:tgtEl>
                                          <p:spTgt spid="5">
                                            <p:graphicEl>
                                              <a:dgm id="{27238A8F-3ACA-42E3-9743-72F3DD501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2F3F2B-A64D-4A71-89CC-A1B21A532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350"/>
                                        <p:tgtEl>
                                          <p:spTgt spid="5">
                                            <p:graphicEl>
                                              <a:dgm id="{072F3F2B-A64D-4A71-89CC-A1B21A532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51666E-BD92-4284-82F8-25ACE8838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350"/>
                                        <p:tgtEl>
                                          <p:spTgt spid="5">
                                            <p:graphicEl>
                                              <a:dgm id="{3251666E-BD92-4284-82F8-25ACE8838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DB042D-1936-4908-A4B3-602ACD964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350"/>
                                        <p:tgtEl>
                                          <p:spTgt spid="5">
                                            <p:graphicEl>
                                              <a:dgm id="{7DDB042D-1936-4908-A4B3-602ACD964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27DEE9-48D6-4144-8DA7-3EAD052FB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350"/>
                                        <p:tgtEl>
                                          <p:spTgt spid="5">
                                            <p:graphicEl>
                                              <a:dgm id="{5E27DEE9-48D6-4144-8DA7-3EAD052FB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DFEE9-796F-4466-A81D-829AC3C96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350"/>
                                        <p:tgtEl>
                                          <p:spTgt spid="5">
                                            <p:graphicEl>
                                              <a:dgm id="{37ADFEE9-796F-4466-A81D-829AC3C96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94BE38-920F-402F-BE0E-6FBCA5137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350"/>
                                        <p:tgtEl>
                                          <p:spTgt spid="5">
                                            <p:graphicEl>
                                              <a:dgm id="{2694BE38-920F-402F-BE0E-6FBCA5137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6F5259-13ED-429A-ACE4-6710D87CA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350"/>
                                        <p:tgtEl>
                                          <p:spTgt spid="5">
                                            <p:graphicEl>
                                              <a:dgm id="{B76F5259-13ED-429A-ACE4-6710D87CA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68191-32A9-4CFF-8F63-737D4C048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350"/>
                                        <p:tgtEl>
                                          <p:spTgt spid="5">
                                            <p:graphicEl>
                                              <a:dgm id="{BA168191-32A9-4CFF-8F63-737D4C048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87E085-146B-4320-B4D0-34BC34F77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350"/>
                                        <p:tgtEl>
                                          <p:spTgt spid="5">
                                            <p:graphicEl>
                                              <a:dgm id="{6A87E085-146B-4320-B4D0-34BC34F77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2E71C3-E8DC-4768-AED8-B3D2BC921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350"/>
                                        <p:tgtEl>
                                          <p:spTgt spid="5">
                                            <p:graphicEl>
                                              <a:dgm id="{4F2E71C3-E8DC-4768-AED8-B3D2BC921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1D7D95-DA9F-4D5B-81DE-BB86FAC9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350"/>
                                        <p:tgtEl>
                                          <p:spTgt spid="5">
                                            <p:graphicEl>
                                              <a:dgm id="{071D7D95-DA9F-4D5B-81DE-BB86FAC9F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8D5737-F7B5-4C2A-B129-6547AEFC9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350"/>
                                        <p:tgtEl>
                                          <p:spTgt spid="5">
                                            <p:graphicEl>
                                              <a:dgm id="{368D5737-F7B5-4C2A-B129-6547AEFC9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E95209-3916-41DD-AD26-1904A76D7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350"/>
                                        <p:tgtEl>
                                          <p:spTgt spid="5">
                                            <p:graphicEl>
                                              <a:dgm id="{E0E95209-3916-41DD-AD26-1904A76D7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222841-385E-4EE2-B65F-1F726065C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350"/>
                                        <p:tgtEl>
                                          <p:spTgt spid="5">
                                            <p:graphicEl>
                                              <a:dgm id="{D3222841-385E-4EE2-B65F-1F726065C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E06909-4277-491D-9257-1533B235F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350"/>
                                        <p:tgtEl>
                                          <p:spTgt spid="5">
                                            <p:graphicEl>
                                              <a:dgm id="{3BE06909-4277-491D-9257-1533B235F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3990B-6EB4-476F-9696-6A46A97BB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350"/>
                                        <p:tgtEl>
                                          <p:spTgt spid="5">
                                            <p:graphicEl>
                                              <a:dgm id="{C4E3990B-6EB4-476F-9696-6A46A97BB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76B437-5A95-4088-9B80-1540702E5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350"/>
                                        <p:tgtEl>
                                          <p:spTgt spid="5">
                                            <p:graphicEl>
                                              <a:dgm id="{BC76B437-5A95-4088-9B80-1540702E5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66EDC7-4FD7-4E80-B6FD-C566CD218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350"/>
                                        <p:tgtEl>
                                          <p:spTgt spid="5">
                                            <p:graphicEl>
                                              <a:dgm id="{0B66EDC7-4FD7-4E80-B6FD-C566CD218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C6EFC9-9434-4629-BAB3-0A21B20D2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350"/>
                                        <p:tgtEl>
                                          <p:spTgt spid="5">
                                            <p:graphicEl>
                                              <a:dgm id="{B3C6EFC9-9434-4629-BAB3-0A21B20D2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C81257-2997-4429-8CC0-9A5BBA0E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350"/>
                                        <p:tgtEl>
                                          <p:spTgt spid="5">
                                            <p:graphicEl>
                                              <a:dgm id="{6BC81257-2997-4429-8CC0-9A5BBA0E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72C2B4-295B-45D1-A0D6-158577FA0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350"/>
                                        <p:tgtEl>
                                          <p:spTgt spid="5">
                                            <p:graphicEl>
                                              <a:dgm id="{4272C2B4-295B-45D1-A0D6-158577FA0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79863D-3E2D-4FBF-871D-F47AD3683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350"/>
                                        <p:tgtEl>
                                          <p:spTgt spid="5">
                                            <p:graphicEl>
                                              <a:dgm id="{7D79863D-3E2D-4FBF-871D-F47AD3683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42625E-0AB2-48F3-906F-964189E58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350"/>
                                        <p:tgtEl>
                                          <p:spTgt spid="5">
                                            <p:graphicEl>
                                              <a:dgm id="{4F42625E-0AB2-48F3-906F-964189E58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B958B-8D47-456A-B8E0-45D898CDE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350"/>
                                        <p:tgtEl>
                                          <p:spTgt spid="5">
                                            <p:graphicEl>
                                              <a:dgm id="{8BAB958B-8D47-456A-B8E0-45D898CDE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BAFAB7-61AE-494E-A6E8-7042BA87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350"/>
                                        <p:tgtEl>
                                          <p:spTgt spid="5">
                                            <p:graphicEl>
                                              <a:dgm id="{5ABAFAB7-61AE-494E-A6E8-7042BA87F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D3EFFA-F614-483C-82C5-1E25B7231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350"/>
                                        <p:tgtEl>
                                          <p:spTgt spid="5">
                                            <p:graphicEl>
                                              <a:dgm id="{25D3EFFA-F614-483C-82C5-1E25B7231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6E9331-BF66-4913-96B1-63C54D047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9" dur="350"/>
                                        <p:tgtEl>
                                          <p:spTgt spid="5">
                                            <p:graphicEl>
                                              <a:dgm id="{9C6E9331-BF66-4913-96B1-63C54D047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FFF99B-A6DC-412E-8806-E226339E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4" dur="350"/>
                                        <p:tgtEl>
                                          <p:spTgt spid="5">
                                            <p:graphicEl>
                                              <a:dgm id="{2EFFF99B-A6DC-412E-8806-E226339EE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ED57CD-2A7A-4560-AD4B-5D566797A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350"/>
                                        <p:tgtEl>
                                          <p:spTgt spid="5">
                                            <p:graphicEl>
                                              <a:dgm id="{AEED57CD-2A7A-4560-AD4B-5D566797A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788" y="396213"/>
            <a:ext cx="4725669" cy="560102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model</a:t>
            </a:r>
          </a:p>
        </p:txBody>
      </p:sp>
      <p:sp>
        <p:nvSpPr>
          <p:cNvPr id="28" name="Bent Arrow 27"/>
          <p:cNvSpPr/>
          <p:nvPr/>
        </p:nvSpPr>
        <p:spPr>
          <a:xfrm>
            <a:off x="4356307" y="1968046"/>
            <a:ext cx="1792704" cy="1816768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rgbClr val="0070C0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5400000">
            <a:off x="6332433" y="2121001"/>
            <a:ext cx="1792704" cy="1804737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rgbClr val="0070C0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rot="10800000">
            <a:off x="6185106" y="4090168"/>
            <a:ext cx="1816768" cy="1740014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rgbClr val="7030A0"/>
          </a:solidFill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rot="16200000">
            <a:off x="4229017" y="3902636"/>
            <a:ext cx="1814206" cy="1848380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rgbClr val="7030A0"/>
          </a:solidFill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10800000" flipH="1">
            <a:off x="2730634" y="2761674"/>
            <a:ext cx="1481296" cy="1319024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rgbClr val="1DD7D3"/>
          </a:solidFill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rot="10800000" flipH="1">
            <a:off x="8126669" y="4090168"/>
            <a:ext cx="1215190" cy="1319024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66592" y="1635762"/>
            <a:ext cx="23360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Requirements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6961" y="3023369"/>
            <a:ext cx="14061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1391629"/>
            <a:ext cx="14061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 &amp;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36164" y="2925564"/>
            <a:ext cx="2385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Implementation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06257" y="4285777"/>
            <a:ext cx="2385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Deployment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32178" y="5599350"/>
            <a:ext cx="2385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Testing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17788" y="5409193"/>
            <a:ext cx="2385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Evaluation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9166" y="2833946"/>
            <a:ext cx="23850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Initial 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planning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1137894" y="225484"/>
            <a:ext cx="261556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Bent Arrow 42"/>
          <p:cNvSpPr/>
          <p:nvPr/>
        </p:nvSpPr>
        <p:spPr>
          <a:xfrm>
            <a:off x="4337967" y="1950579"/>
            <a:ext cx="1792704" cy="1816768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rgbClr val="0070C0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Bent Arrow 43"/>
          <p:cNvSpPr/>
          <p:nvPr/>
        </p:nvSpPr>
        <p:spPr>
          <a:xfrm rot="5400000">
            <a:off x="6314093" y="2103534"/>
            <a:ext cx="1792704" cy="1804737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rgbClr val="0070C0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Bent Arrow 44"/>
          <p:cNvSpPr/>
          <p:nvPr/>
        </p:nvSpPr>
        <p:spPr>
          <a:xfrm rot="10800000">
            <a:off x="6166766" y="4072701"/>
            <a:ext cx="1816768" cy="1740014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rgbClr val="7030A0"/>
          </a:solidFill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Bent Arrow 45"/>
          <p:cNvSpPr/>
          <p:nvPr/>
        </p:nvSpPr>
        <p:spPr>
          <a:xfrm rot="16200000">
            <a:off x="4210677" y="3885169"/>
            <a:ext cx="1814206" cy="1848380"/>
          </a:xfrm>
          <a:prstGeom prst="bentArrow">
            <a:avLst>
              <a:gd name="adj1" fmla="val 14933"/>
              <a:gd name="adj2" fmla="val 16275"/>
              <a:gd name="adj3" fmla="val 25000"/>
              <a:gd name="adj4" fmla="val 75000"/>
            </a:avLst>
          </a:prstGeom>
          <a:solidFill>
            <a:srgbClr val="7030A0"/>
          </a:solidFill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build="allAtOnce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61943" y="1661827"/>
            <a:ext cx="6603793" cy="3976974"/>
            <a:chOff x="1255059" y="1999316"/>
            <a:chExt cx="5702001" cy="32091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255059" y="1999316"/>
              <a:ext cx="55413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55059" y="2653546"/>
              <a:ext cx="55413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602" y="1999316"/>
              <a:ext cx="0" cy="32091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915471" y="1999316"/>
              <a:ext cx="0" cy="32091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061316" y="2055276"/>
              <a:ext cx="17912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Start Date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47429" y="2055276"/>
              <a:ext cx="17912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End Date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796431" y="1999316"/>
              <a:ext cx="0" cy="32091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282548" y="3766021"/>
              <a:ext cx="1791245" cy="422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Iteration 1</a:t>
              </a:r>
              <a:endParaRPr lang="en-US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56184" y="3766021"/>
              <a:ext cx="1791245" cy="422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27</a:t>
              </a:r>
              <a:r>
                <a:rPr lang="en-US" sz="2800" baseline="300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</a:t>
              </a:r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Jan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65815" y="3766021"/>
              <a:ext cx="1791245" cy="422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13</a:t>
              </a:r>
              <a:r>
                <a:rPr lang="en-US" sz="2800" baseline="300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</a:t>
              </a:r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Mar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255059" y="3603905"/>
              <a:ext cx="55413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325584" y="4637257"/>
              <a:ext cx="1833122" cy="422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Iteration 2</a:t>
              </a:r>
              <a:endParaRPr lang="en-US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35062" y="4636190"/>
              <a:ext cx="1791245" cy="422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14</a:t>
              </a:r>
              <a:r>
                <a:rPr lang="en-US" sz="2800" baseline="300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</a:t>
              </a:r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Mar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0987" y="4640658"/>
              <a:ext cx="1791245" cy="422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09</a:t>
              </a:r>
              <a:r>
                <a:rPr lang="en-US" sz="2800" baseline="300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</a:t>
              </a:r>
              <a:r>
                <a:rPr lang="en-US" sz="28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April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3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" y="0"/>
            <a:ext cx="12195412" cy="6858000"/>
          </a:xfrm>
        </p:spPr>
      </p:pic>
    </p:spTree>
    <p:extLst>
      <p:ext uri="{BB962C8B-B14F-4D97-AF65-F5344CB8AC3E}">
        <p14:creationId xmlns:p14="http://schemas.microsoft.com/office/powerpoint/2010/main" val="2810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95500" y="2457450"/>
            <a:ext cx="1543050" cy="571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Struts 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8650" y="2457450"/>
            <a:ext cx="1543050" cy="571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Tomcat</a:t>
            </a:r>
            <a:endParaRPr lang="en-US" sz="1725" b="1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10400" y="2514600"/>
            <a:ext cx="1543050" cy="514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Hibernate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24350" y="5257800"/>
            <a:ext cx="1828800" cy="571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Ajax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3910210"/>
            <a:ext cx="1828800" cy="4903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jQuery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96050" y="3943350"/>
            <a:ext cx="2286000" cy="571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Javascript</a:t>
            </a:r>
          </a:p>
        </p:txBody>
      </p:sp>
      <p:pic>
        <p:nvPicPr>
          <p:cNvPr id="10" name="Picture 9" descr="ajax_ic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0" y="4400550"/>
            <a:ext cx="1143000" cy="1042988"/>
          </a:xfrm>
          <a:prstGeom prst="rect">
            <a:avLst/>
          </a:prstGeom>
        </p:spPr>
      </p:pic>
      <p:pic>
        <p:nvPicPr>
          <p:cNvPr id="11" name="Picture 10" descr="icon_jqu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2952" y="2914650"/>
            <a:ext cx="1564481" cy="1035844"/>
          </a:xfrm>
          <a:prstGeom prst="rect">
            <a:avLst/>
          </a:prstGeom>
        </p:spPr>
      </p:pic>
      <p:pic>
        <p:nvPicPr>
          <p:cNvPr id="12" name="Picture 11" descr="text-x-javascript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4700" y="3025125"/>
            <a:ext cx="975376" cy="975376"/>
          </a:xfrm>
          <a:prstGeom prst="rect">
            <a:avLst/>
          </a:prstGeom>
        </p:spPr>
      </p:pic>
      <p:pic>
        <p:nvPicPr>
          <p:cNvPr id="13" name="Picture 12" descr="strut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4102" y="2228851"/>
            <a:ext cx="877937" cy="294932"/>
          </a:xfrm>
          <a:prstGeom prst="rect">
            <a:avLst/>
          </a:prstGeom>
        </p:spPr>
      </p:pic>
      <p:pic>
        <p:nvPicPr>
          <p:cNvPr id="14" name="Picture 13" descr="hibernate_logo_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7550" y="2114551"/>
            <a:ext cx="1314450" cy="457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2" y="2035374"/>
            <a:ext cx="1114425" cy="557213"/>
          </a:xfrm>
          <a:prstGeom prst="rect">
            <a:avLst/>
          </a:prstGeom>
        </p:spPr>
      </p:pic>
      <p:pic>
        <p:nvPicPr>
          <p:cNvPr id="16" name="Picture 15" descr="1336035207_c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6950" y="4286250"/>
            <a:ext cx="1257300" cy="11430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924050" y="5281810"/>
            <a:ext cx="1828800" cy="4903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118597"/>
            <a:ext cx="1257300" cy="677955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981200" y="3886201"/>
            <a:ext cx="1828800" cy="4903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HTML</a:t>
            </a:r>
            <a:endParaRPr lang="en-US" sz="1725" b="1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80" y="2457450"/>
            <a:ext cx="1260389" cy="85725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866900" y="3314700"/>
            <a:ext cx="1543050" cy="571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Eclipse </a:t>
            </a:r>
            <a:r>
              <a:rPr lang="en-US" sz="1725" b="1" err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Kepler</a:t>
            </a:r>
            <a:endParaRPr lang="en-US" sz="1725" b="1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94" y="2286000"/>
            <a:ext cx="2017362" cy="125730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175760" y="3429000"/>
            <a:ext cx="1543050" cy="571500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SQL Server 2008</a:t>
            </a:r>
            <a:endParaRPr lang="en-US" sz="1725" b="1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67" y="2496312"/>
            <a:ext cx="1133315" cy="836676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6781800" y="3257550"/>
            <a:ext cx="1543050" cy="571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Notepad ++</a:t>
            </a:r>
            <a:endParaRPr lang="en-US" sz="1725" b="1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61" y="4000500"/>
            <a:ext cx="1028828" cy="1028828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809750" y="4972050"/>
            <a:ext cx="1828800" cy="571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Sublime Text 3</a:t>
            </a:r>
            <a:endParaRPr lang="en-US" sz="1725" b="1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28" name="Picture 27" descr="tortoisesv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2900" y="4000500"/>
            <a:ext cx="1485900" cy="1028700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4038600" y="4972050"/>
            <a:ext cx="1828800" cy="571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SVN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4016502"/>
            <a:ext cx="1371600" cy="768096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6267450" y="4914900"/>
            <a:ext cx="2286000" cy="571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685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725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Office 2013</a:t>
            </a:r>
            <a:endParaRPr lang="en-US" sz="1725" b="1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609" y="-13648"/>
            <a:ext cx="9756141" cy="685800"/>
          </a:xfrm>
        </p:spPr>
        <p:txBody>
          <a:bodyPr/>
          <a:lstStyle/>
          <a:p>
            <a:r>
              <a:rPr lang="en-US" dirty="0" smtClean="0"/>
              <a:t>Project Risk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078355"/>
              </p:ext>
            </p:extLst>
          </p:nvPr>
        </p:nvGraphicFramePr>
        <p:xfrm>
          <a:off x="152400" y="651680"/>
          <a:ext cx="11887199" cy="540801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2000"/>
                <a:gridCol w="1219200"/>
                <a:gridCol w="2209800"/>
                <a:gridCol w="1447800"/>
                <a:gridCol w="2590800"/>
                <a:gridCol w="2590800"/>
                <a:gridCol w="1066799"/>
              </a:tblGrid>
              <a:tr h="762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Avoidance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Contingency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</a:tr>
              <a:tr h="2195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Behind schedule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Project tasks cannot meet the milestones and complete lately.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Planning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Create a good schedule right from the beginning.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Carefully monitor the project progress.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Follow other member statuses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Using these following methods to shortening schedule: reduce scope, fast tracking activities.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Working overtime.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Response known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</a:tr>
              <a:tr h="24498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Conflicts between team members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Conflict is pretty much inevitable when you work with others. People having different viewpoints easily conflict.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Team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Clear communication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Being open, if people have issues, they need to be expressed immediately.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Meeting regularly for team motivation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Dealing with conflict immediately: voting, referencing expert’s advices.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Issue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 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0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609" y="-13648"/>
            <a:ext cx="9756141" cy="685800"/>
          </a:xfrm>
        </p:spPr>
        <p:txBody>
          <a:bodyPr/>
          <a:lstStyle/>
          <a:p>
            <a:r>
              <a:rPr lang="en-US" dirty="0" smtClean="0"/>
              <a:t>Project Risk management (CONT)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172932"/>
              </p:ext>
            </p:extLst>
          </p:nvPr>
        </p:nvGraphicFramePr>
        <p:xfrm>
          <a:off x="152400" y="651680"/>
          <a:ext cx="11887199" cy="540801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2000"/>
                <a:gridCol w="1219200"/>
                <a:gridCol w="2209800"/>
                <a:gridCol w="1447800"/>
                <a:gridCol w="2590800"/>
                <a:gridCol w="2590800"/>
                <a:gridCol w="1066799"/>
              </a:tblGrid>
              <a:tr h="762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Avoidance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Contingency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</a:tr>
              <a:tr h="2195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Late changes to the requirement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Right after second iteration of the development process has been started, the requirement is changed.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Requirement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Add buffer time when creating SRS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Expand time of second iteration.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 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Update SRS, design, code…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Fast tracking activities and working overtime.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Response known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</a:tr>
              <a:tr h="24498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Inexperience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</a:rPr>
                        <a:t> team members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Member does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</a:rPr>
                        <a:t> not have enough knowledge or skill to deal with the project.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Team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Carefully choosing members when building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</a:rPr>
                        <a:t> team.</a:t>
                      </a:r>
                      <a:endParaRPr lang="en-US" sz="1800" dirty="0">
                        <a:effectLst/>
                        <a:latin typeface="Open Sans Ligh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Training members.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Training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</a:rPr>
                        <a:t> members.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baseline="0" dirty="0" smtClean="0">
                          <a:effectLst/>
                          <a:latin typeface="Open Sans Ligh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Reassign suitable task to those members.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Char char="-"/>
                        <a:tabLst>
                          <a:tab pos="0" algn="l"/>
                        </a:tabLst>
                      </a:pPr>
                      <a:r>
                        <a:rPr lang="en-US" sz="1800" baseline="0" dirty="0" smtClean="0">
                          <a:effectLst/>
                          <a:latin typeface="Open Sans Ligh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Change scope of project to appropriate to team skills.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Issue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 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4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9756141" cy="1325562"/>
          </a:xfrm>
        </p:spPr>
        <p:txBody>
          <a:bodyPr>
            <a:normAutofit/>
          </a:bodyPr>
          <a:lstStyle/>
          <a:p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I, Project Introduction</a:t>
            </a:r>
            <a:endParaRPr lang="en-US" sz="480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53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609" y="-13648"/>
            <a:ext cx="9756141" cy="685800"/>
          </a:xfrm>
        </p:spPr>
        <p:txBody>
          <a:bodyPr/>
          <a:lstStyle/>
          <a:p>
            <a:r>
              <a:rPr lang="en-US" dirty="0" smtClean="0"/>
              <a:t>Project Risk management (CONT)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0078"/>
              </p:ext>
            </p:extLst>
          </p:nvPr>
        </p:nvGraphicFramePr>
        <p:xfrm>
          <a:off x="152400" y="651680"/>
          <a:ext cx="11887199" cy="347621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2000"/>
                <a:gridCol w="1219200"/>
                <a:gridCol w="2209800"/>
                <a:gridCol w="1447800"/>
                <a:gridCol w="2590800"/>
                <a:gridCol w="2590800"/>
                <a:gridCol w="1066799"/>
              </a:tblGrid>
              <a:tr h="762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Avoidance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Contingency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</a:tr>
              <a:tr h="2195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  <a:ea typeface="+mn-ea"/>
                          <a:cs typeface="+mn-cs"/>
                        </a:rPr>
                        <a:t> involves the use of new technology that has not been used prior project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In this project we use some new technologies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</a:rPr>
                        <a:t> (Struts 2, Jquery and AJAX). There are two members have not used these technologies yet.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Requirement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Open Sans Ligh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should choose the popular technologies that almost members know or easy to study.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Calibri" panose="020F050202020403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Open Sans Ligh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Team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member who has good technical skill should support or training other members.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Issue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756141" cy="1325562"/>
          </a:xfrm>
        </p:spPr>
        <p:txBody>
          <a:bodyPr>
            <a:noAutofit/>
          </a:bodyPr>
          <a:lstStyle/>
          <a:p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RISK PROBABILITY AND IMPACT MATRIX</a:t>
            </a:r>
            <a:endParaRPr lang="en-US" sz="480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57984"/>
              </p:ext>
            </p:extLst>
          </p:nvPr>
        </p:nvGraphicFramePr>
        <p:xfrm>
          <a:off x="2421706" y="1477962"/>
          <a:ext cx="6858000" cy="38100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86000"/>
                <a:gridCol w="2286000"/>
                <a:gridCol w="2286000"/>
              </a:tblGrid>
              <a:tr h="1294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Open Sans Light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Open Sans Light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21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4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Open Sans Light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 rot="16200000">
            <a:off x="1398564" y="204998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Open Sans Light"/>
              </a:rPr>
              <a:t>High</a:t>
            </a:r>
            <a:endParaRPr lang="en-US" sz="2000" dirty="0">
              <a:latin typeface="Open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264181" y="319482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Open Sans Light"/>
              </a:rPr>
              <a:t>Medium</a:t>
            </a:r>
            <a:endParaRPr lang="en-US" sz="2000" dirty="0">
              <a:latin typeface="Open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484086" y="432446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Open Sans Light"/>
              </a:rPr>
              <a:t>Low</a:t>
            </a:r>
            <a:endParaRPr lang="en-US" sz="2000" dirty="0">
              <a:latin typeface="Open Sans Light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16093" y="3161184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latin typeface="Open Sans Light"/>
              </a:rPr>
              <a:t>Probability</a:t>
            </a:r>
            <a:endParaRPr lang="en-US" sz="2000" b="1" dirty="0">
              <a:latin typeface="Open Sans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58731" y="61722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latin typeface="Open Sans Light"/>
              </a:rPr>
              <a:t>Impact</a:t>
            </a:r>
            <a:endParaRPr lang="en-US" sz="2000" b="1" dirty="0">
              <a:latin typeface="Open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6600" y="55626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Open Sans Light"/>
              </a:rPr>
              <a:t>Low</a:t>
            </a:r>
            <a:endParaRPr lang="en-US" sz="2000" dirty="0">
              <a:latin typeface="Open Sans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58731" y="555775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Open Sans Light"/>
              </a:rPr>
              <a:t>Medium</a:t>
            </a:r>
            <a:endParaRPr lang="en-US" sz="2000" dirty="0">
              <a:latin typeface="Open Sans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96200" y="555775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Open Sans Light"/>
              </a:rPr>
              <a:t>High</a:t>
            </a:r>
            <a:endParaRPr lang="en-US" sz="2000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63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24200"/>
            <a:ext cx="9756141" cy="1325562"/>
          </a:xfrm>
        </p:spPr>
        <p:txBody>
          <a:bodyPr>
            <a:noAutofit/>
          </a:bodyPr>
          <a:lstStyle/>
          <a:p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III</a:t>
            </a:r>
            <a:r>
              <a:rPr lang="en-US" sz="4800" cap="none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, </a:t>
            </a:r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Software Requirement Specification</a:t>
            </a:r>
            <a:endParaRPr lang="en-US" sz="480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72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t="8889" r="5854" b="5556"/>
          <a:stretch/>
        </p:blipFill>
        <p:spPr>
          <a:xfrm>
            <a:off x="685801" y="-267043"/>
            <a:ext cx="10820400" cy="75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NONFUNCTIONAL </a:t>
            </a:r>
            <a:r>
              <a:rPr lang="en-US" dirty="0"/>
              <a:t>REQUIREMENT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931" y="2057400"/>
            <a:ext cx="9756141" cy="4343400"/>
          </a:xfrm>
        </p:spPr>
        <p:txBody>
          <a:bodyPr>
            <a:normAutofit/>
          </a:bodyPr>
          <a:lstStyle/>
          <a:p>
            <a:pPr marL="274320" lvl="3">
              <a:spcBef>
                <a:spcPts val="1800"/>
              </a:spcBef>
            </a:pPr>
            <a:endParaRPr lang="en-US" sz="2400" b="1" dirty="0" smtClean="0"/>
          </a:p>
          <a:p>
            <a:pPr marL="45720" lvl="3" indent="0">
              <a:spcBef>
                <a:spcPts val="1800"/>
              </a:spcBef>
              <a:buNone/>
            </a:pPr>
            <a:r>
              <a:rPr lang="en-US" sz="2400" b="1" dirty="0" smtClean="0"/>
              <a:t>Reliability</a:t>
            </a:r>
          </a:p>
          <a:p>
            <a:pPr marL="45720" lvl="3" indent="0">
              <a:spcBef>
                <a:spcPts val="1800"/>
              </a:spcBef>
              <a:buNone/>
            </a:pPr>
            <a:r>
              <a:rPr lang="en-US" sz="2400" dirty="0" smtClean="0"/>
              <a:t>* Restrict error in system. If error occurred, have methods to notify users.</a:t>
            </a:r>
          </a:p>
          <a:p>
            <a:pPr marL="45720" lvl="3" indent="0">
              <a:spcBef>
                <a:spcPts val="1800"/>
              </a:spcBef>
              <a:buNone/>
            </a:pPr>
            <a:r>
              <a:rPr lang="en-US" sz="2400" dirty="0" smtClean="0"/>
              <a:t>* </a:t>
            </a:r>
            <a:r>
              <a:rPr lang="en-US" sz="2400" dirty="0"/>
              <a:t>Database must be back up frequently and can restore when system have </a:t>
            </a:r>
            <a:r>
              <a:rPr lang="en-US" sz="2400" dirty="0" smtClean="0"/>
              <a:t>crash</a:t>
            </a:r>
            <a:r>
              <a:rPr lang="en-US" sz="2400" dirty="0"/>
              <a:t>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766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NONFUNCTIONAL 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931" y="1828800"/>
            <a:ext cx="9756141" cy="4648200"/>
          </a:xfrm>
        </p:spPr>
        <p:txBody>
          <a:bodyPr>
            <a:normAutofit lnSpcReduction="10000"/>
          </a:bodyPr>
          <a:lstStyle/>
          <a:p>
            <a:pPr marL="274320" lvl="3">
              <a:spcBef>
                <a:spcPts val="1800"/>
              </a:spcBef>
            </a:pPr>
            <a:r>
              <a:rPr lang="en-US" sz="2400" b="1" dirty="0" smtClean="0"/>
              <a:t>Security</a:t>
            </a:r>
          </a:p>
          <a:p>
            <a:pPr marL="45720" lvl="3" indent="0">
              <a:spcBef>
                <a:spcPts val="1800"/>
              </a:spcBef>
              <a:buNone/>
            </a:pPr>
            <a:r>
              <a:rPr lang="en-US" sz="2400" dirty="0" smtClean="0"/>
              <a:t>* The </a:t>
            </a:r>
            <a:r>
              <a:rPr lang="en-US" sz="2400" dirty="0"/>
              <a:t>system should provide methods to prevent common attacks </a:t>
            </a:r>
            <a:r>
              <a:rPr lang="en-US" sz="2400" dirty="0" smtClean="0"/>
              <a:t>(XSS</a:t>
            </a:r>
            <a:r>
              <a:rPr lang="en-US" sz="2400" dirty="0"/>
              <a:t>, </a:t>
            </a:r>
            <a:r>
              <a:rPr lang="en-US" sz="2400" dirty="0" smtClean="0"/>
              <a:t>SQL </a:t>
            </a:r>
            <a:r>
              <a:rPr lang="en-US" sz="2400" dirty="0"/>
              <a:t>injection</a:t>
            </a:r>
            <a:r>
              <a:rPr lang="en-US" sz="2400" dirty="0" smtClean="0"/>
              <a:t>...).</a:t>
            </a:r>
          </a:p>
          <a:p>
            <a:pPr marL="45720" lvl="3" indent="0">
              <a:spcBef>
                <a:spcPts val="1800"/>
              </a:spcBef>
              <a:buNone/>
            </a:pPr>
            <a:r>
              <a:rPr lang="en-US" sz="2400" dirty="0" smtClean="0"/>
              <a:t>* Using </a:t>
            </a:r>
            <a:r>
              <a:rPr lang="en-US" sz="2400" dirty="0"/>
              <a:t>SSL to encrypt transferred sensitive information</a:t>
            </a:r>
            <a:r>
              <a:rPr lang="en-US" sz="2400" dirty="0" smtClean="0"/>
              <a:t>.</a:t>
            </a:r>
          </a:p>
          <a:p>
            <a:pPr marL="45720" lvl="3" indent="0">
              <a:spcBef>
                <a:spcPts val="1800"/>
              </a:spcBef>
              <a:buNone/>
            </a:pPr>
            <a:r>
              <a:rPr lang="en-US" sz="2400" dirty="0" smtClean="0"/>
              <a:t>* System </a:t>
            </a:r>
            <a:r>
              <a:rPr lang="en-US" sz="2400" dirty="0"/>
              <a:t>must validate all user’s input data before sending to server to process</a:t>
            </a:r>
            <a:r>
              <a:rPr lang="en-US" sz="2400" dirty="0" smtClean="0"/>
              <a:t>.</a:t>
            </a:r>
          </a:p>
          <a:p>
            <a:pPr marL="45720" indent="0">
              <a:buNone/>
            </a:pPr>
            <a:r>
              <a:rPr lang="en-US" dirty="0"/>
              <a:t>* Administrator cannot change user’s information such as (password, username, email...), they can only create or delete account.</a:t>
            </a:r>
          </a:p>
          <a:p>
            <a:pPr marL="45720" indent="0">
              <a:buNone/>
            </a:pPr>
            <a:r>
              <a:rPr lang="en-US" dirty="0"/>
              <a:t>* Staff cannot change topic, comment of the others, they only can delete topics, comments.</a:t>
            </a:r>
          </a:p>
          <a:p>
            <a:pPr marL="45720" lvl="3" indent="0">
              <a:spcBef>
                <a:spcPts val="1800"/>
              </a:spcBef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73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NONFUNCTIONAL 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3">
              <a:spcBef>
                <a:spcPts val="1800"/>
              </a:spcBef>
            </a:pPr>
            <a:r>
              <a:rPr lang="en-US" sz="2400" b="1" dirty="0" smtClean="0"/>
              <a:t>Security(continues)</a:t>
            </a:r>
          </a:p>
          <a:p>
            <a:pPr marL="45720" lvl="3" indent="0">
              <a:spcBef>
                <a:spcPts val="1800"/>
              </a:spcBef>
              <a:buNone/>
            </a:pPr>
            <a:r>
              <a:rPr lang="en-US" sz="2400" dirty="0" smtClean="0"/>
              <a:t>* All </a:t>
            </a:r>
            <a:r>
              <a:rPr lang="en-US" sz="2400" dirty="0"/>
              <a:t>activities of system are invisible to external users</a:t>
            </a:r>
            <a:r>
              <a:rPr lang="en-US" sz="2400" dirty="0" smtClean="0"/>
              <a:t>.</a:t>
            </a:r>
          </a:p>
          <a:p>
            <a:pPr marL="45720" lvl="3" indent="0">
              <a:spcBef>
                <a:spcPts val="1800"/>
              </a:spcBef>
              <a:buNone/>
            </a:pPr>
            <a:r>
              <a:rPr lang="en-US" sz="2400" dirty="0"/>
              <a:t>* </a:t>
            </a:r>
            <a:r>
              <a:rPr lang="en-US" sz="2400" dirty="0" smtClean="0"/>
              <a:t>Sensitive information must process through user’s email (register, reset password…)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NONFUNCTIONAL 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931" y="1828800"/>
            <a:ext cx="9907269" cy="4495800"/>
          </a:xfrm>
        </p:spPr>
        <p:txBody>
          <a:bodyPr>
            <a:normAutofit/>
          </a:bodyPr>
          <a:lstStyle/>
          <a:p>
            <a:pPr marL="274320" lvl="3">
              <a:spcBef>
                <a:spcPts val="1800"/>
              </a:spcBef>
            </a:pPr>
            <a:r>
              <a:rPr lang="en-US" sz="2400" b="1" dirty="0" smtClean="0"/>
              <a:t>Maintainability</a:t>
            </a:r>
          </a:p>
          <a:p>
            <a:pPr marL="45720" lvl="3" indent="0">
              <a:spcBef>
                <a:spcPts val="1800"/>
              </a:spcBef>
              <a:buNone/>
            </a:pPr>
            <a:r>
              <a:rPr lang="en-US" sz="2400" dirty="0" smtClean="0"/>
              <a:t>* All </a:t>
            </a:r>
            <a:r>
              <a:rPr lang="en-US" sz="2400" dirty="0"/>
              <a:t>errors or activities </a:t>
            </a:r>
            <a:r>
              <a:rPr lang="en-US" sz="2400" dirty="0" smtClean="0"/>
              <a:t>will be logged.</a:t>
            </a:r>
            <a:endParaRPr lang="en-US" sz="2400" dirty="0" smtClean="0"/>
          </a:p>
          <a:p>
            <a:pPr marL="45720" indent="0">
              <a:buNone/>
            </a:pPr>
            <a:r>
              <a:rPr lang="en-US" dirty="0"/>
              <a:t>* </a:t>
            </a:r>
            <a:r>
              <a:rPr lang="en-US" dirty="0" smtClean="0"/>
              <a:t>Easy change and not affected to other components</a:t>
            </a:r>
            <a:endParaRPr lang="en-US" sz="2400" b="1" dirty="0"/>
          </a:p>
          <a:p>
            <a:pPr marL="274320" lvl="3">
              <a:spcBef>
                <a:spcPts val="1800"/>
              </a:spcBef>
            </a:pPr>
            <a:r>
              <a:rPr lang="en-US" sz="2400" b="1" dirty="0"/>
              <a:t>Portability</a:t>
            </a:r>
          </a:p>
          <a:p>
            <a:pPr marL="45720" indent="0">
              <a:buNone/>
            </a:pPr>
            <a:r>
              <a:rPr lang="en-US" dirty="0" smtClean="0"/>
              <a:t>* </a:t>
            </a:r>
            <a:r>
              <a:rPr lang="en-US" dirty="0" smtClean="0"/>
              <a:t>Support multiple screen resolution such as 1024 * 768, 1366 * 788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58" y="2743200"/>
            <a:ext cx="9013341" cy="365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Introduce about Xu</a:t>
            </a:r>
          </a:p>
          <a:p>
            <a:r>
              <a:rPr lang="en-US" sz="3200" dirty="0" smtClean="0"/>
              <a:t>How to deposit Xu</a:t>
            </a:r>
          </a:p>
          <a:p>
            <a:r>
              <a:rPr lang="en-US" sz="3200" dirty="0" smtClean="0"/>
              <a:t>Service of system:</a:t>
            </a:r>
          </a:p>
          <a:p>
            <a:pPr marL="274320" lvl="1" indent="0">
              <a:buNone/>
            </a:pPr>
            <a:r>
              <a:rPr lang="en-US" sz="2800" dirty="0"/>
              <a:t>* Renew </a:t>
            </a:r>
            <a:r>
              <a:rPr lang="en-US" sz="2800" dirty="0" smtClean="0"/>
              <a:t>topic</a:t>
            </a:r>
          </a:p>
          <a:p>
            <a:pPr marL="274320" lvl="1" indent="0">
              <a:buNone/>
            </a:pPr>
            <a:r>
              <a:rPr lang="en-US" sz="2800" dirty="0"/>
              <a:t>* Evaluate </a:t>
            </a:r>
            <a:r>
              <a:rPr lang="en-US" sz="2800" dirty="0" smtClean="0"/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10340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24200"/>
            <a:ext cx="9756141" cy="1325562"/>
          </a:xfrm>
        </p:spPr>
        <p:txBody>
          <a:bodyPr>
            <a:normAutofit/>
          </a:bodyPr>
          <a:lstStyle/>
          <a:p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IV, Software Design</a:t>
            </a:r>
            <a:endParaRPr lang="en-US" sz="480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412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r>
              <a:rPr lang="en-US" sz="2800" smtClean="0"/>
              <a:t>Difficult to buy/sell old item in internet</a:t>
            </a:r>
          </a:p>
          <a:p>
            <a:r>
              <a:rPr lang="en-US" sz="2800" smtClean="0"/>
              <a:t>High demand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218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7164072" cy="4585538"/>
          </a:xfrm>
          <a:prstGeom prst="rect">
            <a:avLst/>
          </a:prstGeom>
          <a:pattFill prst="dotDmnd">
            <a:fgClr>
              <a:schemeClr val="tx2">
                <a:lumMod val="65000"/>
                <a:lumOff val="35000"/>
              </a:schemeClr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4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7"/>
            <a:ext cx="9756141" cy="762000"/>
          </a:xfrm>
        </p:spPr>
        <p:txBody>
          <a:bodyPr/>
          <a:lstStyle/>
          <a:p>
            <a:r>
              <a:rPr lang="en-US" dirty="0" smtClean="0"/>
              <a:t>COMPONENT DIAGRAM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767686"/>
            <a:ext cx="6324599" cy="5937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80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MODEL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764" r="1722" b="5528"/>
          <a:stretch/>
        </p:blipFill>
        <p:spPr bwMode="auto">
          <a:xfrm>
            <a:off x="3733800" y="22098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97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74520" cy="1325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CLASS </a:t>
            </a:r>
            <a:br>
              <a:rPr lang="en-US" sz="2000" dirty="0" smtClean="0"/>
            </a:br>
            <a:r>
              <a:rPr lang="en-US" sz="2000" dirty="0" smtClean="0"/>
              <a:t>DIAGRAM</a:t>
            </a:r>
            <a:br>
              <a:rPr lang="en-US" sz="2000" dirty="0" smtClean="0"/>
            </a:br>
            <a:r>
              <a:rPr lang="en-US" sz="2000" dirty="0" smtClean="0"/>
              <a:t>(page-1)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7778" r="5379" b="8888"/>
          <a:stretch/>
        </p:blipFill>
        <p:spPr>
          <a:xfrm>
            <a:off x="1874520" y="12700"/>
            <a:ext cx="10317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7778" r="6818" b="7778"/>
          <a:stretch/>
        </p:blipFill>
        <p:spPr>
          <a:xfrm>
            <a:off x="2085474" y="0"/>
            <a:ext cx="10106526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74520" cy="1325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CLASS </a:t>
            </a:r>
            <a:br>
              <a:rPr lang="en-US" sz="2000" dirty="0" smtClean="0"/>
            </a:br>
            <a:r>
              <a:rPr lang="en-US" sz="2000" dirty="0" smtClean="0"/>
              <a:t>DIAGRAM</a:t>
            </a:r>
            <a:br>
              <a:rPr lang="en-US" sz="2000" dirty="0" smtClean="0"/>
            </a:br>
            <a:r>
              <a:rPr lang="en-US" sz="2000" dirty="0" smtClean="0"/>
              <a:t>(Page-2)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84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br>
              <a:rPr lang="en-US" dirty="0" smtClean="0"/>
            </a:br>
            <a:r>
              <a:rPr lang="en-US" dirty="0" smtClean="0"/>
              <a:t>For LOGIN </a:t>
            </a:r>
            <a:r>
              <a:rPr lang="en-US" dirty="0"/>
              <a:t>FUNCTION (SCENARIO-1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8772" r="6840" b="33333"/>
          <a:stretch/>
        </p:blipFill>
        <p:spPr>
          <a:xfrm>
            <a:off x="1217931" y="1905000"/>
            <a:ext cx="9508837" cy="4419600"/>
          </a:xfrm>
        </p:spPr>
      </p:pic>
    </p:spTree>
    <p:extLst>
      <p:ext uri="{BB962C8B-B14F-4D97-AF65-F5344CB8AC3E}">
        <p14:creationId xmlns:p14="http://schemas.microsoft.com/office/powerpoint/2010/main" val="2205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br>
              <a:rPr lang="en-US" dirty="0" smtClean="0"/>
            </a:br>
            <a:r>
              <a:rPr lang="en-US" dirty="0" smtClean="0"/>
              <a:t>For LOGIN </a:t>
            </a:r>
            <a:r>
              <a:rPr lang="en-US" dirty="0"/>
              <a:t>FUNCTION (</a:t>
            </a:r>
            <a:r>
              <a:rPr lang="en-US" dirty="0" smtClean="0"/>
              <a:t>SCENARIO-2)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10526" r="4051" b="10526"/>
          <a:stretch/>
        </p:blipFill>
        <p:spPr>
          <a:xfrm>
            <a:off x="1371600" y="1905000"/>
            <a:ext cx="8078470" cy="4912583"/>
          </a:xfrm>
        </p:spPr>
      </p:pic>
    </p:spTree>
    <p:extLst>
      <p:ext uri="{BB962C8B-B14F-4D97-AF65-F5344CB8AC3E}">
        <p14:creationId xmlns:p14="http://schemas.microsoft.com/office/powerpoint/2010/main" val="19880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DIAGRAM</a:t>
            </a:r>
            <a:br>
              <a:rPr lang="en-US" dirty="0" smtClean="0"/>
            </a:br>
            <a:r>
              <a:rPr lang="en-US" dirty="0" smtClean="0"/>
              <a:t>For Comment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281" r="4051" b="24561"/>
          <a:stretch/>
        </p:blipFill>
        <p:spPr>
          <a:xfrm>
            <a:off x="1217931" y="1828799"/>
            <a:ext cx="9734554" cy="4800601"/>
          </a:xfrm>
        </p:spPr>
      </p:pic>
    </p:spTree>
    <p:extLst>
      <p:ext uri="{BB962C8B-B14F-4D97-AF65-F5344CB8AC3E}">
        <p14:creationId xmlns:p14="http://schemas.microsoft.com/office/powerpoint/2010/main" val="22747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DIAGRAM</a:t>
            </a:r>
            <a:br>
              <a:rPr lang="en-US" dirty="0" smtClean="0"/>
            </a:br>
            <a:r>
              <a:rPr lang="en-US" dirty="0" smtClean="0"/>
              <a:t>For add advertisement FUNCTION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280" r="4051" b="26316"/>
          <a:stretch/>
        </p:blipFill>
        <p:spPr>
          <a:xfrm>
            <a:off x="1217931" y="1752600"/>
            <a:ext cx="9694819" cy="4648200"/>
          </a:xfrm>
        </p:spPr>
      </p:pic>
    </p:spTree>
    <p:extLst>
      <p:ext uri="{BB962C8B-B14F-4D97-AF65-F5344CB8AC3E}">
        <p14:creationId xmlns:p14="http://schemas.microsoft.com/office/powerpoint/2010/main" val="21125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6141" cy="685800"/>
          </a:xfrm>
        </p:spPr>
        <p:txBody>
          <a:bodyPr/>
          <a:lstStyle/>
          <a:p>
            <a:r>
              <a:rPr lang="en-US" dirty="0" smtClean="0"/>
              <a:t>DATABASE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22" y="152399"/>
            <a:ext cx="4731378" cy="6583737"/>
          </a:xfrm>
        </p:spPr>
      </p:pic>
    </p:spTree>
    <p:extLst>
      <p:ext uri="{BB962C8B-B14F-4D97-AF65-F5344CB8AC3E}">
        <p14:creationId xmlns:p14="http://schemas.microsoft.com/office/powerpoint/2010/main" val="21284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3100" y="1447800"/>
            <a:ext cx="8305800" cy="5151120"/>
          </a:xfrm>
          <a:prstGeom prst="rect">
            <a:avLst/>
          </a:prstGeom>
          <a:solidFill>
            <a:schemeClr val="tx1"/>
          </a:solidFill>
          <a:ln w="254000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508000">
            <a:bevelT w="342900" h="69850" prst="hardEdge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DIRECT Competitor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8077200" cy="48694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3759"/>
            <a:ext cx="8077200" cy="48659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8077200" cy="48892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491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24200"/>
            <a:ext cx="9756141" cy="1325562"/>
          </a:xfrm>
        </p:spPr>
        <p:txBody>
          <a:bodyPr>
            <a:normAutofit/>
          </a:bodyPr>
          <a:lstStyle/>
          <a:p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V, Software Test</a:t>
            </a:r>
            <a:endParaRPr lang="en-US" sz="480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215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</a:t>
            </a:r>
            <a:r>
              <a:rPr lang="en-US" smtClean="0"/>
              <a:t>MODEL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6753"/>
            <a:ext cx="8383272" cy="4800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298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-304800"/>
            <a:ext cx="9756141" cy="1325562"/>
          </a:xfrm>
        </p:spPr>
        <p:txBody>
          <a:bodyPr/>
          <a:lstStyle/>
          <a:p>
            <a:r>
              <a:rPr lang="en-US"/>
              <a:t>TEST </a:t>
            </a:r>
            <a:r>
              <a:rPr lang="en-US" smtClean="0"/>
              <a:t>PROCESS</a:t>
            </a:r>
            <a:endParaRPr lang="en-US" dirty="0"/>
          </a:p>
        </p:txBody>
      </p:sp>
      <p:pic>
        <p:nvPicPr>
          <p:cNvPr id="4" name="Picture 3" descr="C:\Users\Nguyen\Desktop\Test Proces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0763"/>
            <a:ext cx="10134600" cy="5532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6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</a:t>
            </a:r>
            <a:r>
              <a:rPr lang="en-US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Functional</a:t>
            </a:r>
            <a:r>
              <a:rPr lang="en-US"/>
              <a:t> Test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User Interface Test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Security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"/>
            <a:ext cx="6630669" cy="685800"/>
          </a:xfrm>
        </p:spPr>
        <p:txBody>
          <a:bodyPr/>
          <a:lstStyle/>
          <a:p>
            <a:r>
              <a:rPr lang="en-US" dirty="0" smtClean="0"/>
              <a:t>UNIT </a:t>
            </a:r>
            <a:r>
              <a:rPr lang="en-US" dirty="0"/>
              <a:t>test </a:t>
            </a:r>
            <a:r>
              <a:rPr lang="en-US" dirty="0" smtClean="0"/>
              <a:t>case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80098"/>
              </p:ext>
            </p:extLst>
          </p:nvPr>
        </p:nvGraphicFramePr>
        <p:xfrm>
          <a:off x="152403" y="700083"/>
          <a:ext cx="11810997" cy="58531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42997"/>
                <a:gridCol w="2733069"/>
                <a:gridCol w="1450471"/>
                <a:gridCol w="3207860"/>
                <a:gridCol w="2133600"/>
                <a:gridCol w="587807"/>
                <a:gridCol w="555193"/>
              </a:tblGrid>
              <a:tr h="1117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Method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Return Type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Parameters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Expected Result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Result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Test date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689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 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 smtClean="0">
                          <a:effectLst/>
                          <a:latin typeface="Open Sans Light"/>
                        </a:rPr>
                        <a:t>AdvertisementBO</a:t>
                      </a:r>
                      <a:r>
                        <a:rPr lang="en-US" sz="1800" u="none" strike="noStrike" dirty="0" smtClean="0">
                          <a:effectLst/>
                          <a:latin typeface="Open Sans Light"/>
                        </a:rPr>
                        <a:t> Class</a:t>
                      </a:r>
                      <a:endParaRPr lang="en-US" sz="1800" b="1" i="0" u="none" strike="noStrike" dirty="0" smtClean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 smtClean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 smtClean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 smtClean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 smtClean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</a:tr>
              <a:tr h="220700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[Business 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Module-1]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SearchResult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&lt;Advertisement&gt; list(List&lt;Advertisement&gt;, Date , Date , Date , Date , Date , Date , Date , Date , Order[] , Integer , Integer)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SearchResult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&lt;Advertisement&gt;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Advertisement[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advertisementId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= 1,advertisementId = 2, 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advertisementId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 = 3]), '2-3-2014', '3-3-2014', '4-3-2014', '4-4-2014', '29-2-2014', '29-2-2014', '29-2-2014', null, 2, 10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SearchResult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[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itemCount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=15,page=0,pageCount=2]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Pass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14/3/2014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</a:tr>
              <a:tr h="183916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[Business 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Module-2]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void 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addAvertisement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( 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Advertisement,User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)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void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Advertisement[position="H001", 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startTime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="10/10/2014", 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endTime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="8/10/2014", code="Test ads"], User[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userid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=1]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throw exception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Fail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14/3/2014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8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"/>
            <a:ext cx="6630669" cy="685800"/>
          </a:xfrm>
        </p:spPr>
        <p:txBody>
          <a:bodyPr/>
          <a:lstStyle/>
          <a:p>
            <a:r>
              <a:rPr lang="en-US" dirty="0" smtClean="0"/>
              <a:t>INTEGRATION </a:t>
            </a:r>
            <a:r>
              <a:rPr lang="en-US" dirty="0"/>
              <a:t>test </a:t>
            </a:r>
            <a:r>
              <a:rPr lang="en-US" dirty="0" smtClean="0"/>
              <a:t>case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85829"/>
              </p:ext>
            </p:extLst>
          </p:nvPr>
        </p:nvGraphicFramePr>
        <p:xfrm>
          <a:off x="152401" y="914399"/>
          <a:ext cx="11887198" cy="597802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19199"/>
                <a:gridCol w="1215808"/>
                <a:gridCol w="79592"/>
                <a:gridCol w="1958403"/>
                <a:gridCol w="2395304"/>
                <a:gridCol w="2395304"/>
                <a:gridCol w="1339916"/>
                <a:gridCol w="569051"/>
                <a:gridCol w="714621"/>
              </a:tblGrid>
              <a:tr h="910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Test Case Description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Test Case Procedure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Expected Output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Actual Result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Inter-test case Dependence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Result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Test date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562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Register </a:t>
                      </a:r>
                      <a:r>
                        <a:rPr lang="en-US" sz="1800" u="none" strike="noStrike" dirty="0" smtClean="0">
                          <a:effectLst/>
                          <a:latin typeface="Open Sans Light"/>
                        </a:rPr>
                        <a:t>Function</a:t>
                      </a:r>
                      <a:endParaRPr lang="en-US" sz="1800" b="1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</a:tr>
              <a:tr h="431840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[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Integration 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 Light"/>
                        </a:rPr>
                        <a:t>Test-1]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Test Register new user function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1. Click on "Register" button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2. Input Username ("leanhtu27")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3. Input Email ("leanhtu27@gmail.com")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4. Input Password ("12345678")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5. Input Re-Password ("12345678")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6. Click on "Register" button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The system will display "You have registered successfully" message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New 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Succesful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 register log is written in [mekart.log]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New record is created in [user] table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"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UserBO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 -Called from: 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UserAction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",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"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MekartDAO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 -Called from: 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UserBO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",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"[Action Name] : register", "[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Desc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] : Create user" and "[RESULT] : </a:t>
                      </a:r>
                      <a:r>
                        <a:rPr lang="en-US" sz="1800" u="none" strike="noStrike" dirty="0" err="1">
                          <a:effectLst/>
                          <a:latin typeface="Open Sans Light"/>
                        </a:rPr>
                        <a:t>success_save</a:t>
                      </a: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" is displayed in file [mekart.log]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New record "leanhtu27" is created in [user] table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1. Register page is load successful</a:t>
                      </a:r>
                      <a:br>
                        <a:rPr lang="en-US" sz="1800" u="none" strike="noStrike" dirty="0">
                          <a:effectLst/>
                          <a:latin typeface="Open Sans Light"/>
                        </a:rPr>
                      </a:br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2. Connected to database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Pass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Open Sans Light"/>
                        </a:rPr>
                        <a:t>4/3/2014</a:t>
                      </a:r>
                      <a:endParaRPr lang="en-US" sz="1800" b="0" i="0" u="none" strike="noStrike" dirty="0">
                        <a:effectLst/>
                        <a:latin typeface="Open Sans Light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8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"/>
            <a:ext cx="6630669" cy="685800"/>
          </a:xfrm>
        </p:spPr>
        <p:txBody>
          <a:bodyPr/>
          <a:lstStyle/>
          <a:p>
            <a:r>
              <a:rPr lang="en-US" dirty="0" smtClean="0"/>
              <a:t>SYSTEM </a:t>
            </a:r>
            <a:r>
              <a:rPr lang="en-US" dirty="0"/>
              <a:t>test </a:t>
            </a:r>
            <a:r>
              <a:rPr lang="en-US" dirty="0" smtClean="0"/>
              <a:t>case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386429"/>
              </p:ext>
            </p:extLst>
          </p:nvPr>
        </p:nvGraphicFramePr>
        <p:xfrm>
          <a:off x="228600" y="700087"/>
          <a:ext cx="11734802" cy="554831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19200"/>
                <a:gridCol w="1600201"/>
                <a:gridCol w="3200399"/>
                <a:gridCol w="2209800"/>
                <a:gridCol w="1600199"/>
                <a:gridCol w="838201"/>
                <a:gridCol w="1066802"/>
              </a:tblGrid>
              <a:tr h="1078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ID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Test Case Description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Test Case Procedure</a:t>
                      </a:r>
                      <a:endParaRPr lang="vi-VN" sz="180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Expected Output</a:t>
                      </a:r>
                      <a:endParaRPr lang="vi-VN" sz="180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Inter-test case Dependence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Result</a:t>
                      </a:r>
                      <a:endParaRPr lang="vi-VN" sz="180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Test date</a:t>
                      </a:r>
                      <a:endParaRPr lang="vi-VN" sz="180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2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 </a:t>
                      </a:r>
                      <a:endParaRPr lang="vi-VN" sz="180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Login Function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180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180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180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180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5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[Member Function-1]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Test </a:t>
                      </a:r>
                      <a:r>
                        <a:rPr lang="en-US" sz="1800" dirty="0" smtClean="0">
                          <a:effectLst/>
                          <a:latin typeface="Open Sans Light"/>
                        </a:rPr>
                        <a:t>Login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Open Sans Light"/>
                        </a:rPr>
                        <a:t>function 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(Successful)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1. Click 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on "</a:t>
                      </a:r>
                      <a:r>
                        <a:rPr lang="en-US" sz="1800" dirty="0" err="1">
                          <a:effectLst/>
                          <a:latin typeface="Open Sans Light"/>
                        </a:rPr>
                        <a:t>Đăng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Open Sans Light"/>
                        </a:rPr>
                        <a:t>nhập</a:t>
                      </a:r>
                      <a:r>
                        <a:rPr lang="en-US" sz="1800" dirty="0" smtClean="0">
                          <a:effectLst/>
                          <a:latin typeface="Open Sans Light"/>
                        </a:rPr>
                        <a:t>" 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button</a:t>
                      </a:r>
                      <a:br>
                        <a:rPr lang="en-US" sz="1800" dirty="0">
                          <a:effectLst/>
                          <a:latin typeface="Open Sans Light"/>
                        </a:rPr>
                      </a:br>
                      <a:r>
                        <a:rPr lang="en-US" sz="1800" dirty="0">
                          <a:effectLst/>
                          <a:latin typeface="Open Sans Light"/>
                        </a:rPr>
                        <a:t>2. Insert "</a:t>
                      </a:r>
                      <a:r>
                        <a:rPr lang="en-US" sz="1800" dirty="0" err="1">
                          <a:effectLst/>
                          <a:latin typeface="Open Sans Light"/>
                        </a:rPr>
                        <a:t>Tài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Open Sans Light"/>
                        </a:rPr>
                        <a:t>khoản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" ("leanhtu27</a:t>
                      </a:r>
                      <a:r>
                        <a:rPr lang="en-US" sz="1800" dirty="0" smtClean="0">
                          <a:effectLst/>
                          <a:latin typeface="Open Sans Light"/>
                        </a:rPr>
                        <a:t>")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3.. 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Insert "</a:t>
                      </a:r>
                      <a:r>
                        <a:rPr lang="en-US" sz="1800" dirty="0" err="1">
                          <a:effectLst/>
                          <a:latin typeface="Open Sans Light"/>
                        </a:rPr>
                        <a:t>Mật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Open Sans Light"/>
                        </a:rPr>
                        <a:t>khẩu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" ("12345678</a:t>
                      </a:r>
                      <a:r>
                        <a:rPr lang="en-US" sz="1800" dirty="0" smtClean="0">
                          <a:effectLst/>
                          <a:latin typeface="Open Sans Light"/>
                        </a:rPr>
                        <a:t>")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/>
                      </a:r>
                      <a:br>
                        <a:rPr lang="en-US" sz="1800" dirty="0">
                          <a:effectLst/>
                          <a:latin typeface="Open Sans Light"/>
                        </a:rPr>
                      </a:br>
                      <a:r>
                        <a:rPr lang="en-US" sz="1800" dirty="0" smtClean="0">
                          <a:effectLst/>
                          <a:latin typeface="Open Sans Light"/>
                        </a:rPr>
                        <a:t>4. 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Click on "</a:t>
                      </a:r>
                      <a:r>
                        <a:rPr lang="en-US" sz="1800" dirty="0" err="1">
                          <a:effectLst/>
                          <a:latin typeface="Open Sans Light"/>
                        </a:rPr>
                        <a:t>Đăng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Open Sans Light"/>
                        </a:rPr>
                        <a:t>nhập</a:t>
                      </a:r>
                      <a:r>
                        <a:rPr lang="en-US" sz="1800" dirty="0" smtClean="0">
                          <a:effectLst/>
                          <a:latin typeface="Open Sans Light"/>
                        </a:rPr>
                        <a:t>" </a:t>
                      </a:r>
                      <a:r>
                        <a:rPr lang="en-US" sz="1800" dirty="0">
                          <a:effectLst/>
                          <a:latin typeface="Open Sans Light"/>
                        </a:rPr>
                        <a:t>button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1. The system will redirect to “</a:t>
                      </a:r>
                      <a:r>
                        <a:rPr lang="en-US" sz="1800" dirty="0" err="1" smtClean="0">
                          <a:effectLst/>
                          <a:latin typeface="Open Sans Light"/>
                        </a:rPr>
                        <a:t>Đăng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Open Sans Light"/>
                        </a:rPr>
                        <a:t>nhập</a:t>
                      </a:r>
                      <a:r>
                        <a:rPr lang="en-US" sz="1800" dirty="0" smtClean="0">
                          <a:effectLst/>
                          <a:latin typeface="Open Sans Light"/>
                        </a:rPr>
                        <a:t>" page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Open Sans Light"/>
                        </a:rPr>
                        <a:t>4. Logged in user’s account then redirect to “</a:t>
                      </a:r>
                      <a:r>
                        <a:rPr lang="en-US" sz="1800" dirty="0" err="1" smtClean="0">
                          <a:effectLst/>
                          <a:latin typeface="Open Sans Light"/>
                        </a:rPr>
                        <a:t>Trang</a:t>
                      </a:r>
                      <a:r>
                        <a:rPr lang="en-US" sz="1800" baseline="0" dirty="0" smtClean="0">
                          <a:effectLst/>
                          <a:latin typeface="Open Sans Light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Open Sans Light"/>
                        </a:rPr>
                        <a:t>chủ</a:t>
                      </a:r>
                      <a:r>
                        <a:rPr lang="en-US" sz="1800" dirty="0" smtClean="0">
                          <a:effectLst/>
                          <a:latin typeface="Open Sans Light"/>
                        </a:rPr>
                        <a:t>”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1800" dirty="0">
                        <a:effectLst/>
                        <a:latin typeface="Open Sans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Pass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4/3/2014</a:t>
                      </a:r>
                      <a:endParaRPr lang="vi-VN" sz="180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0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"/>
            <a:ext cx="6630669" cy="685800"/>
          </a:xfrm>
        </p:spPr>
        <p:txBody>
          <a:bodyPr/>
          <a:lstStyle/>
          <a:p>
            <a:r>
              <a:rPr lang="en-US" dirty="0" smtClean="0"/>
              <a:t>CHECKLISTS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903556"/>
              </p:ext>
            </p:extLst>
          </p:nvPr>
        </p:nvGraphicFramePr>
        <p:xfrm>
          <a:off x="76200" y="700087"/>
          <a:ext cx="11887201" cy="587953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15087"/>
                <a:gridCol w="5045924"/>
                <a:gridCol w="2065714"/>
                <a:gridCol w="1830238"/>
                <a:gridCol w="1830238"/>
              </a:tblGrid>
              <a:tr h="332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No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Questions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Yes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No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N/A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73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1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The system will show error message when users does not input any data in mandatory fields?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TuLA,TanNN,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NhatDH,HaDV,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HuyPV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 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 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1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2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Is user interface is implemented as design document?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TuLA,NhatDH,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TanNN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HaDV,HuyPV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 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 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3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3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pen Sans Light"/>
                        </a:rPr>
                        <a:t>All mandatory fields require user input?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TuLA,TanNN,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NhatDH,HaDV,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HuyPV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 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 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4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For all character/alphanumeric fields check the field to ensure that there is a character limit specified and that this limit is exactly correct for the specified database size?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Open Sans 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TanNN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TuLA,HaDV,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HuyPV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NhatDH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3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5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For all numeric fields check the minimum and maximum values and also some mid-range values allowable?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TuLA,TanNN,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HuyPV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 Light"/>
                        </a:rPr>
                        <a:t>HaDV</a:t>
                      </a:r>
                      <a:endParaRPr lang="en-US" sz="180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Open Sans Light"/>
                        </a:rPr>
                        <a:t>NhatDH</a:t>
                      </a:r>
                      <a:endParaRPr lang="en-US" sz="1800" dirty="0">
                        <a:effectLst/>
                        <a:latin typeface="Open Sans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67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 </a:t>
            </a:r>
            <a:r>
              <a:rPr lang="en-US" smtClean="0"/>
              <a:t>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792356"/>
              </p:ext>
            </p:extLst>
          </p:nvPr>
        </p:nvGraphicFramePr>
        <p:xfrm>
          <a:off x="152400" y="1600198"/>
          <a:ext cx="11887199" cy="51054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52337"/>
                <a:gridCol w="2629063"/>
                <a:gridCol w="5618851"/>
                <a:gridCol w="1343474"/>
                <a:gridCol w="1343474"/>
              </a:tblGrid>
              <a:tr h="427998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Defect ID</a:t>
                      </a:r>
                      <a:endParaRPr lang="vi-V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  <a:endParaRPr lang="vi-V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vi-V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Created Date</a:t>
                      </a:r>
                      <a:endParaRPr lang="vi-V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vi-V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2598557">
                <a:tc>
                  <a:txBody>
                    <a:bodyPr/>
                    <a:lstStyle/>
                    <a:p>
                      <a:pPr algn="ctr" fontAlgn="t"/>
                      <a:r>
                        <a:rPr lang="vi-VN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vi-V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800" u="sng" strike="noStrike" dirty="0">
                          <a:effectLst/>
                          <a:latin typeface="Calibri" panose="020F0502020204030204" pitchFamily="34" charset="0"/>
                          <a:hlinkClick r:id="rId2"/>
                        </a:rPr>
                        <a:t>Register (Guest)</a:t>
                      </a:r>
                      <a:endParaRPr lang="vi-VN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  <a:t>1. Click on "Đăng ký" button</a:t>
                      </a:r>
                      <a:b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  <a:t>2. Insert "Tài khoản" ("abcd#&amp;@dj")</a:t>
                      </a:r>
                      <a:b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  <a:t>3. Insert Email ("leanhtu27@gmail.com")</a:t>
                      </a:r>
                      <a:b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  <a:t>4. Insert "Mật khẩu" ("12345678")</a:t>
                      </a:r>
                      <a:b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  <a:t>5. Insert "Nhập lại mật khẩu" ("12345678")</a:t>
                      </a:r>
                      <a:b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  <a:t>6. Click on "Đăng ký" button</a:t>
                      </a:r>
                      <a:b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  <a:t>Expect: Ở Username, các kí tự đặc biệt như @,#,$ cần được check. Chỉ chấp nhận chữ, số, ".", "_".</a:t>
                      </a:r>
                      <a:b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  <a:t>Actual: Vẫn Register bình thường. </a:t>
                      </a:r>
                      <a:endParaRPr lang="vi-VN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  <a:t>4-Mar-14</a:t>
                      </a:r>
                      <a:endParaRPr lang="vi-VN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  <a:t>Assigned</a:t>
                      </a:r>
                      <a:endParaRPr lang="vi-VN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078846">
                <a:tc>
                  <a:txBody>
                    <a:bodyPr/>
                    <a:lstStyle/>
                    <a:p>
                      <a:pPr algn="ctr" fontAlgn="t"/>
                      <a:r>
                        <a:rPr lang="vi-VN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vi-V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800" u="sng" strike="noStrike">
                          <a:effectLst/>
                          <a:latin typeface="Calibri" panose="020F0502020204030204" pitchFamily="34" charset="0"/>
                          <a:hlinkClick r:id="rId3"/>
                        </a:rPr>
                        <a:t>Search (Guest)</a:t>
                      </a:r>
                      <a:endParaRPr lang="vi-VN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  <a:t>1. Insert 101 keywords into the search box ("abcdefhjgldjsadqwesa…ab")</a:t>
                      </a:r>
                      <a:b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  <a:t>2. Select the category of the product ("Camera")</a:t>
                      </a:r>
                      <a:b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  <a:t>3. Click on "Tìm" button</a:t>
                      </a:r>
                      <a:b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  <a:t>Expect: Thanh Search box không chấp nhận quá 100 kí tự</a:t>
                      </a:r>
                      <a:b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  <a:t>Actual: Vẫn Search được hơn 100 kí tự</a:t>
                      </a:r>
                      <a:endParaRPr lang="vi-VN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800" u="none" strike="noStrike">
                          <a:effectLst/>
                          <a:latin typeface="Calibri" panose="020F0502020204030204" pitchFamily="34" charset="0"/>
                        </a:rPr>
                        <a:t>4-Mar-14</a:t>
                      </a:r>
                      <a:endParaRPr lang="vi-VN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800" u="none" strike="noStrike" dirty="0">
                          <a:effectLst/>
                          <a:latin typeface="Calibri" panose="020F0502020204030204" pitchFamily="34" charset="0"/>
                        </a:rPr>
                        <a:t>Assigned</a:t>
                      </a:r>
                      <a:endParaRPr lang="vi-VN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3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319481"/>
              </p:ext>
            </p:extLst>
          </p:nvPr>
        </p:nvGraphicFramePr>
        <p:xfrm>
          <a:off x="380998" y="1526648"/>
          <a:ext cx="10972805" cy="49503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63231"/>
                <a:gridCol w="1527571"/>
                <a:gridCol w="990600"/>
                <a:gridCol w="1219201"/>
                <a:gridCol w="914402"/>
                <a:gridCol w="1371600"/>
                <a:gridCol w="3886200"/>
              </a:tblGrid>
              <a:tr h="491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Module code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Fail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Untested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Number of  test cases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</a:tr>
              <a:tr h="532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Guest Function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</a:tr>
              <a:tr h="621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Member Function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</a:tr>
              <a:tr h="532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Staff Function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</a:tr>
              <a:tr h="621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Manager Function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</a:tr>
              <a:tr h="621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Administrator Function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</a:tr>
              <a:tr h="46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User Interface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Security Test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351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394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1" marR="5637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6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3100" y="1447800"/>
            <a:ext cx="8305800" cy="5151120"/>
          </a:xfrm>
          <a:prstGeom prst="rect">
            <a:avLst/>
          </a:prstGeom>
          <a:solidFill>
            <a:schemeClr val="tx1"/>
          </a:solidFill>
          <a:ln w="254000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508000">
            <a:bevelT w="342900" h="69850" prst="hardEdge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DIRECT Competitor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8077200" cy="48694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3759"/>
            <a:ext cx="8077200" cy="486591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613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24200"/>
            <a:ext cx="9756141" cy="1325562"/>
          </a:xfrm>
        </p:spPr>
        <p:txBody>
          <a:bodyPr>
            <a:normAutofit/>
          </a:bodyPr>
          <a:lstStyle/>
          <a:p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VI, LESSON LEARNED</a:t>
            </a:r>
            <a:endParaRPr lang="en-US" sz="480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81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6308552"/>
              </p:ext>
            </p:extLst>
          </p:nvPr>
        </p:nvGraphicFramePr>
        <p:xfrm>
          <a:off x="27432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6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5BCE90-CC93-4B4A-A09A-FF530005E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15BCE90-CC93-4B4A-A09A-FF530005E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E503A-A097-4483-90E1-29DBF8FA1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11E503A-A097-4483-90E1-29DBF8FA1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51BDB7-8CF7-421B-A54D-8A17C42C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351BDB7-8CF7-421B-A54D-8A17C42C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E46F6-25A3-4B37-85E3-322FAB2DD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C45E46F6-25A3-4B37-85E3-322FAB2DD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F30A35-CFDA-4274-AFB0-CE61ABCE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5F30A35-CFDA-4274-AFB0-CE61ABCE8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606ADF-1855-4A7B-9B08-DF666518A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8606ADF-1855-4A7B-9B08-DF666518A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A0AD4-71AA-4056-A2B1-68ED3B673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51A0AD4-71AA-4056-A2B1-68ED3B673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ENGLISH VERSION</a:t>
            </a:r>
          </a:p>
          <a:p>
            <a:r>
              <a:rPr lang="en-US" dirty="0" smtClean="0"/>
              <a:t>CONTINUE TO DEVELOP PROJECT IN REAL</a:t>
            </a:r>
          </a:p>
        </p:txBody>
      </p:sp>
    </p:spTree>
    <p:extLst>
      <p:ext uri="{BB962C8B-B14F-4D97-AF65-F5344CB8AC3E}">
        <p14:creationId xmlns:p14="http://schemas.microsoft.com/office/powerpoint/2010/main" val="28836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24200"/>
            <a:ext cx="9756141" cy="1325562"/>
          </a:xfrm>
        </p:spPr>
        <p:txBody>
          <a:bodyPr>
            <a:normAutofit/>
          </a:bodyPr>
          <a:lstStyle/>
          <a:p>
            <a:r>
              <a:rPr lang="en-US" sz="48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VII, DEMONSTRATION</a:t>
            </a:r>
            <a:endParaRPr lang="en-US" sz="480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165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90446"/>
            <a:ext cx="11582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••••••••••••••••••••••••••••••••••••••••</a:t>
            </a:r>
            <a:endParaRPr lang="en-US" sz="4400" dirty="0">
              <a:solidFill>
                <a:schemeClr val="tx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306" y="2998113"/>
            <a:ext cx="64274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 For Listening </a:t>
            </a:r>
            <a:r>
              <a:rPr lang="en-US" sz="5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7713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3100" y="1447800"/>
            <a:ext cx="8305800" cy="5151120"/>
          </a:xfrm>
          <a:prstGeom prst="rect">
            <a:avLst/>
          </a:prstGeom>
          <a:solidFill>
            <a:schemeClr val="tx1"/>
          </a:solidFill>
          <a:ln w="254000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508000">
            <a:bevelT w="342900" h="69850" prst="hardEdge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DIRECT Competitor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8077200" cy="48694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782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INDIRECT Competitor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693" y="2209800"/>
            <a:ext cx="9756141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mtClean="0"/>
              <a:t>vatgia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mtClean="0"/>
              <a:t>muare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mtClean="0"/>
              <a:t>rongbay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mtClean="0"/>
              <a:t>tinhte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mtClean="0"/>
              <a:t>voz</a:t>
            </a:r>
            <a:endParaRPr lang="pt-BR"/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Difficulty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2800" smtClean="0"/>
          </a:p>
          <a:p>
            <a:r>
              <a:rPr lang="en-US" sz="2800" smtClean="0"/>
              <a:t>Create the good reputation, professional, convenience</a:t>
            </a:r>
            <a:endParaRPr lang="en-US" sz="2800"/>
          </a:p>
          <a:p>
            <a:r>
              <a:rPr lang="en-US" sz="2800" smtClean="0"/>
              <a:t>Evaluate quality of old item</a:t>
            </a:r>
            <a:endParaRPr lang="en-US" sz="2800"/>
          </a:p>
          <a:p>
            <a:r>
              <a:rPr lang="en-US" sz="2800" smtClean="0"/>
              <a:t>Don’t make website become the waste dump</a:t>
            </a: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162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Proposal </a:t>
            </a:r>
            <a:r>
              <a:rPr lang="en-US" dirty="0" smtClean="0">
                <a:latin typeface="+mn-lt"/>
              </a:rPr>
              <a:t>idea</a:t>
            </a:r>
            <a:endParaRPr lang="en-US" dirty="0">
              <a:latin typeface="+mn-lt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217931" y="3092565"/>
            <a:ext cx="80169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Have a right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legal -&gt; establish a company.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 smtClean="0"/>
              <a:t>Evaluate quality of old item service:</a:t>
            </a:r>
            <a:endParaRPr lang="vi-VN" sz="2800" dirty="0"/>
          </a:p>
          <a:p>
            <a:pPr marL="1143000" lvl="3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800" dirty="0" smtClean="0"/>
              <a:t>Seller</a:t>
            </a:r>
          </a:p>
          <a:p>
            <a:pPr marL="1143000" lvl="3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buyer</a:t>
            </a:r>
          </a:p>
        </p:txBody>
      </p:sp>
    </p:spTree>
    <p:extLst>
      <p:ext uri="{BB962C8B-B14F-4D97-AF65-F5344CB8AC3E}">
        <p14:creationId xmlns:p14="http://schemas.microsoft.com/office/powerpoint/2010/main" val="22789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8E20D4-3434-4DD1-9003-C2B9B485E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Asian continent presentation (widescreen)</Template>
  <TotalTime>0</TotalTime>
  <Words>9150</Words>
  <Application>Microsoft Office PowerPoint</Application>
  <PresentationFormat>Widescreen</PresentationFormat>
  <Paragraphs>745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MS Mincho</vt:lpstr>
      <vt:lpstr>ＭＳ Ｐゴシック</vt:lpstr>
      <vt:lpstr>Arial</vt:lpstr>
      <vt:lpstr>Arial Black</vt:lpstr>
      <vt:lpstr>Calibri</vt:lpstr>
      <vt:lpstr>Century Gothic</vt:lpstr>
      <vt:lpstr>Gill Sans MT</vt:lpstr>
      <vt:lpstr>Open Sans Light</vt:lpstr>
      <vt:lpstr>Times</vt:lpstr>
      <vt:lpstr>Times New Roman</vt:lpstr>
      <vt:lpstr>Verdana</vt:lpstr>
      <vt:lpstr>Wingdings</vt:lpstr>
      <vt:lpstr>Continental Asia 16x9</vt:lpstr>
      <vt:lpstr>CAPSTONE PROJECT</vt:lpstr>
      <vt:lpstr>I, Project Introduction</vt:lpstr>
      <vt:lpstr>REason</vt:lpstr>
      <vt:lpstr>PowerPoint Presentation</vt:lpstr>
      <vt:lpstr>PowerPoint Presentation</vt:lpstr>
      <vt:lpstr>PowerPoint Presentation</vt:lpstr>
      <vt:lpstr>PowerPoint Presentation</vt:lpstr>
      <vt:lpstr>Difficulty</vt:lpstr>
      <vt:lpstr>Proposal idea</vt:lpstr>
      <vt:lpstr>TERMINOLOGY</vt:lpstr>
      <vt:lpstr>II, Project Management Plan</vt:lpstr>
      <vt:lpstr>PowerPoint Presentation</vt:lpstr>
      <vt:lpstr>Process model</vt:lpstr>
      <vt:lpstr>Project Schedule</vt:lpstr>
      <vt:lpstr>PowerPoint Presentation</vt:lpstr>
      <vt:lpstr>TECHNOLOGY</vt:lpstr>
      <vt:lpstr>TOOLS</vt:lpstr>
      <vt:lpstr>Project Risk management</vt:lpstr>
      <vt:lpstr>Project Risk management (CONT)</vt:lpstr>
      <vt:lpstr>Project Risk management (CONT)</vt:lpstr>
      <vt:lpstr>RISK PROBABILITY AND IMPACT MATRIX</vt:lpstr>
      <vt:lpstr>III, Software Requirement Specification</vt:lpstr>
      <vt:lpstr>FUNCTIONAL REQUIREMENT</vt:lpstr>
      <vt:lpstr>NONFUNCTIONAL REQUIREMENT </vt:lpstr>
      <vt:lpstr>NONFUNCTIONAL REQUIREMENT </vt:lpstr>
      <vt:lpstr>NONFUNCTIONAL REQUIREMENT </vt:lpstr>
      <vt:lpstr>NONFUNCTIONAL REQUIREMENT </vt:lpstr>
      <vt:lpstr>SPECIAL FEATURES</vt:lpstr>
      <vt:lpstr>IV, Software Design</vt:lpstr>
      <vt:lpstr>SOFTWARE ARCHITECTURE</vt:lpstr>
      <vt:lpstr>COMPONENT DIAGRAM</vt:lpstr>
      <vt:lpstr>MVC MODEL</vt:lpstr>
      <vt:lpstr>CLASS  DIAGRAM (page-1)</vt:lpstr>
      <vt:lpstr>CLASS  DIAGRAM (Page-2)</vt:lpstr>
      <vt:lpstr>SEQUENCE DIAGRAM For LOGIN FUNCTION (SCENARIO-1)</vt:lpstr>
      <vt:lpstr>SEQUENCE DIAGRAM For LOGIN FUNCTION (SCENARIO-2)</vt:lpstr>
      <vt:lpstr>SEQUENCE DIAGRAM For Comment FUNCTION</vt:lpstr>
      <vt:lpstr>SEQUENCE DIAGRAM For add advertisement FUNCTION</vt:lpstr>
      <vt:lpstr>DATABASE DESIGN</vt:lpstr>
      <vt:lpstr>V, Software Test</vt:lpstr>
      <vt:lpstr>TEST MODEL</vt:lpstr>
      <vt:lpstr>TEST PROCESS</vt:lpstr>
      <vt:lpstr>TEST TYPES</vt:lpstr>
      <vt:lpstr>UNIT test case</vt:lpstr>
      <vt:lpstr>INTEGRATION test case</vt:lpstr>
      <vt:lpstr>SYSTEM test case</vt:lpstr>
      <vt:lpstr>CHECKLISTS</vt:lpstr>
      <vt:lpstr>DEFECT LOG</vt:lpstr>
      <vt:lpstr>TEST RESULTs</vt:lpstr>
      <vt:lpstr>VI, LESSON LEARNED</vt:lpstr>
      <vt:lpstr>Lesson Learned</vt:lpstr>
      <vt:lpstr>Future development</vt:lpstr>
      <vt:lpstr>VII, DEMONSTRATION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2013-10-14T07:44:28Z</dcterms:created>
  <dcterms:modified xsi:type="dcterms:W3CDTF">2014-04-17T08:19:08Z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